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oleObject1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Layouts/slideLayout23.xml" ContentType="application/vnd.openxmlformats-officedocument.presentationml.slideLayout+xml"/>
  <Override PartName="/ppt/embeddings/oleObject15.bin" ContentType="application/vnd.openxmlformats-officedocument.oleObject"/>
  <Override PartName="/ppt/embeddings/oleObject20.bin" ContentType="application/vnd.openxmlformats-officedocument.oleObject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  <p:sldMasterId id="2147483981" r:id="rId2"/>
    <p:sldMasterId id="2147483969" r:id="rId3"/>
  </p:sldMasterIdLst>
  <p:notesMasterIdLst>
    <p:notesMasterId r:id="rId36"/>
  </p:notesMasterIdLst>
  <p:handoutMasterIdLst>
    <p:handoutMasterId r:id="rId37"/>
  </p:handoutMasterIdLst>
  <p:sldIdLst>
    <p:sldId id="921" r:id="rId4"/>
    <p:sldId id="937" r:id="rId5"/>
    <p:sldId id="983" r:id="rId6"/>
    <p:sldId id="917" r:id="rId7"/>
    <p:sldId id="920" r:id="rId8"/>
    <p:sldId id="919" r:id="rId9"/>
    <p:sldId id="982" r:id="rId10"/>
    <p:sldId id="958" r:id="rId11"/>
    <p:sldId id="902" r:id="rId12"/>
    <p:sldId id="782" r:id="rId13"/>
    <p:sldId id="981" r:id="rId14"/>
    <p:sldId id="925" r:id="rId15"/>
    <p:sldId id="974" r:id="rId16"/>
    <p:sldId id="929" r:id="rId17"/>
    <p:sldId id="933" r:id="rId18"/>
    <p:sldId id="914" r:id="rId19"/>
    <p:sldId id="975" r:id="rId20"/>
    <p:sldId id="904" r:id="rId21"/>
    <p:sldId id="905" r:id="rId22"/>
    <p:sldId id="906" r:id="rId23"/>
    <p:sldId id="909" r:id="rId24"/>
    <p:sldId id="910" r:id="rId25"/>
    <p:sldId id="986" r:id="rId26"/>
    <p:sldId id="984" r:id="rId27"/>
    <p:sldId id="987" r:id="rId28"/>
    <p:sldId id="960" r:id="rId29"/>
    <p:sldId id="962" r:id="rId30"/>
    <p:sldId id="963" r:id="rId31"/>
    <p:sldId id="965" r:id="rId32"/>
    <p:sldId id="969" r:id="rId33"/>
    <p:sldId id="979" r:id="rId34"/>
    <p:sldId id="980" r:id="rId35"/>
  </p:sldIdLst>
  <p:sldSz cx="9144000" cy="6858000" type="letter"/>
  <p:notesSz cx="69342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1000" kern="1200">
        <a:solidFill>
          <a:schemeClr val="tx1"/>
        </a:solidFill>
        <a:latin typeface="Arial Unicode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800080"/>
    <a:srgbClr val="99CCFF"/>
    <a:srgbClr val="0099CC"/>
    <a:srgbClr val="336699"/>
    <a:srgbClr val="CC0099"/>
    <a:srgbClr val="0000CC"/>
    <a:srgbClr val="000066"/>
    <a:srgbClr val="0033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24" autoAdjust="0"/>
    <p:restoredTop sz="99499" autoAdjust="0"/>
  </p:normalViewPr>
  <p:slideViewPr>
    <p:cSldViewPr snapToGrid="0">
      <p:cViewPr varScale="1">
        <p:scale>
          <a:sx n="109" d="100"/>
          <a:sy n="109" d="100"/>
        </p:scale>
        <p:origin x="-3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556" y="-84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27.xml"/><Relationship Id="rId5" Type="http://schemas.openxmlformats.org/officeDocument/2006/relationships/slide" Target="slides/slide30.xml"/><Relationship Id="rId1" Type="http://schemas.openxmlformats.org/officeDocument/2006/relationships/slide" Target="slides/slide4.xml"/><Relationship Id="rId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w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5.wmf"/><Relationship Id="rId5" Type="http://schemas.openxmlformats.org/officeDocument/2006/relationships/image" Target="../media/image25.wmf"/><Relationship Id="rId1" Type="http://schemas.openxmlformats.org/officeDocument/2006/relationships/image" Target="../media/image33.emf"/><Relationship Id="rId2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84938" y="8897938"/>
            <a:ext cx="406400" cy="273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294" tIns="60512" rIns="124294" bIns="60512" anchor="ctr">
            <a:spAutoFit/>
          </a:bodyPr>
          <a:lstStyle/>
          <a:p>
            <a:pPr algn="r" defTabSz="1252538"/>
            <a:fld id="{C25BB0AD-EAD6-1B44-9718-11F9939CF70E}" type="slidenum">
              <a:rPr lang="en-US"/>
              <a:pPr algn="r" defTabSz="1252538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913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83175" cy="41767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294" tIns="60512" rIns="124294" bIns="60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1675"/>
            <a:ext cx="4627563" cy="34702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34125" y="8816975"/>
            <a:ext cx="557213" cy="4365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294" tIns="60512" rIns="124294" bIns="60512" anchor="ctr">
            <a:spAutoFit/>
          </a:bodyPr>
          <a:lstStyle/>
          <a:p>
            <a:pPr algn="r" defTabSz="1252538"/>
            <a:fld id="{4B71C6CB-891A-A046-B386-EFC259B579E9}" type="slidenum">
              <a:rPr lang="en-US" sz="2000"/>
              <a:pPr algn="r" defTabSz="1252538"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76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 Unicode MS" pitchFamily="34" charset="-128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it-IT">
              <a:latin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00504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0017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66713"/>
            <a:ext cx="2182813" cy="5748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738" y="366713"/>
            <a:ext cx="6399212" cy="5748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95915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93164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5738" y="1223963"/>
            <a:ext cx="8734425" cy="48910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9216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366713"/>
            <a:ext cx="6530975" cy="38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23963"/>
            <a:ext cx="4291013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44913"/>
            <a:ext cx="4291013" cy="237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51915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625356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5E7F0-A1DF-D34B-B64B-18AEEC25F9FC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09AB-52E4-434E-A251-DF1B2D934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31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410AC-6A69-0745-B3BC-E3142F661191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B61D-1008-D148-ACA6-DEA8D86B2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89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875CF-3EE5-934A-A882-7E0CD3422FBD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7853-8B9E-7B4B-B5F7-31E901836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16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066BD-61FA-4D4D-8E7F-B880D130A07C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287C-8C5D-8047-9543-BDCCBE6B0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97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5595938" y="6589713"/>
            <a:ext cx="2962275" cy="268287"/>
          </a:xfrm>
        </p:spPr>
        <p:txBody>
          <a:bodyPr/>
          <a:lstStyle>
            <a:lvl1pPr>
              <a:defRPr sz="1100" b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/>
              <a:t>2012 CERN-ECFA-</a:t>
            </a:r>
            <a:r>
              <a:rPr lang="en-US" err="1"/>
              <a:t>NuPECC</a:t>
            </a:r>
            <a:r>
              <a:rPr lang="en-US"/>
              <a:t> Workshop on the </a:t>
            </a:r>
            <a:r>
              <a:rPr lang="en-US" err="1"/>
              <a:t>LHeC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728956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C7C1E-5616-CD48-9BAF-3E15F9D67A94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09E69-5DD5-6D4D-B6DF-AC4349BCE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89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12DB8-08C6-674F-A755-F5DF08CA052E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85407-C6FA-4C4A-90A3-C8592AE54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403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70032-52A1-6942-A57E-0628B6433895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ABB2-54FE-E549-9B2F-455841F2F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468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4BE77-69B4-8D42-9E13-BD125D50A4A2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74B99-691E-8846-B4E3-3535B4FAF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587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F7A05-7966-264B-8579-F51CA60B63BA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F2164-133E-2644-AB49-5BDA16295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82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813D9-02EE-1642-AC12-B968E437DB23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0623D-6E40-6848-B68C-371EB6624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76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63F0F-30BF-1C49-82F6-69DF285C6330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AD998-4650-3242-AD11-891FD4B00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732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B75B6-2C82-0943-AB39-E8C62F0D0043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4165D-DEED-2848-9890-CB8D26918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7102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7A442-A362-714C-BCD0-3B85A7A963B4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79A74-4EA0-2F47-B746-D60C2338A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919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599E1-1568-F544-8EB4-7B56942023C7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4FB4-BCFC-3A4A-8B2C-43C19387E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677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630032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DB243-2881-C647-A922-B1DED97ED258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4368-C172-354D-B8D1-DB482C876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654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62C06-C843-5D48-B26B-0EFA668FF6D5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86BA-482B-C94F-848E-485E3FF62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702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98905-AFEB-B941-BA01-FF7F30507B95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50CB-B605-4E47-84F1-DE95A10E2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4445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8B741-4530-CC43-9956-F21780EC9EB6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913FC-6116-4F4A-8C48-2465BC6C9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708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F9B3D-9450-104F-918A-B616A81A2B2D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E0A1-5A62-DA44-939D-C6880B7AF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244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57974-24C5-D74A-988F-28B9962ED859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1DCF-396E-9E45-BAB8-235B2E431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30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C92C9-FE57-7F47-A7C1-C28C97CE2958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D753B-E70F-B34A-A6CC-032E20D1B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73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AD70C-498E-BB4F-BB7C-E68743A5F6B1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5B0C-C182-F242-B4AB-68B957A20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0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401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69457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11553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997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88847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Mini-workshop on Low Energy </a:t>
            </a:r>
            <a:r>
              <a:rPr lang="en-US" err="1"/>
              <a:t>Muon</a:t>
            </a:r>
            <a:r>
              <a:rPr lang="en-US"/>
              <a:t> Acceleration, CNU, </a:t>
            </a:r>
            <a:r>
              <a:rPr lang="en-US" err="1"/>
              <a:t>Febru</a:t>
            </a:r>
            <a:r>
              <a:rPr lang="en-US"/>
              <a:t> </a:t>
            </a:r>
            <a:r>
              <a:rPr lang="en-US" err="1"/>
              <a:t>ary</a:t>
            </a:r>
            <a:r>
              <a:rPr lang="en-US"/>
              <a:t>  2-5 , 2010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46227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18" name="Line 22"/>
          <p:cNvSpPr>
            <a:spLocks noChangeShapeType="1"/>
          </p:cNvSpPr>
          <p:nvPr userDrawn="1"/>
        </p:nvSpPr>
        <p:spPr bwMode="auto">
          <a:xfrm>
            <a:off x="0" y="64246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366713"/>
            <a:ext cx="65309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Slide</a:t>
            </a:r>
          </a:p>
        </p:txBody>
      </p:sp>
      <p:sp>
        <p:nvSpPr>
          <p:cNvPr id="541699" name="Line 3"/>
          <p:cNvSpPr>
            <a:spLocks noChangeShapeType="1"/>
          </p:cNvSpPr>
          <p:nvPr/>
        </p:nvSpPr>
        <p:spPr bwMode="auto">
          <a:xfrm>
            <a:off x="0" y="823913"/>
            <a:ext cx="9144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82550" y="6677025"/>
            <a:ext cx="2633663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sz="800">
                <a:solidFill>
                  <a:srgbClr val="660066"/>
                </a:solidFill>
                <a:latin typeface="Arial Unicode MS" pitchFamily="34" charset="-128"/>
                <a:ea typeface="+mn-ea"/>
              </a:rPr>
              <a:t>Operated by JSA for the U.S. Department of Energy</a:t>
            </a:r>
          </a:p>
        </p:txBody>
      </p:sp>
      <p:sp>
        <p:nvSpPr>
          <p:cNvPr id="541704" name="Rectangle 8"/>
          <p:cNvSpPr>
            <a:spLocks noChangeArrowheads="1"/>
          </p:cNvSpPr>
          <p:nvPr/>
        </p:nvSpPr>
        <p:spPr bwMode="auto">
          <a:xfrm>
            <a:off x="2574925" y="6335713"/>
            <a:ext cx="385286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339966"/>
                </a:solidFill>
                <a:latin typeface="Century Schoolbook" pitchFamily="18" charset="0"/>
                <a:ea typeface="+mn-ea"/>
              </a:rPr>
              <a:t> </a:t>
            </a:r>
            <a:r>
              <a:rPr lang="en-US" sz="1200" b="1">
                <a:solidFill>
                  <a:srgbClr val="339966"/>
                </a:solidFill>
                <a:latin typeface="Arial Unicode MS" pitchFamily="34" charset="-128"/>
                <a:ea typeface="+mn-ea"/>
              </a:rPr>
              <a:t>Thomas Jefferson National Accelerator Facility</a:t>
            </a: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8" y="1223963"/>
            <a:ext cx="873442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368" name="Picture 27" descr="JLab_logo_white-sm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6145213"/>
            <a:ext cx="15668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8764588" y="6543675"/>
            <a:ext cx="371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fld id="{1DABE2FC-1DAE-8041-BD5B-BA68631A099E}" type="slidenum">
              <a:rPr lang="en-US" sz="1200"/>
              <a:pPr/>
              <a:t>‹#›</a:t>
            </a:fld>
            <a:endParaRPr lang="en-US" sz="1200"/>
          </a:p>
        </p:txBody>
      </p:sp>
      <p:sp>
        <p:nvSpPr>
          <p:cNvPr id="14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5426075" y="6608763"/>
            <a:ext cx="3252788" cy="249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5371" name="Picture 5" descr="Logo LHeC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1425" y="6081713"/>
            <a:ext cx="993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442" r:id="rId7"/>
    <p:sldLayoutId id="2147485443" r:id="rId8"/>
    <p:sldLayoutId id="2147485444" r:id="rId9"/>
    <p:sldLayoutId id="2147485445" r:id="rId10"/>
    <p:sldLayoutId id="2147485446" r:id="rId11"/>
    <p:sldLayoutId id="2147485447" r:id="rId12"/>
    <p:sldLayoutId id="2147485448" r:id="rId13"/>
    <p:sldLayoutId id="2147485449" r:id="rId14"/>
    <p:sldLayoutId id="2147485450" r:id="rId15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  <a:ea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279F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19"/>
        </a:buBlip>
        <a:defRPr sz="2400">
          <a:solidFill>
            <a:srgbClr val="0000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Blip>
          <a:blip r:embed="rId20"/>
        </a:buBlip>
        <a:defRPr sz="2000">
          <a:solidFill>
            <a:srgbClr val="9900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45000"/>
        </a:spcBef>
        <a:spcAft>
          <a:spcPct val="30000"/>
        </a:spcAft>
        <a:buSzPct val="100000"/>
        <a:buBlip>
          <a:blip r:embed="rId21"/>
        </a:buBlip>
        <a:defRPr>
          <a:solidFill>
            <a:srgbClr val="0099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BAA4051-2508-5A47-AC25-EBEF195CA1C0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3934EA-F176-DA46-A35E-7349108590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B0E75EC-F802-D044-B551-9639C8746331}" type="datetimeFigureOut">
              <a:rPr lang="en-US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7AD58F-3B7E-2B45-A3B3-CB2FE1278F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emf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2900363" y="6556375"/>
            <a:ext cx="887412" cy="257175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52800" y="6623050"/>
            <a:ext cx="147637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797" name="Text Box 1057"/>
          <p:cNvSpPr txBox="1">
            <a:spLocks noChangeArrowheads="1"/>
          </p:cNvSpPr>
          <p:nvPr/>
        </p:nvSpPr>
        <p:spPr bwMode="auto">
          <a:xfrm>
            <a:off x="882650" y="2917825"/>
            <a:ext cx="7270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Alex Bogacz</a:t>
            </a:r>
          </a:p>
        </p:txBody>
      </p:sp>
      <p:sp>
        <p:nvSpPr>
          <p:cNvPr id="2458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535238" y="6619875"/>
            <a:ext cx="6608762" cy="2873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50" dirty="0" smtClean="0"/>
              <a:t>EIC14 Workshop, Jefferson Lab, March 20, 2014 </a:t>
            </a:r>
            <a:endParaRPr lang="en-US" sz="1050" dirty="0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8723313" y="6546850"/>
            <a:ext cx="2746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33800" name="Group 13"/>
          <p:cNvGrpSpPr>
            <a:grpSpLocks/>
          </p:cNvGrpSpPr>
          <p:nvPr/>
        </p:nvGrpSpPr>
        <p:grpSpPr bwMode="auto">
          <a:xfrm>
            <a:off x="1168400" y="458788"/>
            <a:ext cx="7439025" cy="1839961"/>
            <a:chOff x="1167618" y="459277"/>
            <a:chExt cx="7439807" cy="1839798"/>
          </a:xfrm>
        </p:grpSpPr>
        <p:sp>
          <p:nvSpPr>
            <p:cNvPr id="33803" name="Text Box 5"/>
            <p:cNvSpPr txBox="1">
              <a:spLocks noChangeArrowheads="1"/>
            </p:cNvSpPr>
            <p:nvPr/>
          </p:nvSpPr>
          <p:spPr bwMode="auto">
            <a:xfrm>
              <a:off x="1167618" y="459277"/>
              <a:ext cx="7439807" cy="168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6200"/>
                </a:lnSpc>
              </a:pPr>
              <a:r>
                <a:rPr lang="en-US" sz="4400" dirty="0">
                  <a:solidFill>
                    <a:srgbClr val="336699"/>
                  </a:solidFill>
                  <a:latin typeface="Times New Roman" charset="0"/>
                  <a:cs typeface="Times New Roman" charset="0"/>
                </a:rPr>
                <a:t>Lattice Design Choices for </a:t>
              </a:r>
              <a:r>
                <a:rPr lang="en-US" sz="4400" dirty="0" err="1">
                  <a:solidFill>
                    <a:srgbClr val="336699"/>
                  </a:solidFill>
                  <a:latin typeface="Times New Roman" charset="0"/>
                  <a:cs typeface="Times New Roman" charset="0"/>
                </a:rPr>
                <a:t>LHeC</a:t>
              </a:r>
              <a:r>
                <a:rPr lang="en-US" sz="4400" dirty="0">
                  <a:solidFill>
                    <a:srgbClr val="336699"/>
                  </a:solidFill>
                  <a:latin typeface="Times New Roman" charset="0"/>
                  <a:cs typeface="Times New Roman" charset="0"/>
                </a:rPr>
                <a:t> ERL</a:t>
              </a:r>
              <a:r>
                <a:rPr lang="en-US" sz="4400" dirty="0">
                  <a:solidFill>
                    <a:srgbClr val="7030A0"/>
                  </a:solidFill>
                  <a:latin typeface="Times New Roman" charset="0"/>
                  <a:cs typeface="Times New Roman" charset="0"/>
                </a:rPr>
                <a:t>  </a:t>
              </a:r>
              <a:endParaRPr lang="en-US" sz="4400" u="sng" dirty="0">
                <a:solidFill>
                  <a:srgbClr val="7030A0"/>
                </a:solidFill>
                <a:latin typeface="Times New Roman" charset="0"/>
                <a:cs typeface="Times New Roman" charset="0"/>
              </a:endParaRPr>
            </a:p>
          </p:txBody>
        </p:sp>
        <p:pic>
          <p:nvPicPr>
            <p:cNvPr id="33804" name="Picture 5" descr="Logo LHe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543" y="1284966"/>
              <a:ext cx="1589088" cy="101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0963" y="6656388"/>
            <a:ext cx="6426200" cy="20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324" y="4705428"/>
            <a:ext cx="5651500" cy="1079500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1823434" y="4839610"/>
            <a:ext cx="2160360" cy="805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Jefferson Lab </a:t>
            </a:r>
          </a:p>
          <a:p>
            <a:pPr>
              <a:lnSpc>
                <a:spcPct val="13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March 17-20, 2014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223838"/>
            <a:ext cx="6708775" cy="38735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10 </a:t>
            </a:r>
            <a:r>
              <a:rPr lang="en-US" sz="3200" b="0" dirty="0" err="1" smtClean="0">
                <a:solidFill>
                  <a:srgbClr val="00B050"/>
                </a:solidFill>
                <a:latin typeface="Arial" charset="0"/>
              </a:rPr>
              <a:t>GeV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3200" b="0" dirty="0" err="1" smtClean="0">
                <a:solidFill>
                  <a:srgbClr val="00B050"/>
                </a:solidFill>
                <a:latin typeface="Arial" charset="0"/>
              </a:rPr>
              <a:t>Linac</a:t>
            </a:r>
            <a:r>
              <a:rPr lang="en-US" sz="3200" b="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3200" b="0" dirty="0">
                <a:solidFill>
                  <a:srgbClr val="00B050"/>
                </a:solidFill>
                <a:latin typeface="Symbol" charset="0"/>
              </a:rPr>
              <a:t>-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</a:rPr>
              <a:t> Focusing profile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832100" y="5043488"/>
            <a:ext cx="421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19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FODO cells (</a:t>
            </a:r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19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× 2 × 16 = </a:t>
            </a:r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608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RF cavities)</a:t>
            </a:r>
          </a:p>
        </p:txBody>
      </p:sp>
      <p:sp>
        <p:nvSpPr>
          <p:cNvPr id="3077" name="AutoShape 3"/>
          <p:cNvSpPr>
            <a:spLocks/>
          </p:cNvSpPr>
          <p:nvPr/>
        </p:nvSpPr>
        <p:spPr bwMode="auto">
          <a:xfrm rot="16200000" flipV="1">
            <a:off x="4502944" y="759619"/>
            <a:ext cx="138113" cy="8169275"/>
          </a:xfrm>
          <a:prstGeom prst="leftBrace">
            <a:avLst>
              <a:gd name="adj1" fmla="val 162660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3309938" y="1054100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B050"/>
                </a:solidFill>
                <a:cs typeface="Arial" charset="0"/>
              </a:rPr>
              <a:t>E = 0.5 </a:t>
            </a:r>
            <a:r>
              <a:rPr lang="en-US" sz="2000">
                <a:solidFill>
                  <a:srgbClr val="00B050"/>
                </a:solidFill>
                <a:latin typeface="Symbol" charset="0"/>
              </a:rPr>
              <a:t>- </a:t>
            </a:r>
            <a:r>
              <a:rPr lang="en-US" sz="2000">
                <a:solidFill>
                  <a:srgbClr val="00B050"/>
                </a:solidFill>
                <a:latin typeface="Arial" charset="0"/>
                <a:cs typeface="Arial" charset="0"/>
              </a:rPr>
              <a:t>10.5 </a:t>
            </a:r>
            <a:r>
              <a:rPr lang="en-US" sz="2000">
                <a:solidFill>
                  <a:srgbClr val="00B050"/>
                </a:solidFill>
                <a:cs typeface="Arial" charset="0"/>
              </a:rPr>
              <a:t>GeV</a:t>
            </a:r>
          </a:p>
        </p:txBody>
      </p:sp>
      <p:grpSp>
        <p:nvGrpSpPr>
          <p:cNvPr id="3079" name="Group 871"/>
          <p:cNvGrpSpPr>
            <a:grpSpLocks noChangeAspect="1"/>
          </p:cNvGrpSpPr>
          <p:nvPr/>
        </p:nvGrpSpPr>
        <p:grpSpPr bwMode="auto">
          <a:xfrm>
            <a:off x="393700" y="1535113"/>
            <a:ext cx="8412163" cy="3133725"/>
            <a:chOff x="248" y="1121"/>
            <a:chExt cx="5299" cy="1974"/>
          </a:xfrm>
        </p:grpSpPr>
        <p:sp>
          <p:nvSpPr>
            <p:cNvPr id="3083" name="AutoShape 870"/>
            <p:cNvSpPr>
              <a:spLocks noChangeAspect="1" noChangeArrowheads="1" noTextEdit="1"/>
            </p:cNvSpPr>
            <p:nvPr/>
          </p:nvSpPr>
          <p:spPr bwMode="auto">
            <a:xfrm>
              <a:off x="249" y="1121"/>
              <a:ext cx="5262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4" name="Group 1072"/>
            <p:cNvGrpSpPr>
              <a:grpSpLocks/>
            </p:cNvGrpSpPr>
            <p:nvPr/>
          </p:nvGrpSpPr>
          <p:grpSpPr bwMode="auto">
            <a:xfrm>
              <a:off x="248" y="1121"/>
              <a:ext cx="5299" cy="1974"/>
              <a:chOff x="248" y="1121"/>
              <a:chExt cx="5299" cy="1974"/>
            </a:xfrm>
          </p:grpSpPr>
          <p:sp>
            <p:nvSpPr>
              <p:cNvPr id="3555" name="Rectangle 872"/>
              <p:cNvSpPr>
                <a:spLocks noChangeArrowheads="1"/>
              </p:cNvSpPr>
              <p:nvPr/>
            </p:nvSpPr>
            <p:spPr bwMode="auto">
              <a:xfrm>
                <a:off x="249" y="1121"/>
                <a:ext cx="5262" cy="19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" name="Rectangle 873"/>
              <p:cNvSpPr>
                <a:spLocks noChangeArrowheads="1"/>
              </p:cNvSpPr>
              <p:nvPr/>
            </p:nvSpPr>
            <p:spPr bwMode="auto">
              <a:xfrm>
                <a:off x="321" y="1265"/>
                <a:ext cx="5118" cy="168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" name="Rectangle 874"/>
              <p:cNvSpPr>
                <a:spLocks noChangeArrowheads="1"/>
              </p:cNvSpPr>
              <p:nvPr/>
            </p:nvSpPr>
            <p:spPr bwMode="auto">
              <a:xfrm>
                <a:off x="5295" y="2957"/>
                <a:ext cx="20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1008</a:t>
                </a:r>
                <a:endParaRPr lang="en-US"/>
              </a:p>
            </p:txBody>
          </p:sp>
          <p:sp>
            <p:nvSpPr>
              <p:cNvPr id="3558" name="Rectangle 875"/>
              <p:cNvSpPr>
                <a:spLocks noChangeArrowheads="1"/>
              </p:cNvSpPr>
              <p:nvPr/>
            </p:nvSpPr>
            <p:spPr bwMode="auto">
              <a:xfrm>
                <a:off x="321" y="2957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3559" name="Rectangle 877"/>
              <p:cNvSpPr>
                <a:spLocks noChangeArrowheads="1"/>
              </p:cNvSpPr>
              <p:nvPr/>
            </p:nvSpPr>
            <p:spPr bwMode="auto">
              <a:xfrm>
                <a:off x="369" y="1199"/>
                <a:ext cx="48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                         </a:t>
                </a:r>
                <a:endParaRPr lang="en-US"/>
              </a:p>
            </p:txBody>
          </p:sp>
          <p:sp>
            <p:nvSpPr>
              <p:cNvPr id="3560" name="Rectangle 878"/>
              <p:cNvSpPr>
                <a:spLocks noChangeArrowheads="1"/>
              </p:cNvSpPr>
              <p:nvPr/>
            </p:nvSpPr>
            <p:spPr bwMode="auto">
              <a:xfrm rot="-5400000">
                <a:off x="218" y="1241"/>
                <a:ext cx="16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200</a:t>
                </a:r>
                <a:endParaRPr lang="en-US"/>
              </a:p>
            </p:txBody>
          </p:sp>
          <p:sp>
            <p:nvSpPr>
              <p:cNvPr id="3561" name="Rectangle 879"/>
              <p:cNvSpPr>
                <a:spLocks noChangeArrowheads="1"/>
              </p:cNvSpPr>
              <p:nvPr/>
            </p:nvSpPr>
            <p:spPr bwMode="auto">
              <a:xfrm rot="-5400000">
                <a:off x="260" y="2861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3562" name="Rectangle 880"/>
              <p:cNvSpPr>
                <a:spLocks noChangeArrowheads="1"/>
              </p:cNvSpPr>
              <p:nvPr/>
            </p:nvSpPr>
            <p:spPr bwMode="auto">
              <a:xfrm rot="-5400000">
                <a:off x="5457" y="121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3563" name="Rectangle 881"/>
              <p:cNvSpPr>
                <a:spLocks noChangeArrowheads="1"/>
              </p:cNvSpPr>
              <p:nvPr/>
            </p:nvSpPr>
            <p:spPr bwMode="auto">
              <a:xfrm rot="-5400000">
                <a:off x="5457" y="2860"/>
                <a:ext cx="78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3564" name="Rectangle 882"/>
              <p:cNvSpPr>
                <a:spLocks noChangeArrowheads="1"/>
              </p:cNvSpPr>
              <p:nvPr/>
            </p:nvSpPr>
            <p:spPr bwMode="auto">
              <a:xfrm rot="-5400000">
                <a:off x="26" y="1979"/>
                <a:ext cx="5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BETA_X&amp;Y[m]</a:t>
                </a:r>
                <a:endParaRPr lang="en-US"/>
              </a:p>
            </p:txBody>
          </p:sp>
          <p:sp>
            <p:nvSpPr>
              <p:cNvPr id="3565" name="Rectangle 883"/>
              <p:cNvSpPr>
                <a:spLocks noChangeArrowheads="1"/>
              </p:cNvSpPr>
              <p:nvPr/>
            </p:nvSpPr>
            <p:spPr bwMode="auto">
              <a:xfrm rot="-5400000">
                <a:off x="5241" y="1996"/>
                <a:ext cx="51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DISP_X&amp;Y[m]</a:t>
                </a:r>
                <a:endParaRPr lang="en-US"/>
              </a:p>
            </p:txBody>
          </p:sp>
          <p:sp>
            <p:nvSpPr>
              <p:cNvPr id="3566" name="Line 884"/>
              <p:cNvSpPr>
                <a:spLocks noChangeShapeType="1"/>
              </p:cNvSpPr>
              <p:nvPr/>
            </p:nvSpPr>
            <p:spPr bwMode="auto">
              <a:xfrm flipH="1">
                <a:off x="5403" y="143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7" name="Line 885"/>
              <p:cNvSpPr>
                <a:spLocks noChangeShapeType="1"/>
              </p:cNvSpPr>
              <p:nvPr/>
            </p:nvSpPr>
            <p:spPr bwMode="auto">
              <a:xfrm>
                <a:off x="321" y="143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8" name="Line 886"/>
              <p:cNvSpPr>
                <a:spLocks noChangeShapeType="1"/>
              </p:cNvSpPr>
              <p:nvPr/>
            </p:nvSpPr>
            <p:spPr bwMode="auto">
              <a:xfrm flipV="1">
                <a:off x="831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9" name="Line 887"/>
              <p:cNvSpPr>
                <a:spLocks noChangeShapeType="1"/>
              </p:cNvSpPr>
              <p:nvPr/>
            </p:nvSpPr>
            <p:spPr bwMode="auto">
              <a:xfrm>
                <a:off x="831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0" name="Line 888"/>
              <p:cNvSpPr>
                <a:spLocks noChangeShapeType="1"/>
              </p:cNvSpPr>
              <p:nvPr/>
            </p:nvSpPr>
            <p:spPr bwMode="auto">
              <a:xfrm flipH="1">
                <a:off x="5403" y="160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1" name="Line 889"/>
              <p:cNvSpPr>
                <a:spLocks noChangeShapeType="1"/>
              </p:cNvSpPr>
              <p:nvPr/>
            </p:nvSpPr>
            <p:spPr bwMode="auto">
              <a:xfrm>
                <a:off x="321" y="160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" name="Line 890"/>
              <p:cNvSpPr>
                <a:spLocks noChangeShapeType="1"/>
              </p:cNvSpPr>
              <p:nvPr/>
            </p:nvSpPr>
            <p:spPr bwMode="auto">
              <a:xfrm flipV="1">
                <a:off x="1341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3" name="Line 891"/>
              <p:cNvSpPr>
                <a:spLocks noChangeShapeType="1"/>
              </p:cNvSpPr>
              <p:nvPr/>
            </p:nvSpPr>
            <p:spPr bwMode="auto">
              <a:xfrm>
                <a:off x="1341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" name="Line 892"/>
              <p:cNvSpPr>
                <a:spLocks noChangeShapeType="1"/>
              </p:cNvSpPr>
              <p:nvPr/>
            </p:nvSpPr>
            <p:spPr bwMode="auto">
              <a:xfrm flipH="1">
                <a:off x="5403" y="17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5" name="Line 893"/>
              <p:cNvSpPr>
                <a:spLocks noChangeShapeType="1"/>
              </p:cNvSpPr>
              <p:nvPr/>
            </p:nvSpPr>
            <p:spPr bwMode="auto">
              <a:xfrm>
                <a:off x="321" y="17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6" name="Line 894"/>
              <p:cNvSpPr>
                <a:spLocks noChangeShapeType="1"/>
              </p:cNvSpPr>
              <p:nvPr/>
            </p:nvSpPr>
            <p:spPr bwMode="auto">
              <a:xfrm flipV="1">
                <a:off x="1851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" name="Line 895"/>
              <p:cNvSpPr>
                <a:spLocks noChangeShapeType="1"/>
              </p:cNvSpPr>
              <p:nvPr/>
            </p:nvSpPr>
            <p:spPr bwMode="auto">
              <a:xfrm>
                <a:off x="1851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" name="Line 896"/>
              <p:cNvSpPr>
                <a:spLocks noChangeShapeType="1"/>
              </p:cNvSpPr>
              <p:nvPr/>
            </p:nvSpPr>
            <p:spPr bwMode="auto">
              <a:xfrm flipH="1">
                <a:off x="5403" y="1937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" name="Line 897"/>
              <p:cNvSpPr>
                <a:spLocks noChangeShapeType="1"/>
              </p:cNvSpPr>
              <p:nvPr/>
            </p:nvSpPr>
            <p:spPr bwMode="auto">
              <a:xfrm>
                <a:off x="321" y="1937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" name="Line 898"/>
              <p:cNvSpPr>
                <a:spLocks noChangeShapeType="1"/>
              </p:cNvSpPr>
              <p:nvPr/>
            </p:nvSpPr>
            <p:spPr bwMode="auto">
              <a:xfrm flipV="1">
                <a:off x="2367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" name="Line 899"/>
              <p:cNvSpPr>
                <a:spLocks noChangeShapeType="1"/>
              </p:cNvSpPr>
              <p:nvPr/>
            </p:nvSpPr>
            <p:spPr bwMode="auto">
              <a:xfrm>
                <a:off x="2367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" name="Line 900"/>
              <p:cNvSpPr>
                <a:spLocks noChangeShapeType="1"/>
              </p:cNvSpPr>
              <p:nvPr/>
            </p:nvSpPr>
            <p:spPr bwMode="auto">
              <a:xfrm flipH="1">
                <a:off x="5403" y="210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" name="Line 901"/>
              <p:cNvSpPr>
                <a:spLocks noChangeShapeType="1"/>
              </p:cNvSpPr>
              <p:nvPr/>
            </p:nvSpPr>
            <p:spPr bwMode="auto">
              <a:xfrm>
                <a:off x="321" y="210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" name="Line 902"/>
              <p:cNvSpPr>
                <a:spLocks noChangeShapeType="1"/>
              </p:cNvSpPr>
              <p:nvPr/>
            </p:nvSpPr>
            <p:spPr bwMode="auto">
              <a:xfrm flipV="1">
                <a:off x="2877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" name="Line 903"/>
              <p:cNvSpPr>
                <a:spLocks noChangeShapeType="1"/>
              </p:cNvSpPr>
              <p:nvPr/>
            </p:nvSpPr>
            <p:spPr bwMode="auto">
              <a:xfrm>
                <a:off x="2877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" name="Line 904"/>
              <p:cNvSpPr>
                <a:spLocks noChangeShapeType="1"/>
              </p:cNvSpPr>
              <p:nvPr/>
            </p:nvSpPr>
            <p:spPr bwMode="auto">
              <a:xfrm flipH="1">
                <a:off x="5403" y="227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" name="Line 905"/>
              <p:cNvSpPr>
                <a:spLocks noChangeShapeType="1"/>
              </p:cNvSpPr>
              <p:nvPr/>
            </p:nvSpPr>
            <p:spPr bwMode="auto">
              <a:xfrm>
                <a:off x="321" y="227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" name="Line 906"/>
              <p:cNvSpPr>
                <a:spLocks noChangeShapeType="1"/>
              </p:cNvSpPr>
              <p:nvPr/>
            </p:nvSpPr>
            <p:spPr bwMode="auto">
              <a:xfrm flipV="1">
                <a:off x="3387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" name="Line 907"/>
              <p:cNvSpPr>
                <a:spLocks noChangeShapeType="1"/>
              </p:cNvSpPr>
              <p:nvPr/>
            </p:nvSpPr>
            <p:spPr bwMode="auto">
              <a:xfrm>
                <a:off x="3387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" name="Line 908"/>
              <p:cNvSpPr>
                <a:spLocks noChangeShapeType="1"/>
              </p:cNvSpPr>
              <p:nvPr/>
            </p:nvSpPr>
            <p:spPr bwMode="auto">
              <a:xfrm flipH="1">
                <a:off x="5403" y="244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" name="Line 909"/>
              <p:cNvSpPr>
                <a:spLocks noChangeShapeType="1"/>
              </p:cNvSpPr>
              <p:nvPr/>
            </p:nvSpPr>
            <p:spPr bwMode="auto">
              <a:xfrm>
                <a:off x="321" y="244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" name="Line 910"/>
              <p:cNvSpPr>
                <a:spLocks noChangeShapeType="1"/>
              </p:cNvSpPr>
              <p:nvPr/>
            </p:nvSpPr>
            <p:spPr bwMode="auto">
              <a:xfrm flipV="1">
                <a:off x="3903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" name="Line 911"/>
              <p:cNvSpPr>
                <a:spLocks noChangeShapeType="1"/>
              </p:cNvSpPr>
              <p:nvPr/>
            </p:nvSpPr>
            <p:spPr bwMode="auto">
              <a:xfrm>
                <a:off x="3903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" name="Line 912"/>
              <p:cNvSpPr>
                <a:spLocks noChangeShapeType="1"/>
              </p:cNvSpPr>
              <p:nvPr/>
            </p:nvSpPr>
            <p:spPr bwMode="auto">
              <a:xfrm flipH="1">
                <a:off x="5403" y="260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" name="Line 913"/>
              <p:cNvSpPr>
                <a:spLocks noChangeShapeType="1"/>
              </p:cNvSpPr>
              <p:nvPr/>
            </p:nvSpPr>
            <p:spPr bwMode="auto">
              <a:xfrm>
                <a:off x="321" y="260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" name="Line 914"/>
              <p:cNvSpPr>
                <a:spLocks noChangeShapeType="1"/>
              </p:cNvSpPr>
              <p:nvPr/>
            </p:nvSpPr>
            <p:spPr bwMode="auto">
              <a:xfrm flipV="1">
                <a:off x="4413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" name="Line 915"/>
              <p:cNvSpPr>
                <a:spLocks noChangeShapeType="1"/>
              </p:cNvSpPr>
              <p:nvPr/>
            </p:nvSpPr>
            <p:spPr bwMode="auto">
              <a:xfrm>
                <a:off x="4413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" name="Line 916"/>
              <p:cNvSpPr>
                <a:spLocks noChangeShapeType="1"/>
              </p:cNvSpPr>
              <p:nvPr/>
            </p:nvSpPr>
            <p:spPr bwMode="auto">
              <a:xfrm flipH="1">
                <a:off x="5403" y="2777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" name="Line 917"/>
              <p:cNvSpPr>
                <a:spLocks noChangeShapeType="1"/>
              </p:cNvSpPr>
              <p:nvPr/>
            </p:nvSpPr>
            <p:spPr bwMode="auto">
              <a:xfrm>
                <a:off x="321" y="2777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" name="Line 918"/>
              <p:cNvSpPr>
                <a:spLocks noChangeShapeType="1"/>
              </p:cNvSpPr>
              <p:nvPr/>
            </p:nvSpPr>
            <p:spPr bwMode="auto">
              <a:xfrm flipV="1">
                <a:off x="4923" y="291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" name="Line 919"/>
              <p:cNvSpPr>
                <a:spLocks noChangeShapeType="1"/>
              </p:cNvSpPr>
              <p:nvPr/>
            </p:nvSpPr>
            <p:spPr bwMode="auto">
              <a:xfrm>
                <a:off x="4923" y="126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" name="Freeform 920"/>
              <p:cNvSpPr>
                <a:spLocks/>
              </p:cNvSpPr>
              <p:nvPr/>
            </p:nvSpPr>
            <p:spPr bwMode="auto">
              <a:xfrm>
                <a:off x="321" y="1745"/>
                <a:ext cx="5118" cy="1140"/>
              </a:xfrm>
              <a:custGeom>
                <a:avLst/>
                <a:gdLst>
                  <a:gd name="T0" fmla="*/ 72 w 5118"/>
                  <a:gd name="T1" fmla="*/ 870 h 1140"/>
                  <a:gd name="T2" fmla="*/ 156 w 5118"/>
                  <a:gd name="T3" fmla="*/ 1128 h 1140"/>
                  <a:gd name="T4" fmla="*/ 240 w 5118"/>
                  <a:gd name="T5" fmla="*/ 576 h 1140"/>
                  <a:gd name="T6" fmla="*/ 318 w 5118"/>
                  <a:gd name="T7" fmla="*/ 474 h 1140"/>
                  <a:gd name="T8" fmla="*/ 408 w 5118"/>
                  <a:gd name="T9" fmla="*/ 1104 h 1140"/>
                  <a:gd name="T10" fmla="*/ 480 w 5118"/>
                  <a:gd name="T11" fmla="*/ 948 h 1140"/>
                  <a:gd name="T12" fmla="*/ 564 w 5118"/>
                  <a:gd name="T13" fmla="*/ 48 h 1140"/>
                  <a:gd name="T14" fmla="*/ 642 w 5118"/>
                  <a:gd name="T15" fmla="*/ 846 h 1140"/>
                  <a:gd name="T16" fmla="*/ 726 w 5118"/>
                  <a:gd name="T17" fmla="*/ 1122 h 1140"/>
                  <a:gd name="T18" fmla="*/ 810 w 5118"/>
                  <a:gd name="T19" fmla="*/ 606 h 1140"/>
                  <a:gd name="T20" fmla="*/ 888 w 5118"/>
                  <a:gd name="T21" fmla="*/ 510 h 1140"/>
                  <a:gd name="T22" fmla="*/ 972 w 5118"/>
                  <a:gd name="T23" fmla="*/ 1098 h 1140"/>
                  <a:gd name="T24" fmla="*/ 1050 w 5118"/>
                  <a:gd name="T25" fmla="*/ 948 h 1140"/>
                  <a:gd name="T26" fmla="*/ 1134 w 5118"/>
                  <a:gd name="T27" fmla="*/ 66 h 1140"/>
                  <a:gd name="T28" fmla="*/ 1212 w 5118"/>
                  <a:gd name="T29" fmla="*/ 864 h 1140"/>
                  <a:gd name="T30" fmla="*/ 1290 w 5118"/>
                  <a:gd name="T31" fmla="*/ 1122 h 1140"/>
                  <a:gd name="T32" fmla="*/ 1380 w 5118"/>
                  <a:gd name="T33" fmla="*/ 570 h 1140"/>
                  <a:gd name="T34" fmla="*/ 1458 w 5118"/>
                  <a:gd name="T35" fmla="*/ 468 h 1140"/>
                  <a:gd name="T36" fmla="*/ 1542 w 5118"/>
                  <a:gd name="T37" fmla="*/ 1098 h 1140"/>
                  <a:gd name="T38" fmla="*/ 1620 w 5118"/>
                  <a:gd name="T39" fmla="*/ 954 h 1140"/>
                  <a:gd name="T40" fmla="*/ 1704 w 5118"/>
                  <a:gd name="T41" fmla="*/ 54 h 1140"/>
                  <a:gd name="T42" fmla="*/ 1782 w 5118"/>
                  <a:gd name="T43" fmla="*/ 852 h 1140"/>
                  <a:gd name="T44" fmla="*/ 1860 w 5118"/>
                  <a:gd name="T45" fmla="*/ 1122 h 1140"/>
                  <a:gd name="T46" fmla="*/ 1944 w 5118"/>
                  <a:gd name="T47" fmla="*/ 606 h 1140"/>
                  <a:gd name="T48" fmla="*/ 2028 w 5118"/>
                  <a:gd name="T49" fmla="*/ 510 h 1140"/>
                  <a:gd name="T50" fmla="*/ 2112 w 5118"/>
                  <a:gd name="T51" fmla="*/ 1104 h 1140"/>
                  <a:gd name="T52" fmla="*/ 2190 w 5118"/>
                  <a:gd name="T53" fmla="*/ 942 h 1140"/>
                  <a:gd name="T54" fmla="*/ 2274 w 5118"/>
                  <a:gd name="T55" fmla="*/ 42 h 1140"/>
                  <a:gd name="T56" fmla="*/ 2346 w 5118"/>
                  <a:gd name="T57" fmla="*/ 858 h 1140"/>
                  <a:gd name="T58" fmla="*/ 2430 w 5118"/>
                  <a:gd name="T59" fmla="*/ 1122 h 1140"/>
                  <a:gd name="T60" fmla="*/ 2514 w 5118"/>
                  <a:gd name="T61" fmla="*/ 576 h 1140"/>
                  <a:gd name="T62" fmla="*/ 2592 w 5118"/>
                  <a:gd name="T63" fmla="*/ 468 h 1140"/>
                  <a:gd name="T64" fmla="*/ 2682 w 5118"/>
                  <a:gd name="T65" fmla="*/ 1098 h 1140"/>
                  <a:gd name="T66" fmla="*/ 2754 w 5118"/>
                  <a:gd name="T67" fmla="*/ 954 h 1140"/>
                  <a:gd name="T68" fmla="*/ 2838 w 5118"/>
                  <a:gd name="T69" fmla="*/ 72 h 1140"/>
                  <a:gd name="T70" fmla="*/ 2916 w 5118"/>
                  <a:gd name="T71" fmla="*/ 858 h 1140"/>
                  <a:gd name="T72" fmla="*/ 3000 w 5118"/>
                  <a:gd name="T73" fmla="*/ 1122 h 1140"/>
                  <a:gd name="T74" fmla="*/ 3084 w 5118"/>
                  <a:gd name="T75" fmla="*/ 600 h 1140"/>
                  <a:gd name="T76" fmla="*/ 3162 w 5118"/>
                  <a:gd name="T77" fmla="*/ 504 h 1140"/>
                  <a:gd name="T78" fmla="*/ 3246 w 5118"/>
                  <a:gd name="T79" fmla="*/ 1104 h 1140"/>
                  <a:gd name="T80" fmla="*/ 3324 w 5118"/>
                  <a:gd name="T81" fmla="*/ 942 h 1140"/>
                  <a:gd name="T82" fmla="*/ 3408 w 5118"/>
                  <a:gd name="T83" fmla="*/ 24 h 1140"/>
                  <a:gd name="T84" fmla="*/ 3486 w 5118"/>
                  <a:gd name="T85" fmla="*/ 852 h 1140"/>
                  <a:gd name="T86" fmla="*/ 3564 w 5118"/>
                  <a:gd name="T87" fmla="*/ 1128 h 1140"/>
                  <a:gd name="T88" fmla="*/ 3654 w 5118"/>
                  <a:gd name="T89" fmla="*/ 582 h 1140"/>
                  <a:gd name="T90" fmla="*/ 3732 w 5118"/>
                  <a:gd name="T91" fmla="*/ 474 h 1140"/>
                  <a:gd name="T92" fmla="*/ 3816 w 5118"/>
                  <a:gd name="T93" fmla="*/ 1098 h 1140"/>
                  <a:gd name="T94" fmla="*/ 3894 w 5118"/>
                  <a:gd name="T95" fmla="*/ 954 h 1140"/>
                  <a:gd name="T96" fmla="*/ 3978 w 5118"/>
                  <a:gd name="T97" fmla="*/ 84 h 1140"/>
                  <a:gd name="T98" fmla="*/ 4056 w 5118"/>
                  <a:gd name="T99" fmla="*/ 864 h 1140"/>
                  <a:gd name="T100" fmla="*/ 4134 w 5118"/>
                  <a:gd name="T101" fmla="*/ 1122 h 1140"/>
                  <a:gd name="T102" fmla="*/ 4218 w 5118"/>
                  <a:gd name="T103" fmla="*/ 582 h 1140"/>
                  <a:gd name="T104" fmla="*/ 4302 w 5118"/>
                  <a:gd name="T105" fmla="*/ 492 h 1140"/>
                  <a:gd name="T106" fmla="*/ 4386 w 5118"/>
                  <a:gd name="T107" fmla="*/ 1104 h 1140"/>
                  <a:gd name="T108" fmla="*/ 4464 w 5118"/>
                  <a:gd name="T109" fmla="*/ 942 h 1140"/>
                  <a:gd name="T110" fmla="*/ 4548 w 5118"/>
                  <a:gd name="T111" fmla="*/ 18 h 1140"/>
                  <a:gd name="T112" fmla="*/ 4626 w 5118"/>
                  <a:gd name="T113" fmla="*/ 846 h 1140"/>
                  <a:gd name="T114" fmla="*/ 4704 w 5118"/>
                  <a:gd name="T115" fmla="*/ 1128 h 1140"/>
                  <a:gd name="T116" fmla="*/ 4788 w 5118"/>
                  <a:gd name="T117" fmla="*/ 594 h 1140"/>
                  <a:gd name="T118" fmla="*/ 4872 w 5118"/>
                  <a:gd name="T119" fmla="*/ 492 h 1140"/>
                  <a:gd name="T120" fmla="*/ 4956 w 5118"/>
                  <a:gd name="T121" fmla="*/ 1098 h 1140"/>
                  <a:gd name="T122" fmla="*/ 5028 w 5118"/>
                  <a:gd name="T123" fmla="*/ 954 h 11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18"/>
                  <a:gd name="T187" fmla="*/ 0 h 1140"/>
                  <a:gd name="T188" fmla="*/ 5118 w 5118"/>
                  <a:gd name="T189" fmla="*/ 1140 h 11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18" h="1140">
                    <a:moveTo>
                      <a:pt x="0" y="126"/>
                    </a:moveTo>
                    <a:lnTo>
                      <a:pt x="0" y="108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6" y="138"/>
                    </a:lnTo>
                    <a:lnTo>
                      <a:pt x="6" y="150"/>
                    </a:lnTo>
                    <a:lnTo>
                      <a:pt x="6" y="162"/>
                    </a:lnTo>
                    <a:lnTo>
                      <a:pt x="12" y="228"/>
                    </a:lnTo>
                    <a:lnTo>
                      <a:pt x="12" y="240"/>
                    </a:lnTo>
                    <a:lnTo>
                      <a:pt x="12" y="252"/>
                    </a:lnTo>
                    <a:lnTo>
                      <a:pt x="12" y="264"/>
                    </a:lnTo>
                    <a:lnTo>
                      <a:pt x="18" y="330"/>
                    </a:lnTo>
                    <a:lnTo>
                      <a:pt x="18" y="342"/>
                    </a:lnTo>
                    <a:lnTo>
                      <a:pt x="24" y="354"/>
                    </a:lnTo>
                    <a:lnTo>
                      <a:pt x="24" y="366"/>
                    </a:lnTo>
                    <a:lnTo>
                      <a:pt x="30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30" y="456"/>
                    </a:lnTo>
                    <a:lnTo>
                      <a:pt x="36" y="516"/>
                    </a:lnTo>
                    <a:lnTo>
                      <a:pt x="36" y="522"/>
                    </a:lnTo>
                    <a:lnTo>
                      <a:pt x="36" y="534"/>
                    </a:lnTo>
                    <a:lnTo>
                      <a:pt x="36" y="546"/>
                    </a:lnTo>
                    <a:lnTo>
                      <a:pt x="42" y="600"/>
                    </a:lnTo>
                    <a:lnTo>
                      <a:pt x="42" y="606"/>
                    </a:lnTo>
                    <a:lnTo>
                      <a:pt x="48" y="618"/>
                    </a:lnTo>
                    <a:lnTo>
                      <a:pt x="48" y="630"/>
                    </a:lnTo>
                    <a:lnTo>
                      <a:pt x="54" y="678"/>
                    </a:lnTo>
                    <a:lnTo>
                      <a:pt x="54" y="690"/>
                    </a:lnTo>
                    <a:lnTo>
                      <a:pt x="54" y="696"/>
                    </a:lnTo>
                    <a:lnTo>
                      <a:pt x="54" y="708"/>
                    </a:lnTo>
                    <a:lnTo>
                      <a:pt x="60" y="750"/>
                    </a:lnTo>
                    <a:lnTo>
                      <a:pt x="60" y="762"/>
                    </a:lnTo>
                    <a:lnTo>
                      <a:pt x="60" y="768"/>
                    </a:lnTo>
                    <a:lnTo>
                      <a:pt x="66" y="780"/>
                    </a:lnTo>
                    <a:lnTo>
                      <a:pt x="66" y="822"/>
                    </a:lnTo>
                    <a:lnTo>
                      <a:pt x="72" y="828"/>
                    </a:lnTo>
                    <a:lnTo>
                      <a:pt x="72" y="834"/>
                    </a:lnTo>
                    <a:lnTo>
                      <a:pt x="72" y="846"/>
                    </a:lnTo>
                    <a:lnTo>
                      <a:pt x="72" y="852"/>
                    </a:lnTo>
                    <a:lnTo>
                      <a:pt x="72" y="858"/>
                    </a:lnTo>
                    <a:lnTo>
                      <a:pt x="72" y="870"/>
                    </a:lnTo>
                    <a:lnTo>
                      <a:pt x="78" y="906"/>
                    </a:lnTo>
                    <a:lnTo>
                      <a:pt x="78" y="912"/>
                    </a:lnTo>
                    <a:lnTo>
                      <a:pt x="84" y="918"/>
                    </a:lnTo>
                    <a:lnTo>
                      <a:pt x="84" y="924"/>
                    </a:lnTo>
                    <a:lnTo>
                      <a:pt x="90" y="954"/>
                    </a:lnTo>
                    <a:lnTo>
                      <a:pt x="90" y="966"/>
                    </a:lnTo>
                    <a:lnTo>
                      <a:pt x="90" y="972"/>
                    </a:lnTo>
                    <a:lnTo>
                      <a:pt x="90" y="978"/>
                    </a:lnTo>
                    <a:lnTo>
                      <a:pt x="96" y="1002"/>
                    </a:lnTo>
                    <a:lnTo>
                      <a:pt x="96" y="1008"/>
                    </a:lnTo>
                    <a:lnTo>
                      <a:pt x="96" y="1014"/>
                    </a:lnTo>
                    <a:lnTo>
                      <a:pt x="96" y="1020"/>
                    </a:lnTo>
                    <a:lnTo>
                      <a:pt x="102" y="1044"/>
                    </a:lnTo>
                    <a:lnTo>
                      <a:pt x="102" y="1050"/>
                    </a:lnTo>
                    <a:lnTo>
                      <a:pt x="108" y="1050"/>
                    </a:lnTo>
                    <a:lnTo>
                      <a:pt x="108" y="1056"/>
                    </a:lnTo>
                    <a:lnTo>
                      <a:pt x="114" y="1080"/>
                    </a:lnTo>
                    <a:lnTo>
                      <a:pt x="114" y="1086"/>
                    </a:lnTo>
                    <a:lnTo>
                      <a:pt x="120" y="1104"/>
                    </a:lnTo>
                    <a:lnTo>
                      <a:pt x="120" y="1110"/>
                    </a:lnTo>
                    <a:lnTo>
                      <a:pt x="126" y="1122"/>
                    </a:lnTo>
                    <a:lnTo>
                      <a:pt x="132" y="1128"/>
                    </a:lnTo>
                    <a:lnTo>
                      <a:pt x="138" y="1140"/>
                    </a:lnTo>
                    <a:lnTo>
                      <a:pt x="144" y="1140"/>
                    </a:lnTo>
                    <a:lnTo>
                      <a:pt x="150" y="1140"/>
                    </a:lnTo>
                    <a:lnTo>
                      <a:pt x="150" y="1134"/>
                    </a:lnTo>
                    <a:lnTo>
                      <a:pt x="156" y="1128"/>
                    </a:lnTo>
                    <a:lnTo>
                      <a:pt x="156" y="1122"/>
                    </a:lnTo>
                    <a:lnTo>
                      <a:pt x="162" y="1110"/>
                    </a:lnTo>
                    <a:lnTo>
                      <a:pt x="162" y="1104"/>
                    </a:lnTo>
                    <a:lnTo>
                      <a:pt x="162" y="1098"/>
                    </a:lnTo>
                    <a:lnTo>
                      <a:pt x="168" y="1080"/>
                    </a:lnTo>
                    <a:lnTo>
                      <a:pt x="174" y="1074"/>
                    </a:lnTo>
                    <a:lnTo>
                      <a:pt x="174" y="1068"/>
                    </a:lnTo>
                    <a:lnTo>
                      <a:pt x="180" y="1050"/>
                    </a:lnTo>
                    <a:lnTo>
                      <a:pt x="180" y="1044"/>
                    </a:lnTo>
                    <a:lnTo>
                      <a:pt x="180" y="1038"/>
                    </a:lnTo>
                    <a:lnTo>
                      <a:pt x="186" y="1008"/>
                    </a:lnTo>
                    <a:lnTo>
                      <a:pt x="186" y="1002"/>
                    </a:lnTo>
                    <a:lnTo>
                      <a:pt x="186" y="996"/>
                    </a:lnTo>
                    <a:lnTo>
                      <a:pt x="186" y="990"/>
                    </a:lnTo>
                    <a:lnTo>
                      <a:pt x="192" y="960"/>
                    </a:lnTo>
                    <a:lnTo>
                      <a:pt x="198" y="954"/>
                    </a:lnTo>
                    <a:lnTo>
                      <a:pt x="198" y="948"/>
                    </a:lnTo>
                    <a:lnTo>
                      <a:pt x="198" y="942"/>
                    </a:lnTo>
                    <a:lnTo>
                      <a:pt x="204" y="912"/>
                    </a:lnTo>
                    <a:lnTo>
                      <a:pt x="204" y="900"/>
                    </a:lnTo>
                    <a:lnTo>
                      <a:pt x="204" y="894"/>
                    </a:lnTo>
                    <a:lnTo>
                      <a:pt x="204" y="888"/>
                    </a:lnTo>
                    <a:lnTo>
                      <a:pt x="210" y="852"/>
                    </a:lnTo>
                    <a:lnTo>
                      <a:pt x="210" y="840"/>
                    </a:lnTo>
                    <a:lnTo>
                      <a:pt x="210" y="834"/>
                    </a:lnTo>
                    <a:lnTo>
                      <a:pt x="216" y="822"/>
                    </a:lnTo>
                    <a:lnTo>
                      <a:pt x="216" y="816"/>
                    </a:lnTo>
                    <a:lnTo>
                      <a:pt x="216" y="810"/>
                    </a:lnTo>
                    <a:lnTo>
                      <a:pt x="216" y="798"/>
                    </a:lnTo>
                    <a:lnTo>
                      <a:pt x="222" y="756"/>
                    </a:lnTo>
                    <a:lnTo>
                      <a:pt x="222" y="744"/>
                    </a:lnTo>
                    <a:lnTo>
                      <a:pt x="222" y="738"/>
                    </a:lnTo>
                    <a:lnTo>
                      <a:pt x="222" y="726"/>
                    </a:lnTo>
                    <a:lnTo>
                      <a:pt x="228" y="678"/>
                    </a:lnTo>
                    <a:lnTo>
                      <a:pt x="228" y="672"/>
                    </a:lnTo>
                    <a:lnTo>
                      <a:pt x="234" y="660"/>
                    </a:lnTo>
                    <a:lnTo>
                      <a:pt x="234" y="648"/>
                    </a:lnTo>
                    <a:lnTo>
                      <a:pt x="240" y="600"/>
                    </a:lnTo>
                    <a:lnTo>
                      <a:pt x="240" y="588"/>
                    </a:lnTo>
                    <a:lnTo>
                      <a:pt x="240" y="576"/>
                    </a:lnTo>
                    <a:lnTo>
                      <a:pt x="240" y="564"/>
                    </a:lnTo>
                    <a:lnTo>
                      <a:pt x="246" y="510"/>
                    </a:lnTo>
                    <a:lnTo>
                      <a:pt x="246" y="498"/>
                    </a:lnTo>
                    <a:lnTo>
                      <a:pt x="246" y="486"/>
                    </a:lnTo>
                    <a:lnTo>
                      <a:pt x="246" y="474"/>
                    </a:lnTo>
                    <a:lnTo>
                      <a:pt x="252" y="414"/>
                    </a:lnTo>
                    <a:lnTo>
                      <a:pt x="252" y="402"/>
                    </a:lnTo>
                    <a:lnTo>
                      <a:pt x="258" y="390"/>
                    </a:lnTo>
                    <a:lnTo>
                      <a:pt x="258" y="378"/>
                    </a:lnTo>
                    <a:lnTo>
                      <a:pt x="264" y="312"/>
                    </a:lnTo>
                    <a:lnTo>
                      <a:pt x="264" y="300"/>
                    </a:lnTo>
                    <a:lnTo>
                      <a:pt x="264" y="288"/>
                    </a:lnTo>
                    <a:lnTo>
                      <a:pt x="264" y="270"/>
                    </a:lnTo>
                    <a:lnTo>
                      <a:pt x="270" y="204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2"/>
                    </a:lnTo>
                    <a:lnTo>
                      <a:pt x="276" y="90"/>
                    </a:lnTo>
                    <a:lnTo>
                      <a:pt x="282" y="78"/>
                    </a:lnTo>
                    <a:lnTo>
                      <a:pt x="282" y="60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82" y="30"/>
                    </a:lnTo>
                    <a:lnTo>
                      <a:pt x="282" y="24"/>
                    </a:lnTo>
                    <a:lnTo>
                      <a:pt x="288" y="30"/>
                    </a:lnTo>
                    <a:lnTo>
                      <a:pt x="288" y="42"/>
                    </a:lnTo>
                    <a:lnTo>
                      <a:pt x="288" y="48"/>
                    </a:lnTo>
                    <a:lnTo>
                      <a:pt x="288" y="60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294" y="162"/>
                    </a:lnTo>
                    <a:lnTo>
                      <a:pt x="294" y="180"/>
                    </a:lnTo>
                    <a:lnTo>
                      <a:pt x="300" y="192"/>
                    </a:lnTo>
                    <a:lnTo>
                      <a:pt x="300" y="204"/>
                    </a:lnTo>
                    <a:lnTo>
                      <a:pt x="306" y="276"/>
                    </a:lnTo>
                    <a:lnTo>
                      <a:pt x="306" y="288"/>
                    </a:lnTo>
                    <a:lnTo>
                      <a:pt x="306" y="300"/>
                    </a:lnTo>
                    <a:lnTo>
                      <a:pt x="306" y="312"/>
                    </a:lnTo>
                    <a:lnTo>
                      <a:pt x="312" y="378"/>
                    </a:lnTo>
                    <a:lnTo>
                      <a:pt x="312" y="390"/>
                    </a:lnTo>
                    <a:lnTo>
                      <a:pt x="312" y="402"/>
                    </a:lnTo>
                    <a:lnTo>
                      <a:pt x="312" y="414"/>
                    </a:lnTo>
                    <a:lnTo>
                      <a:pt x="318" y="474"/>
                    </a:lnTo>
                    <a:lnTo>
                      <a:pt x="318" y="486"/>
                    </a:lnTo>
                    <a:lnTo>
                      <a:pt x="324" y="498"/>
                    </a:lnTo>
                    <a:lnTo>
                      <a:pt x="324" y="510"/>
                    </a:lnTo>
                    <a:lnTo>
                      <a:pt x="330" y="570"/>
                    </a:lnTo>
                    <a:lnTo>
                      <a:pt x="330" y="576"/>
                    </a:lnTo>
                    <a:lnTo>
                      <a:pt x="330" y="588"/>
                    </a:lnTo>
                    <a:lnTo>
                      <a:pt x="330" y="600"/>
                    </a:lnTo>
                    <a:lnTo>
                      <a:pt x="336" y="654"/>
                    </a:lnTo>
                    <a:lnTo>
                      <a:pt x="336" y="660"/>
                    </a:lnTo>
                    <a:lnTo>
                      <a:pt x="336" y="672"/>
                    </a:lnTo>
                    <a:lnTo>
                      <a:pt x="342" y="684"/>
                    </a:lnTo>
                    <a:lnTo>
                      <a:pt x="342" y="732"/>
                    </a:lnTo>
                    <a:lnTo>
                      <a:pt x="348" y="738"/>
                    </a:lnTo>
                    <a:lnTo>
                      <a:pt x="348" y="750"/>
                    </a:lnTo>
                    <a:lnTo>
                      <a:pt x="348" y="756"/>
                    </a:lnTo>
                    <a:lnTo>
                      <a:pt x="354" y="804"/>
                    </a:lnTo>
                    <a:lnTo>
                      <a:pt x="354" y="810"/>
                    </a:lnTo>
                    <a:lnTo>
                      <a:pt x="354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60" y="846"/>
                    </a:lnTo>
                    <a:lnTo>
                      <a:pt x="360" y="852"/>
                    </a:lnTo>
                    <a:lnTo>
                      <a:pt x="366" y="888"/>
                    </a:lnTo>
                    <a:lnTo>
                      <a:pt x="366" y="900"/>
                    </a:lnTo>
                    <a:lnTo>
                      <a:pt x="366" y="906"/>
                    </a:lnTo>
                    <a:lnTo>
                      <a:pt x="366" y="912"/>
                    </a:lnTo>
                    <a:lnTo>
                      <a:pt x="372" y="948"/>
                    </a:lnTo>
                    <a:lnTo>
                      <a:pt x="372" y="954"/>
                    </a:lnTo>
                    <a:lnTo>
                      <a:pt x="372" y="960"/>
                    </a:lnTo>
                    <a:lnTo>
                      <a:pt x="372" y="966"/>
                    </a:lnTo>
                    <a:lnTo>
                      <a:pt x="378" y="996"/>
                    </a:lnTo>
                    <a:lnTo>
                      <a:pt x="378" y="1002"/>
                    </a:lnTo>
                    <a:lnTo>
                      <a:pt x="384" y="1008"/>
                    </a:lnTo>
                    <a:lnTo>
                      <a:pt x="384" y="1014"/>
                    </a:lnTo>
                    <a:lnTo>
                      <a:pt x="390" y="1038"/>
                    </a:lnTo>
                    <a:lnTo>
                      <a:pt x="390" y="1044"/>
                    </a:lnTo>
                    <a:lnTo>
                      <a:pt x="390" y="1050"/>
                    </a:lnTo>
                    <a:lnTo>
                      <a:pt x="396" y="1074"/>
                    </a:lnTo>
                    <a:lnTo>
                      <a:pt x="396" y="1080"/>
                    </a:lnTo>
                    <a:lnTo>
                      <a:pt x="402" y="1086"/>
                    </a:lnTo>
                    <a:lnTo>
                      <a:pt x="402" y="1098"/>
                    </a:lnTo>
                    <a:lnTo>
                      <a:pt x="408" y="1104"/>
                    </a:lnTo>
                    <a:lnTo>
                      <a:pt x="408" y="1110"/>
                    </a:lnTo>
                    <a:lnTo>
                      <a:pt x="414" y="1122"/>
                    </a:lnTo>
                    <a:lnTo>
                      <a:pt x="414" y="1128"/>
                    </a:lnTo>
                    <a:lnTo>
                      <a:pt x="420" y="1134"/>
                    </a:lnTo>
                    <a:lnTo>
                      <a:pt x="420" y="1140"/>
                    </a:lnTo>
                    <a:lnTo>
                      <a:pt x="426" y="1140"/>
                    </a:lnTo>
                    <a:lnTo>
                      <a:pt x="432" y="1140"/>
                    </a:lnTo>
                    <a:lnTo>
                      <a:pt x="432" y="1134"/>
                    </a:lnTo>
                    <a:lnTo>
                      <a:pt x="438" y="1128"/>
                    </a:lnTo>
                    <a:lnTo>
                      <a:pt x="438" y="1122"/>
                    </a:lnTo>
                    <a:lnTo>
                      <a:pt x="444" y="1110"/>
                    </a:lnTo>
                    <a:lnTo>
                      <a:pt x="450" y="1104"/>
                    </a:lnTo>
                    <a:lnTo>
                      <a:pt x="456" y="1086"/>
                    </a:lnTo>
                    <a:lnTo>
                      <a:pt x="456" y="1080"/>
                    </a:lnTo>
                    <a:lnTo>
                      <a:pt x="456" y="1074"/>
                    </a:lnTo>
                    <a:lnTo>
                      <a:pt x="462" y="1050"/>
                    </a:lnTo>
                    <a:lnTo>
                      <a:pt x="462" y="1044"/>
                    </a:lnTo>
                    <a:lnTo>
                      <a:pt x="468" y="1038"/>
                    </a:lnTo>
                    <a:lnTo>
                      <a:pt x="468" y="1014"/>
                    </a:lnTo>
                    <a:lnTo>
                      <a:pt x="474" y="1008"/>
                    </a:lnTo>
                    <a:lnTo>
                      <a:pt x="474" y="1002"/>
                    </a:lnTo>
                    <a:lnTo>
                      <a:pt x="474" y="996"/>
                    </a:lnTo>
                    <a:lnTo>
                      <a:pt x="480" y="966"/>
                    </a:lnTo>
                    <a:lnTo>
                      <a:pt x="480" y="960"/>
                    </a:lnTo>
                    <a:lnTo>
                      <a:pt x="480" y="954"/>
                    </a:lnTo>
                    <a:lnTo>
                      <a:pt x="480" y="948"/>
                    </a:lnTo>
                    <a:lnTo>
                      <a:pt x="486" y="918"/>
                    </a:lnTo>
                    <a:lnTo>
                      <a:pt x="486" y="906"/>
                    </a:lnTo>
                    <a:lnTo>
                      <a:pt x="486" y="900"/>
                    </a:lnTo>
                    <a:lnTo>
                      <a:pt x="492" y="894"/>
                    </a:lnTo>
                    <a:lnTo>
                      <a:pt x="492" y="858"/>
                    </a:lnTo>
                    <a:lnTo>
                      <a:pt x="498" y="846"/>
                    </a:lnTo>
                    <a:lnTo>
                      <a:pt x="498" y="840"/>
                    </a:lnTo>
                    <a:lnTo>
                      <a:pt x="498" y="834"/>
                    </a:lnTo>
                    <a:lnTo>
                      <a:pt x="498" y="822"/>
                    </a:lnTo>
                    <a:lnTo>
                      <a:pt x="498" y="816"/>
                    </a:lnTo>
                    <a:lnTo>
                      <a:pt x="498" y="810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510" y="744"/>
                    </a:lnTo>
                    <a:lnTo>
                      <a:pt x="510" y="738"/>
                    </a:lnTo>
                    <a:lnTo>
                      <a:pt x="516" y="690"/>
                    </a:lnTo>
                    <a:lnTo>
                      <a:pt x="516" y="678"/>
                    </a:lnTo>
                    <a:lnTo>
                      <a:pt x="516" y="666"/>
                    </a:lnTo>
                    <a:lnTo>
                      <a:pt x="516" y="660"/>
                    </a:lnTo>
                    <a:lnTo>
                      <a:pt x="522" y="606"/>
                    </a:lnTo>
                    <a:lnTo>
                      <a:pt x="522" y="594"/>
                    </a:lnTo>
                    <a:lnTo>
                      <a:pt x="522" y="582"/>
                    </a:lnTo>
                    <a:lnTo>
                      <a:pt x="528" y="576"/>
                    </a:lnTo>
                    <a:lnTo>
                      <a:pt x="528" y="516"/>
                    </a:lnTo>
                    <a:lnTo>
                      <a:pt x="534" y="504"/>
                    </a:lnTo>
                    <a:lnTo>
                      <a:pt x="534" y="492"/>
                    </a:lnTo>
                    <a:lnTo>
                      <a:pt x="534" y="480"/>
                    </a:lnTo>
                    <a:lnTo>
                      <a:pt x="540" y="420"/>
                    </a:lnTo>
                    <a:lnTo>
                      <a:pt x="540" y="408"/>
                    </a:lnTo>
                    <a:lnTo>
                      <a:pt x="540" y="396"/>
                    </a:lnTo>
                    <a:lnTo>
                      <a:pt x="540" y="384"/>
                    </a:lnTo>
                    <a:lnTo>
                      <a:pt x="546" y="318"/>
                    </a:lnTo>
                    <a:lnTo>
                      <a:pt x="546" y="306"/>
                    </a:lnTo>
                    <a:lnTo>
                      <a:pt x="546" y="294"/>
                    </a:lnTo>
                    <a:lnTo>
                      <a:pt x="552" y="282"/>
                    </a:lnTo>
                    <a:lnTo>
                      <a:pt x="552" y="210"/>
                    </a:lnTo>
                    <a:lnTo>
                      <a:pt x="558" y="198"/>
                    </a:lnTo>
                    <a:lnTo>
                      <a:pt x="558" y="186"/>
                    </a:lnTo>
                    <a:lnTo>
                      <a:pt x="558" y="168"/>
                    </a:lnTo>
                    <a:lnTo>
                      <a:pt x="564" y="96"/>
                    </a:lnTo>
                    <a:lnTo>
                      <a:pt x="564" y="84"/>
                    </a:lnTo>
                    <a:lnTo>
                      <a:pt x="564" y="66"/>
                    </a:lnTo>
                    <a:lnTo>
                      <a:pt x="564" y="54"/>
                    </a:lnTo>
                    <a:lnTo>
                      <a:pt x="564" y="48"/>
                    </a:lnTo>
                    <a:lnTo>
                      <a:pt x="570" y="36"/>
                    </a:lnTo>
                    <a:lnTo>
                      <a:pt x="570" y="24"/>
                    </a:lnTo>
                    <a:lnTo>
                      <a:pt x="570" y="30"/>
                    </a:lnTo>
                    <a:lnTo>
                      <a:pt x="570" y="42"/>
                    </a:lnTo>
                    <a:lnTo>
                      <a:pt x="570" y="54"/>
                    </a:lnTo>
                    <a:lnTo>
                      <a:pt x="570" y="66"/>
                    </a:lnTo>
                    <a:lnTo>
                      <a:pt x="576" y="84"/>
                    </a:lnTo>
                    <a:lnTo>
                      <a:pt x="576" y="96"/>
                    </a:lnTo>
                    <a:lnTo>
                      <a:pt x="582" y="168"/>
                    </a:lnTo>
                    <a:lnTo>
                      <a:pt x="582" y="180"/>
                    </a:lnTo>
                    <a:lnTo>
                      <a:pt x="582" y="198"/>
                    </a:lnTo>
                    <a:lnTo>
                      <a:pt x="582" y="210"/>
                    </a:lnTo>
                    <a:lnTo>
                      <a:pt x="588" y="276"/>
                    </a:lnTo>
                    <a:lnTo>
                      <a:pt x="588" y="294"/>
                    </a:lnTo>
                    <a:lnTo>
                      <a:pt x="588" y="306"/>
                    </a:lnTo>
                    <a:lnTo>
                      <a:pt x="594" y="318"/>
                    </a:lnTo>
                    <a:lnTo>
                      <a:pt x="594" y="384"/>
                    </a:lnTo>
                    <a:lnTo>
                      <a:pt x="600" y="396"/>
                    </a:lnTo>
                    <a:lnTo>
                      <a:pt x="600" y="408"/>
                    </a:lnTo>
                    <a:lnTo>
                      <a:pt x="600" y="420"/>
                    </a:lnTo>
                    <a:lnTo>
                      <a:pt x="606" y="480"/>
                    </a:lnTo>
                    <a:lnTo>
                      <a:pt x="606" y="492"/>
                    </a:lnTo>
                    <a:lnTo>
                      <a:pt x="606" y="504"/>
                    </a:lnTo>
                    <a:lnTo>
                      <a:pt x="606" y="510"/>
                    </a:lnTo>
                    <a:lnTo>
                      <a:pt x="612" y="570"/>
                    </a:lnTo>
                    <a:lnTo>
                      <a:pt x="612" y="582"/>
                    </a:lnTo>
                    <a:lnTo>
                      <a:pt x="612" y="588"/>
                    </a:lnTo>
                    <a:lnTo>
                      <a:pt x="618" y="600"/>
                    </a:lnTo>
                    <a:lnTo>
                      <a:pt x="618" y="654"/>
                    </a:lnTo>
                    <a:lnTo>
                      <a:pt x="624" y="660"/>
                    </a:lnTo>
                    <a:lnTo>
                      <a:pt x="624" y="672"/>
                    </a:lnTo>
                    <a:lnTo>
                      <a:pt x="624" y="684"/>
                    </a:lnTo>
                    <a:lnTo>
                      <a:pt x="630" y="732"/>
                    </a:lnTo>
                    <a:lnTo>
                      <a:pt x="630" y="738"/>
                    </a:lnTo>
                    <a:lnTo>
                      <a:pt x="630" y="750"/>
                    </a:lnTo>
                    <a:lnTo>
                      <a:pt x="630" y="756"/>
                    </a:lnTo>
                    <a:lnTo>
                      <a:pt x="636" y="798"/>
                    </a:lnTo>
                    <a:lnTo>
                      <a:pt x="636" y="810"/>
                    </a:lnTo>
                    <a:lnTo>
                      <a:pt x="636" y="816"/>
                    </a:lnTo>
                    <a:lnTo>
                      <a:pt x="642" y="828"/>
                    </a:lnTo>
                    <a:lnTo>
                      <a:pt x="642" y="834"/>
                    </a:lnTo>
                    <a:lnTo>
                      <a:pt x="642" y="840"/>
                    </a:lnTo>
                    <a:lnTo>
                      <a:pt x="642" y="846"/>
                    </a:lnTo>
                    <a:lnTo>
                      <a:pt x="648" y="888"/>
                    </a:lnTo>
                    <a:lnTo>
                      <a:pt x="648" y="894"/>
                    </a:lnTo>
                    <a:lnTo>
                      <a:pt x="648" y="900"/>
                    </a:lnTo>
                    <a:lnTo>
                      <a:pt x="648" y="906"/>
                    </a:lnTo>
                    <a:lnTo>
                      <a:pt x="654" y="942"/>
                    </a:lnTo>
                    <a:lnTo>
                      <a:pt x="660" y="948"/>
                    </a:lnTo>
                    <a:lnTo>
                      <a:pt x="660" y="954"/>
                    </a:lnTo>
                    <a:lnTo>
                      <a:pt x="660" y="960"/>
                    </a:lnTo>
                    <a:lnTo>
                      <a:pt x="666" y="990"/>
                    </a:lnTo>
                    <a:lnTo>
                      <a:pt x="666" y="996"/>
                    </a:lnTo>
                    <a:lnTo>
                      <a:pt x="666" y="1002"/>
                    </a:lnTo>
                    <a:lnTo>
                      <a:pt x="666" y="1008"/>
                    </a:lnTo>
                    <a:lnTo>
                      <a:pt x="672" y="1032"/>
                    </a:lnTo>
                    <a:lnTo>
                      <a:pt x="672" y="1038"/>
                    </a:lnTo>
                    <a:lnTo>
                      <a:pt x="672" y="1044"/>
                    </a:lnTo>
                    <a:lnTo>
                      <a:pt x="678" y="1044"/>
                    </a:lnTo>
                    <a:lnTo>
                      <a:pt x="678" y="1068"/>
                    </a:lnTo>
                    <a:lnTo>
                      <a:pt x="684" y="1074"/>
                    </a:lnTo>
                    <a:lnTo>
                      <a:pt x="684" y="1080"/>
                    </a:lnTo>
                    <a:lnTo>
                      <a:pt x="690" y="1098"/>
                    </a:lnTo>
                    <a:lnTo>
                      <a:pt x="690" y="1104"/>
                    </a:lnTo>
                    <a:lnTo>
                      <a:pt x="696" y="1116"/>
                    </a:lnTo>
                    <a:lnTo>
                      <a:pt x="696" y="1122"/>
                    </a:lnTo>
                    <a:lnTo>
                      <a:pt x="702" y="1122"/>
                    </a:lnTo>
                    <a:lnTo>
                      <a:pt x="702" y="1134"/>
                    </a:lnTo>
                    <a:lnTo>
                      <a:pt x="708" y="1134"/>
                    </a:lnTo>
                    <a:lnTo>
                      <a:pt x="708" y="1140"/>
                    </a:lnTo>
                    <a:lnTo>
                      <a:pt x="714" y="1140"/>
                    </a:lnTo>
                    <a:lnTo>
                      <a:pt x="714" y="1134"/>
                    </a:lnTo>
                    <a:lnTo>
                      <a:pt x="720" y="1128"/>
                    </a:lnTo>
                    <a:lnTo>
                      <a:pt x="726" y="1122"/>
                    </a:lnTo>
                    <a:lnTo>
                      <a:pt x="732" y="1110"/>
                    </a:lnTo>
                    <a:lnTo>
                      <a:pt x="732" y="1104"/>
                    </a:lnTo>
                    <a:lnTo>
                      <a:pt x="732" y="1098"/>
                    </a:lnTo>
                    <a:lnTo>
                      <a:pt x="738" y="1086"/>
                    </a:lnTo>
                    <a:lnTo>
                      <a:pt x="738" y="1080"/>
                    </a:lnTo>
                    <a:lnTo>
                      <a:pt x="744" y="1074"/>
                    </a:lnTo>
                    <a:lnTo>
                      <a:pt x="744" y="1056"/>
                    </a:lnTo>
                    <a:lnTo>
                      <a:pt x="750" y="1050"/>
                    </a:lnTo>
                    <a:lnTo>
                      <a:pt x="750" y="1044"/>
                    </a:lnTo>
                    <a:lnTo>
                      <a:pt x="750" y="1038"/>
                    </a:lnTo>
                    <a:lnTo>
                      <a:pt x="756" y="1020"/>
                    </a:lnTo>
                    <a:lnTo>
                      <a:pt x="756" y="1014"/>
                    </a:lnTo>
                    <a:lnTo>
                      <a:pt x="756" y="1008"/>
                    </a:lnTo>
                    <a:lnTo>
                      <a:pt x="756" y="1002"/>
                    </a:lnTo>
                    <a:lnTo>
                      <a:pt x="762" y="972"/>
                    </a:lnTo>
                    <a:lnTo>
                      <a:pt x="762" y="966"/>
                    </a:lnTo>
                    <a:lnTo>
                      <a:pt x="762" y="960"/>
                    </a:lnTo>
                    <a:lnTo>
                      <a:pt x="768" y="954"/>
                    </a:lnTo>
                    <a:lnTo>
                      <a:pt x="768" y="924"/>
                    </a:lnTo>
                    <a:lnTo>
                      <a:pt x="774" y="918"/>
                    </a:lnTo>
                    <a:lnTo>
                      <a:pt x="774" y="912"/>
                    </a:lnTo>
                    <a:lnTo>
                      <a:pt x="774" y="906"/>
                    </a:lnTo>
                    <a:lnTo>
                      <a:pt x="780" y="864"/>
                    </a:lnTo>
                    <a:lnTo>
                      <a:pt x="780" y="858"/>
                    </a:lnTo>
                    <a:lnTo>
                      <a:pt x="780" y="852"/>
                    </a:lnTo>
                    <a:lnTo>
                      <a:pt x="780" y="846"/>
                    </a:lnTo>
                    <a:lnTo>
                      <a:pt x="780" y="834"/>
                    </a:lnTo>
                    <a:lnTo>
                      <a:pt x="786" y="828"/>
                    </a:lnTo>
                    <a:lnTo>
                      <a:pt x="786" y="822"/>
                    </a:lnTo>
                    <a:lnTo>
                      <a:pt x="792" y="780"/>
                    </a:lnTo>
                    <a:lnTo>
                      <a:pt x="792" y="768"/>
                    </a:lnTo>
                    <a:lnTo>
                      <a:pt x="792" y="762"/>
                    </a:lnTo>
                    <a:lnTo>
                      <a:pt x="792" y="750"/>
                    </a:lnTo>
                    <a:lnTo>
                      <a:pt x="798" y="708"/>
                    </a:lnTo>
                    <a:lnTo>
                      <a:pt x="798" y="696"/>
                    </a:lnTo>
                    <a:lnTo>
                      <a:pt x="798" y="690"/>
                    </a:lnTo>
                    <a:lnTo>
                      <a:pt x="804" y="678"/>
                    </a:lnTo>
                    <a:lnTo>
                      <a:pt x="804" y="630"/>
                    </a:lnTo>
                    <a:lnTo>
                      <a:pt x="810" y="618"/>
                    </a:lnTo>
                    <a:lnTo>
                      <a:pt x="810" y="606"/>
                    </a:lnTo>
                    <a:lnTo>
                      <a:pt x="810" y="600"/>
                    </a:lnTo>
                    <a:lnTo>
                      <a:pt x="816" y="546"/>
                    </a:lnTo>
                    <a:lnTo>
                      <a:pt x="816" y="534"/>
                    </a:lnTo>
                    <a:lnTo>
                      <a:pt x="816" y="522"/>
                    </a:lnTo>
                    <a:lnTo>
                      <a:pt x="816" y="510"/>
                    </a:lnTo>
                    <a:lnTo>
                      <a:pt x="822" y="450"/>
                    </a:lnTo>
                    <a:lnTo>
                      <a:pt x="822" y="438"/>
                    </a:lnTo>
                    <a:lnTo>
                      <a:pt x="822" y="426"/>
                    </a:lnTo>
                    <a:lnTo>
                      <a:pt x="828" y="414"/>
                    </a:lnTo>
                    <a:lnTo>
                      <a:pt x="828" y="354"/>
                    </a:lnTo>
                    <a:lnTo>
                      <a:pt x="834" y="342"/>
                    </a:lnTo>
                    <a:lnTo>
                      <a:pt x="834" y="330"/>
                    </a:lnTo>
                    <a:lnTo>
                      <a:pt x="834" y="318"/>
                    </a:lnTo>
                    <a:lnTo>
                      <a:pt x="840" y="252"/>
                    </a:lnTo>
                    <a:lnTo>
                      <a:pt x="840" y="240"/>
                    </a:lnTo>
                    <a:lnTo>
                      <a:pt x="840" y="222"/>
                    </a:lnTo>
                    <a:lnTo>
                      <a:pt x="840" y="210"/>
                    </a:lnTo>
                    <a:lnTo>
                      <a:pt x="846" y="144"/>
                    </a:lnTo>
                    <a:lnTo>
                      <a:pt x="846" y="126"/>
                    </a:lnTo>
                    <a:lnTo>
                      <a:pt x="846" y="114"/>
                    </a:lnTo>
                    <a:lnTo>
                      <a:pt x="852" y="96"/>
                    </a:lnTo>
                    <a:lnTo>
                      <a:pt x="852" y="90"/>
                    </a:lnTo>
                    <a:lnTo>
                      <a:pt x="852" y="78"/>
                    </a:lnTo>
                    <a:lnTo>
                      <a:pt x="852" y="72"/>
                    </a:lnTo>
                    <a:lnTo>
                      <a:pt x="852" y="78"/>
                    </a:lnTo>
                    <a:lnTo>
                      <a:pt x="858" y="90"/>
                    </a:lnTo>
                    <a:lnTo>
                      <a:pt x="858" y="96"/>
                    </a:lnTo>
                    <a:lnTo>
                      <a:pt x="858" y="114"/>
                    </a:lnTo>
                    <a:lnTo>
                      <a:pt x="858" y="126"/>
                    </a:lnTo>
                    <a:lnTo>
                      <a:pt x="858" y="138"/>
                    </a:lnTo>
                    <a:lnTo>
                      <a:pt x="864" y="210"/>
                    </a:lnTo>
                    <a:lnTo>
                      <a:pt x="864" y="222"/>
                    </a:lnTo>
                    <a:lnTo>
                      <a:pt x="864" y="240"/>
                    </a:lnTo>
                    <a:lnTo>
                      <a:pt x="870" y="252"/>
                    </a:lnTo>
                    <a:lnTo>
                      <a:pt x="870" y="318"/>
                    </a:lnTo>
                    <a:lnTo>
                      <a:pt x="876" y="330"/>
                    </a:lnTo>
                    <a:lnTo>
                      <a:pt x="876" y="342"/>
                    </a:lnTo>
                    <a:lnTo>
                      <a:pt x="876" y="354"/>
                    </a:lnTo>
                    <a:lnTo>
                      <a:pt x="882" y="414"/>
                    </a:lnTo>
                    <a:lnTo>
                      <a:pt x="882" y="426"/>
                    </a:lnTo>
                    <a:lnTo>
                      <a:pt x="882" y="438"/>
                    </a:lnTo>
                    <a:lnTo>
                      <a:pt x="882" y="450"/>
                    </a:lnTo>
                    <a:lnTo>
                      <a:pt x="888" y="510"/>
                    </a:lnTo>
                    <a:lnTo>
                      <a:pt x="888" y="522"/>
                    </a:lnTo>
                    <a:lnTo>
                      <a:pt x="888" y="528"/>
                    </a:lnTo>
                    <a:lnTo>
                      <a:pt x="894" y="540"/>
                    </a:lnTo>
                    <a:lnTo>
                      <a:pt x="894" y="594"/>
                    </a:lnTo>
                    <a:lnTo>
                      <a:pt x="900" y="606"/>
                    </a:lnTo>
                    <a:lnTo>
                      <a:pt x="900" y="618"/>
                    </a:lnTo>
                    <a:lnTo>
                      <a:pt x="900" y="624"/>
                    </a:lnTo>
                    <a:lnTo>
                      <a:pt x="906" y="678"/>
                    </a:lnTo>
                    <a:lnTo>
                      <a:pt x="906" y="684"/>
                    </a:lnTo>
                    <a:lnTo>
                      <a:pt x="906" y="696"/>
                    </a:lnTo>
                    <a:lnTo>
                      <a:pt x="906" y="702"/>
                    </a:lnTo>
                    <a:lnTo>
                      <a:pt x="912" y="750"/>
                    </a:lnTo>
                    <a:lnTo>
                      <a:pt x="912" y="756"/>
                    </a:lnTo>
                    <a:lnTo>
                      <a:pt x="912" y="768"/>
                    </a:lnTo>
                    <a:lnTo>
                      <a:pt x="918" y="774"/>
                    </a:lnTo>
                    <a:lnTo>
                      <a:pt x="924" y="816"/>
                    </a:lnTo>
                    <a:lnTo>
                      <a:pt x="924" y="828"/>
                    </a:lnTo>
                    <a:lnTo>
                      <a:pt x="924" y="834"/>
                    </a:lnTo>
                    <a:lnTo>
                      <a:pt x="924" y="840"/>
                    </a:lnTo>
                    <a:lnTo>
                      <a:pt x="924" y="846"/>
                    </a:lnTo>
                    <a:lnTo>
                      <a:pt x="924" y="858"/>
                    </a:lnTo>
                    <a:lnTo>
                      <a:pt x="930" y="864"/>
                    </a:lnTo>
                    <a:lnTo>
                      <a:pt x="930" y="900"/>
                    </a:lnTo>
                    <a:lnTo>
                      <a:pt x="936" y="906"/>
                    </a:lnTo>
                    <a:lnTo>
                      <a:pt x="936" y="912"/>
                    </a:lnTo>
                    <a:lnTo>
                      <a:pt x="936" y="918"/>
                    </a:lnTo>
                    <a:lnTo>
                      <a:pt x="942" y="954"/>
                    </a:lnTo>
                    <a:lnTo>
                      <a:pt x="942" y="960"/>
                    </a:lnTo>
                    <a:lnTo>
                      <a:pt x="942" y="966"/>
                    </a:lnTo>
                    <a:lnTo>
                      <a:pt x="942" y="972"/>
                    </a:lnTo>
                    <a:lnTo>
                      <a:pt x="948" y="996"/>
                    </a:lnTo>
                    <a:lnTo>
                      <a:pt x="948" y="1002"/>
                    </a:lnTo>
                    <a:lnTo>
                      <a:pt x="948" y="1008"/>
                    </a:lnTo>
                    <a:lnTo>
                      <a:pt x="954" y="1014"/>
                    </a:lnTo>
                    <a:lnTo>
                      <a:pt x="954" y="1038"/>
                    </a:lnTo>
                    <a:lnTo>
                      <a:pt x="960" y="1044"/>
                    </a:lnTo>
                    <a:lnTo>
                      <a:pt x="960" y="1050"/>
                    </a:lnTo>
                    <a:lnTo>
                      <a:pt x="966" y="1074"/>
                    </a:lnTo>
                    <a:lnTo>
                      <a:pt x="966" y="1080"/>
                    </a:lnTo>
                    <a:lnTo>
                      <a:pt x="972" y="1098"/>
                    </a:lnTo>
                    <a:lnTo>
                      <a:pt x="972" y="1104"/>
                    </a:lnTo>
                    <a:lnTo>
                      <a:pt x="978" y="1104"/>
                    </a:lnTo>
                    <a:lnTo>
                      <a:pt x="978" y="1116"/>
                    </a:lnTo>
                    <a:lnTo>
                      <a:pt x="984" y="1122"/>
                    </a:lnTo>
                    <a:lnTo>
                      <a:pt x="990" y="1134"/>
                    </a:lnTo>
                    <a:lnTo>
                      <a:pt x="996" y="1134"/>
                    </a:lnTo>
                    <a:lnTo>
                      <a:pt x="996" y="1140"/>
                    </a:lnTo>
                    <a:lnTo>
                      <a:pt x="996" y="1134"/>
                    </a:lnTo>
                    <a:lnTo>
                      <a:pt x="1002" y="1134"/>
                    </a:lnTo>
                    <a:lnTo>
                      <a:pt x="1008" y="1122"/>
                    </a:lnTo>
                    <a:lnTo>
                      <a:pt x="1008" y="1116"/>
                    </a:lnTo>
                    <a:lnTo>
                      <a:pt x="1014" y="1104"/>
                    </a:lnTo>
                    <a:lnTo>
                      <a:pt x="1014" y="1098"/>
                    </a:lnTo>
                    <a:lnTo>
                      <a:pt x="1020" y="1098"/>
                    </a:lnTo>
                    <a:lnTo>
                      <a:pt x="1020" y="1080"/>
                    </a:lnTo>
                    <a:lnTo>
                      <a:pt x="1026" y="1074"/>
                    </a:lnTo>
                    <a:lnTo>
                      <a:pt x="1026" y="1068"/>
                    </a:lnTo>
                    <a:lnTo>
                      <a:pt x="1032" y="1050"/>
                    </a:lnTo>
                    <a:lnTo>
                      <a:pt x="1032" y="1044"/>
                    </a:lnTo>
                    <a:lnTo>
                      <a:pt x="1032" y="1038"/>
                    </a:lnTo>
                    <a:lnTo>
                      <a:pt x="1032" y="1032"/>
                    </a:lnTo>
                    <a:lnTo>
                      <a:pt x="1038" y="1008"/>
                    </a:lnTo>
                    <a:lnTo>
                      <a:pt x="1038" y="1002"/>
                    </a:lnTo>
                    <a:lnTo>
                      <a:pt x="1038" y="996"/>
                    </a:lnTo>
                    <a:lnTo>
                      <a:pt x="1044" y="996"/>
                    </a:lnTo>
                    <a:lnTo>
                      <a:pt x="1050" y="966"/>
                    </a:lnTo>
                    <a:lnTo>
                      <a:pt x="1050" y="960"/>
                    </a:lnTo>
                    <a:lnTo>
                      <a:pt x="1050" y="954"/>
                    </a:lnTo>
                    <a:lnTo>
                      <a:pt x="1050" y="948"/>
                    </a:lnTo>
                    <a:lnTo>
                      <a:pt x="1056" y="912"/>
                    </a:lnTo>
                    <a:lnTo>
                      <a:pt x="1056" y="906"/>
                    </a:lnTo>
                    <a:lnTo>
                      <a:pt x="1056" y="900"/>
                    </a:lnTo>
                    <a:lnTo>
                      <a:pt x="1056" y="894"/>
                    </a:lnTo>
                    <a:lnTo>
                      <a:pt x="1062" y="858"/>
                    </a:lnTo>
                    <a:lnTo>
                      <a:pt x="1062" y="846"/>
                    </a:lnTo>
                    <a:lnTo>
                      <a:pt x="1068" y="840"/>
                    </a:lnTo>
                    <a:lnTo>
                      <a:pt x="1068" y="834"/>
                    </a:lnTo>
                    <a:lnTo>
                      <a:pt x="1068" y="822"/>
                    </a:lnTo>
                    <a:lnTo>
                      <a:pt x="1068" y="816"/>
                    </a:lnTo>
                    <a:lnTo>
                      <a:pt x="1068" y="810"/>
                    </a:lnTo>
                    <a:lnTo>
                      <a:pt x="1074" y="768"/>
                    </a:lnTo>
                    <a:lnTo>
                      <a:pt x="1074" y="756"/>
                    </a:lnTo>
                    <a:lnTo>
                      <a:pt x="1074" y="750"/>
                    </a:lnTo>
                    <a:lnTo>
                      <a:pt x="1080" y="738"/>
                    </a:lnTo>
                    <a:lnTo>
                      <a:pt x="1080" y="690"/>
                    </a:lnTo>
                    <a:lnTo>
                      <a:pt x="1086" y="684"/>
                    </a:lnTo>
                    <a:lnTo>
                      <a:pt x="1086" y="672"/>
                    </a:lnTo>
                    <a:lnTo>
                      <a:pt x="1086" y="666"/>
                    </a:lnTo>
                    <a:lnTo>
                      <a:pt x="1092" y="612"/>
                    </a:lnTo>
                    <a:lnTo>
                      <a:pt x="1092" y="600"/>
                    </a:lnTo>
                    <a:lnTo>
                      <a:pt x="1092" y="594"/>
                    </a:lnTo>
                    <a:lnTo>
                      <a:pt x="1092" y="582"/>
                    </a:lnTo>
                    <a:lnTo>
                      <a:pt x="1098" y="528"/>
                    </a:lnTo>
                    <a:lnTo>
                      <a:pt x="1098" y="516"/>
                    </a:lnTo>
                    <a:lnTo>
                      <a:pt x="1098" y="504"/>
                    </a:lnTo>
                    <a:lnTo>
                      <a:pt x="1104" y="492"/>
                    </a:lnTo>
                    <a:lnTo>
                      <a:pt x="1104" y="432"/>
                    </a:lnTo>
                    <a:lnTo>
                      <a:pt x="1110" y="420"/>
                    </a:lnTo>
                    <a:lnTo>
                      <a:pt x="1110" y="408"/>
                    </a:lnTo>
                    <a:lnTo>
                      <a:pt x="1110" y="396"/>
                    </a:lnTo>
                    <a:lnTo>
                      <a:pt x="1116" y="336"/>
                    </a:lnTo>
                    <a:lnTo>
                      <a:pt x="1116" y="324"/>
                    </a:lnTo>
                    <a:lnTo>
                      <a:pt x="1116" y="312"/>
                    </a:lnTo>
                    <a:lnTo>
                      <a:pt x="1116" y="300"/>
                    </a:lnTo>
                    <a:lnTo>
                      <a:pt x="1122" y="228"/>
                    </a:lnTo>
                    <a:lnTo>
                      <a:pt x="1122" y="216"/>
                    </a:lnTo>
                    <a:lnTo>
                      <a:pt x="1128" y="204"/>
                    </a:lnTo>
                    <a:lnTo>
                      <a:pt x="1128" y="192"/>
                    </a:lnTo>
                    <a:lnTo>
                      <a:pt x="1134" y="120"/>
                    </a:lnTo>
                    <a:lnTo>
                      <a:pt x="1134" y="102"/>
                    </a:lnTo>
                    <a:lnTo>
                      <a:pt x="1134" y="90"/>
                    </a:lnTo>
                    <a:lnTo>
                      <a:pt x="1134" y="78"/>
                    </a:lnTo>
                    <a:lnTo>
                      <a:pt x="1134" y="66"/>
                    </a:lnTo>
                    <a:lnTo>
                      <a:pt x="1134" y="54"/>
                    </a:lnTo>
                    <a:lnTo>
                      <a:pt x="1134" y="48"/>
                    </a:lnTo>
                    <a:lnTo>
                      <a:pt x="1140" y="48"/>
                    </a:lnTo>
                    <a:lnTo>
                      <a:pt x="1140" y="54"/>
                    </a:lnTo>
                    <a:lnTo>
                      <a:pt x="1140" y="66"/>
                    </a:lnTo>
                    <a:lnTo>
                      <a:pt x="1140" y="78"/>
                    </a:lnTo>
                    <a:lnTo>
                      <a:pt x="1140" y="90"/>
                    </a:lnTo>
                    <a:lnTo>
                      <a:pt x="1140" y="108"/>
                    </a:lnTo>
                    <a:lnTo>
                      <a:pt x="1146" y="120"/>
                    </a:lnTo>
                    <a:lnTo>
                      <a:pt x="1146" y="192"/>
                    </a:lnTo>
                    <a:lnTo>
                      <a:pt x="1152" y="204"/>
                    </a:lnTo>
                    <a:lnTo>
                      <a:pt x="1152" y="222"/>
                    </a:lnTo>
                    <a:lnTo>
                      <a:pt x="1152" y="234"/>
                    </a:lnTo>
                    <a:lnTo>
                      <a:pt x="1158" y="300"/>
                    </a:lnTo>
                    <a:lnTo>
                      <a:pt x="1158" y="312"/>
                    </a:lnTo>
                    <a:lnTo>
                      <a:pt x="1158" y="324"/>
                    </a:lnTo>
                    <a:lnTo>
                      <a:pt x="1158" y="342"/>
                    </a:lnTo>
                    <a:lnTo>
                      <a:pt x="1164" y="402"/>
                    </a:lnTo>
                    <a:lnTo>
                      <a:pt x="1164" y="414"/>
                    </a:lnTo>
                    <a:lnTo>
                      <a:pt x="1164" y="426"/>
                    </a:lnTo>
                    <a:lnTo>
                      <a:pt x="1170" y="438"/>
                    </a:lnTo>
                    <a:lnTo>
                      <a:pt x="1170" y="498"/>
                    </a:lnTo>
                    <a:lnTo>
                      <a:pt x="1176" y="510"/>
                    </a:lnTo>
                    <a:lnTo>
                      <a:pt x="1176" y="522"/>
                    </a:lnTo>
                    <a:lnTo>
                      <a:pt x="1176" y="534"/>
                    </a:lnTo>
                    <a:lnTo>
                      <a:pt x="1182" y="588"/>
                    </a:lnTo>
                    <a:lnTo>
                      <a:pt x="1182" y="600"/>
                    </a:lnTo>
                    <a:lnTo>
                      <a:pt x="1182" y="612"/>
                    </a:lnTo>
                    <a:lnTo>
                      <a:pt x="1182" y="618"/>
                    </a:lnTo>
                    <a:lnTo>
                      <a:pt x="1188" y="672"/>
                    </a:lnTo>
                    <a:lnTo>
                      <a:pt x="1188" y="678"/>
                    </a:lnTo>
                    <a:lnTo>
                      <a:pt x="1194" y="690"/>
                    </a:lnTo>
                    <a:lnTo>
                      <a:pt x="1194" y="702"/>
                    </a:lnTo>
                    <a:lnTo>
                      <a:pt x="1200" y="744"/>
                    </a:lnTo>
                    <a:lnTo>
                      <a:pt x="1200" y="756"/>
                    </a:lnTo>
                    <a:lnTo>
                      <a:pt x="1200" y="762"/>
                    </a:lnTo>
                    <a:lnTo>
                      <a:pt x="1200" y="774"/>
                    </a:lnTo>
                    <a:lnTo>
                      <a:pt x="1206" y="816"/>
                    </a:lnTo>
                    <a:lnTo>
                      <a:pt x="1206" y="822"/>
                    </a:lnTo>
                    <a:lnTo>
                      <a:pt x="1206" y="834"/>
                    </a:lnTo>
                    <a:lnTo>
                      <a:pt x="1206" y="840"/>
                    </a:lnTo>
                    <a:lnTo>
                      <a:pt x="1212" y="846"/>
                    </a:lnTo>
                    <a:lnTo>
                      <a:pt x="1212" y="858"/>
                    </a:lnTo>
                    <a:lnTo>
                      <a:pt x="1212" y="864"/>
                    </a:lnTo>
                    <a:lnTo>
                      <a:pt x="1218" y="900"/>
                    </a:lnTo>
                    <a:lnTo>
                      <a:pt x="1218" y="906"/>
                    </a:lnTo>
                    <a:lnTo>
                      <a:pt x="1218" y="912"/>
                    </a:lnTo>
                    <a:lnTo>
                      <a:pt x="1218" y="918"/>
                    </a:lnTo>
                    <a:lnTo>
                      <a:pt x="1224" y="954"/>
                    </a:lnTo>
                    <a:lnTo>
                      <a:pt x="1224" y="960"/>
                    </a:lnTo>
                    <a:lnTo>
                      <a:pt x="1224" y="966"/>
                    </a:lnTo>
                    <a:lnTo>
                      <a:pt x="1230" y="972"/>
                    </a:lnTo>
                    <a:lnTo>
                      <a:pt x="1230" y="1002"/>
                    </a:lnTo>
                    <a:lnTo>
                      <a:pt x="1236" y="1008"/>
                    </a:lnTo>
                    <a:lnTo>
                      <a:pt x="1236" y="1014"/>
                    </a:lnTo>
                    <a:lnTo>
                      <a:pt x="1242" y="1038"/>
                    </a:lnTo>
                    <a:lnTo>
                      <a:pt x="1242" y="1044"/>
                    </a:lnTo>
                    <a:lnTo>
                      <a:pt x="1242" y="1050"/>
                    </a:lnTo>
                    <a:lnTo>
                      <a:pt x="1242" y="1056"/>
                    </a:lnTo>
                    <a:lnTo>
                      <a:pt x="1248" y="1074"/>
                    </a:lnTo>
                    <a:lnTo>
                      <a:pt x="1248" y="1080"/>
                    </a:lnTo>
                    <a:lnTo>
                      <a:pt x="1254" y="1080"/>
                    </a:lnTo>
                    <a:lnTo>
                      <a:pt x="1254" y="1086"/>
                    </a:lnTo>
                    <a:lnTo>
                      <a:pt x="1260" y="1104"/>
                    </a:lnTo>
                    <a:lnTo>
                      <a:pt x="1260" y="1110"/>
                    </a:lnTo>
                    <a:lnTo>
                      <a:pt x="1266" y="1122"/>
                    </a:lnTo>
                    <a:lnTo>
                      <a:pt x="1266" y="1128"/>
                    </a:lnTo>
                    <a:lnTo>
                      <a:pt x="1272" y="1134"/>
                    </a:lnTo>
                    <a:lnTo>
                      <a:pt x="1278" y="1140"/>
                    </a:lnTo>
                    <a:lnTo>
                      <a:pt x="1284" y="1140"/>
                    </a:lnTo>
                    <a:lnTo>
                      <a:pt x="1284" y="1134"/>
                    </a:lnTo>
                    <a:lnTo>
                      <a:pt x="1290" y="1128"/>
                    </a:lnTo>
                    <a:lnTo>
                      <a:pt x="1290" y="1122"/>
                    </a:lnTo>
                    <a:lnTo>
                      <a:pt x="1296" y="1116"/>
                    </a:lnTo>
                    <a:lnTo>
                      <a:pt x="1296" y="1104"/>
                    </a:lnTo>
                    <a:lnTo>
                      <a:pt x="1302" y="1104"/>
                    </a:lnTo>
                    <a:lnTo>
                      <a:pt x="1302" y="1098"/>
                    </a:lnTo>
                    <a:lnTo>
                      <a:pt x="1308" y="1080"/>
                    </a:lnTo>
                    <a:lnTo>
                      <a:pt x="1308" y="1074"/>
                    </a:lnTo>
                    <a:lnTo>
                      <a:pt x="1308" y="1068"/>
                    </a:lnTo>
                    <a:lnTo>
                      <a:pt x="1314" y="1044"/>
                    </a:lnTo>
                    <a:lnTo>
                      <a:pt x="1320" y="1038"/>
                    </a:lnTo>
                    <a:lnTo>
                      <a:pt x="1320" y="1032"/>
                    </a:lnTo>
                    <a:lnTo>
                      <a:pt x="1326" y="1008"/>
                    </a:lnTo>
                    <a:lnTo>
                      <a:pt x="1326" y="1002"/>
                    </a:lnTo>
                    <a:lnTo>
                      <a:pt x="1326" y="996"/>
                    </a:lnTo>
                    <a:lnTo>
                      <a:pt x="1326" y="990"/>
                    </a:lnTo>
                    <a:lnTo>
                      <a:pt x="1332" y="960"/>
                    </a:lnTo>
                    <a:lnTo>
                      <a:pt x="1332" y="954"/>
                    </a:lnTo>
                    <a:lnTo>
                      <a:pt x="1332" y="948"/>
                    </a:lnTo>
                    <a:lnTo>
                      <a:pt x="1332" y="942"/>
                    </a:lnTo>
                    <a:lnTo>
                      <a:pt x="1338" y="906"/>
                    </a:lnTo>
                    <a:lnTo>
                      <a:pt x="1338" y="900"/>
                    </a:lnTo>
                    <a:lnTo>
                      <a:pt x="1344" y="894"/>
                    </a:lnTo>
                    <a:lnTo>
                      <a:pt x="1344" y="882"/>
                    </a:lnTo>
                    <a:lnTo>
                      <a:pt x="1350" y="846"/>
                    </a:lnTo>
                    <a:lnTo>
                      <a:pt x="1350" y="840"/>
                    </a:lnTo>
                    <a:lnTo>
                      <a:pt x="1350" y="828"/>
                    </a:lnTo>
                    <a:lnTo>
                      <a:pt x="1350" y="822"/>
                    </a:lnTo>
                    <a:lnTo>
                      <a:pt x="1350" y="816"/>
                    </a:lnTo>
                    <a:lnTo>
                      <a:pt x="1350" y="804"/>
                    </a:lnTo>
                    <a:lnTo>
                      <a:pt x="1356" y="798"/>
                    </a:lnTo>
                    <a:lnTo>
                      <a:pt x="1356" y="750"/>
                    </a:lnTo>
                    <a:lnTo>
                      <a:pt x="1362" y="744"/>
                    </a:lnTo>
                    <a:lnTo>
                      <a:pt x="1362" y="732"/>
                    </a:lnTo>
                    <a:lnTo>
                      <a:pt x="1362" y="726"/>
                    </a:lnTo>
                    <a:lnTo>
                      <a:pt x="1368" y="678"/>
                    </a:lnTo>
                    <a:lnTo>
                      <a:pt x="1368" y="666"/>
                    </a:lnTo>
                    <a:lnTo>
                      <a:pt x="1368" y="654"/>
                    </a:lnTo>
                    <a:lnTo>
                      <a:pt x="1368" y="648"/>
                    </a:lnTo>
                    <a:lnTo>
                      <a:pt x="1374" y="594"/>
                    </a:lnTo>
                    <a:lnTo>
                      <a:pt x="1374" y="582"/>
                    </a:lnTo>
                    <a:lnTo>
                      <a:pt x="1380" y="570"/>
                    </a:lnTo>
                    <a:lnTo>
                      <a:pt x="1380" y="558"/>
                    </a:lnTo>
                    <a:lnTo>
                      <a:pt x="1386" y="504"/>
                    </a:lnTo>
                    <a:lnTo>
                      <a:pt x="1386" y="492"/>
                    </a:lnTo>
                    <a:lnTo>
                      <a:pt x="1386" y="480"/>
                    </a:lnTo>
                    <a:lnTo>
                      <a:pt x="1386" y="468"/>
                    </a:lnTo>
                    <a:lnTo>
                      <a:pt x="1392" y="408"/>
                    </a:lnTo>
                    <a:lnTo>
                      <a:pt x="1392" y="396"/>
                    </a:lnTo>
                    <a:lnTo>
                      <a:pt x="1392" y="378"/>
                    </a:lnTo>
                    <a:lnTo>
                      <a:pt x="1392" y="366"/>
                    </a:lnTo>
                    <a:lnTo>
                      <a:pt x="1398" y="300"/>
                    </a:lnTo>
                    <a:lnTo>
                      <a:pt x="1398" y="288"/>
                    </a:lnTo>
                    <a:lnTo>
                      <a:pt x="1404" y="276"/>
                    </a:lnTo>
                    <a:lnTo>
                      <a:pt x="1404" y="264"/>
                    </a:lnTo>
                    <a:lnTo>
                      <a:pt x="1410" y="192"/>
                    </a:lnTo>
                    <a:lnTo>
                      <a:pt x="1410" y="180"/>
                    </a:lnTo>
                    <a:lnTo>
                      <a:pt x="1410" y="162"/>
                    </a:lnTo>
                    <a:lnTo>
                      <a:pt x="1410" y="150"/>
                    </a:lnTo>
                    <a:lnTo>
                      <a:pt x="1416" y="78"/>
                    </a:lnTo>
                    <a:lnTo>
                      <a:pt x="1416" y="60"/>
                    </a:lnTo>
                    <a:lnTo>
                      <a:pt x="1416" y="48"/>
                    </a:lnTo>
                    <a:lnTo>
                      <a:pt x="1416" y="30"/>
                    </a:lnTo>
                    <a:lnTo>
                      <a:pt x="1422" y="24"/>
                    </a:lnTo>
                    <a:lnTo>
                      <a:pt x="1422" y="12"/>
                    </a:lnTo>
                    <a:lnTo>
                      <a:pt x="1422" y="6"/>
                    </a:lnTo>
                    <a:lnTo>
                      <a:pt x="1422" y="12"/>
                    </a:lnTo>
                    <a:lnTo>
                      <a:pt x="1422" y="24"/>
                    </a:lnTo>
                    <a:lnTo>
                      <a:pt x="1422" y="30"/>
                    </a:lnTo>
                    <a:lnTo>
                      <a:pt x="1428" y="48"/>
                    </a:lnTo>
                    <a:lnTo>
                      <a:pt x="1428" y="60"/>
                    </a:lnTo>
                    <a:lnTo>
                      <a:pt x="1428" y="78"/>
                    </a:lnTo>
                    <a:lnTo>
                      <a:pt x="1434" y="150"/>
                    </a:lnTo>
                    <a:lnTo>
                      <a:pt x="1434" y="162"/>
                    </a:lnTo>
                    <a:lnTo>
                      <a:pt x="1434" y="180"/>
                    </a:lnTo>
                    <a:lnTo>
                      <a:pt x="1434" y="192"/>
                    </a:lnTo>
                    <a:lnTo>
                      <a:pt x="1440" y="264"/>
                    </a:lnTo>
                    <a:lnTo>
                      <a:pt x="1440" y="276"/>
                    </a:lnTo>
                    <a:lnTo>
                      <a:pt x="1446" y="288"/>
                    </a:lnTo>
                    <a:lnTo>
                      <a:pt x="1446" y="306"/>
                    </a:lnTo>
                    <a:lnTo>
                      <a:pt x="1452" y="366"/>
                    </a:lnTo>
                    <a:lnTo>
                      <a:pt x="1452" y="384"/>
                    </a:lnTo>
                    <a:lnTo>
                      <a:pt x="1452" y="396"/>
                    </a:lnTo>
                    <a:lnTo>
                      <a:pt x="1452" y="408"/>
                    </a:lnTo>
                    <a:lnTo>
                      <a:pt x="1458" y="468"/>
                    </a:lnTo>
                    <a:lnTo>
                      <a:pt x="1458" y="480"/>
                    </a:lnTo>
                    <a:lnTo>
                      <a:pt x="1458" y="492"/>
                    </a:lnTo>
                    <a:lnTo>
                      <a:pt x="1458" y="504"/>
                    </a:lnTo>
                    <a:lnTo>
                      <a:pt x="1464" y="558"/>
                    </a:lnTo>
                    <a:lnTo>
                      <a:pt x="1464" y="570"/>
                    </a:lnTo>
                    <a:lnTo>
                      <a:pt x="1470" y="582"/>
                    </a:lnTo>
                    <a:lnTo>
                      <a:pt x="1470" y="594"/>
                    </a:lnTo>
                    <a:lnTo>
                      <a:pt x="1476" y="648"/>
                    </a:lnTo>
                    <a:lnTo>
                      <a:pt x="1476" y="660"/>
                    </a:lnTo>
                    <a:lnTo>
                      <a:pt x="1476" y="666"/>
                    </a:lnTo>
                    <a:lnTo>
                      <a:pt x="1476" y="678"/>
                    </a:lnTo>
                    <a:lnTo>
                      <a:pt x="1482" y="726"/>
                    </a:lnTo>
                    <a:lnTo>
                      <a:pt x="1482" y="738"/>
                    </a:lnTo>
                    <a:lnTo>
                      <a:pt x="1482" y="744"/>
                    </a:lnTo>
                    <a:lnTo>
                      <a:pt x="1482" y="756"/>
                    </a:lnTo>
                    <a:lnTo>
                      <a:pt x="1488" y="798"/>
                    </a:lnTo>
                    <a:lnTo>
                      <a:pt x="1488" y="804"/>
                    </a:lnTo>
                    <a:lnTo>
                      <a:pt x="1494" y="816"/>
                    </a:lnTo>
                    <a:lnTo>
                      <a:pt x="1494" y="822"/>
                    </a:lnTo>
                    <a:lnTo>
                      <a:pt x="1494" y="834"/>
                    </a:lnTo>
                    <a:lnTo>
                      <a:pt x="1494" y="840"/>
                    </a:lnTo>
                    <a:lnTo>
                      <a:pt x="1494" y="846"/>
                    </a:lnTo>
                    <a:lnTo>
                      <a:pt x="1500" y="888"/>
                    </a:lnTo>
                    <a:lnTo>
                      <a:pt x="1500" y="894"/>
                    </a:lnTo>
                    <a:lnTo>
                      <a:pt x="1500" y="900"/>
                    </a:lnTo>
                    <a:lnTo>
                      <a:pt x="1506" y="906"/>
                    </a:lnTo>
                    <a:lnTo>
                      <a:pt x="1512" y="942"/>
                    </a:lnTo>
                    <a:lnTo>
                      <a:pt x="1512" y="948"/>
                    </a:lnTo>
                    <a:lnTo>
                      <a:pt x="1512" y="954"/>
                    </a:lnTo>
                    <a:lnTo>
                      <a:pt x="1512" y="960"/>
                    </a:lnTo>
                    <a:lnTo>
                      <a:pt x="1518" y="990"/>
                    </a:lnTo>
                    <a:lnTo>
                      <a:pt x="1518" y="996"/>
                    </a:lnTo>
                    <a:lnTo>
                      <a:pt x="1518" y="1002"/>
                    </a:lnTo>
                    <a:lnTo>
                      <a:pt x="1518" y="1008"/>
                    </a:lnTo>
                    <a:lnTo>
                      <a:pt x="1524" y="1032"/>
                    </a:lnTo>
                    <a:lnTo>
                      <a:pt x="1524" y="1038"/>
                    </a:lnTo>
                    <a:lnTo>
                      <a:pt x="1530" y="1044"/>
                    </a:lnTo>
                    <a:lnTo>
                      <a:pt x="1530" y="1050"/>
                    </a:lnTo>
                    <a:lnTo>
                      <a:pt x="1536" y="1068"/>
                    </a:lnTo>
                    <a:lnTo>
                      <a:pt x="1536" y="1074"/>
                    </a:lnTo>
                    <a:lnTo>
                      <a:pt x="1536" y="1080"/>
                    </a:lnTo>
                    <a:lnTo>
                      <a:pt x="1542" y="1098"/>
                    </a:lnTo>
                    <a:lnTo>
                      <a:pt x="1542" y="1104"/>
                    </a:lnTo>
                    <a:lnTo>
                      <a:pt x="1548" y="1122"/>
                    </a:lnTo>
                    <a:lnTo>
                      <a:pt x="1554" y="1122"/>
                    </a:lnTo>
                    <a:lnTo>
                      <a:pt x="1554" y="1128"/>
                    </a:lnTo>
                    <a:lnTo>
                      <a:pt x="1560" y="1134"/>
                    </a:lnTo>
                    <a:lnTo>
                      <a:pt x="1560" y="1140"/>
                    </a:lnTo>
                    <a:lnTo>
                      <a:pt x="1566" y="1140"/>
                    </a:lnTo>
                    <a:lnTo>
                      <a:pt x="1566" y="1134"/>
                    </a:lnTo>
                    <a:lnTo>
                      <a:pt x="1572" y="1134"/>
                    </a:lnTo>
                    <a:lnTo>
                      <a:pt x="1578" y="1128"/>
                    </a:lnTo>
                    <a:lnTo>
                      <a:pt x="1578" y="1122"/>
                    </a:lnTo>
                    <a:lnTo>
                      <a:pt x="1584" y="1110"/>
                    </a:lnTo>
                    <a:lnTo>
                      <a:pt x="1584" y="1104"/>
                    </a:lnTo>
                    <a:lnTo>
                      <a:pt x="1590" y="1086"/>
                    </a:lnTo>
                    <a:lnTo>
                      <a:pt x="1590" y="1080"/>
                    </a:lnTo>
                    <a:lnTo>
                      <a:pt x="1596" y="1080"/>
                    </a:lnTo>
                    <a:lnTo>
                      <a:pt x="1596" y="1074"/>
                    </a:lnTo>
                    <a:lnTo>
                      <a:pt x="1602" y="1056"/>
                    </a:lnTo>
                    <a:lnTo>
                      <a:pt x="1602" y="1050"/>
                    </a:lnTo>
                    <a:lnTo>
                      <a:pt x="1602" y="1044"/>
                    </a:lnTo>
                    <a:lnTo>
                      <a:pt x="1602" y="1038"/>
                    </a:lnTo>
                    <a:lnTo>
                      <a:pt x="1608" y="1014"/>
                    </a:lnTo>
                    <a:lnTo>
                      <a:pt x="1608" y="1008"/>
                    </a:lnTo>
                    <a:lnTo>
                      <a:pt x="1608" y="1002"/>
                    </a:lnTo>
                    <a:lnTo>
                      <a:pt x="1614" y="972"/>
                    </a:lnTo>
                    <a:lnTo>
                      <a:pt x="1614" y="966"/>
                    </a:lnTo>
                    <a:lnTo>
                      <a:pt x="1620" y="960"/>
                    </a:lnTo>
                    <a:lnTo>
                      <a:pt x="1620" y="954"/>
                    </a:lnTo>
                    <a:lnTo>
                      <a:pt x="1626" y="918"/>
                    </a:lnTo>
                    <a:lnTo>
                      <a:pt x="1626" y="912"/>
                    </a:lnTo>
                    <a:lnTo>
                      <a:pt x="1626" y="906"/>
                    </a:lnTo>
                    <a:lnTo>
                      <a:pt x="1626" y="900"/>
                    </a:lnTo>
                    <a:lnTo>
                      <a:pt x="1632" y="858"/>
                    </a:lnTo>
                    <a:lnTo>
                      <a:pt x="1632" y="852"/>
                    </a:lnTo>
                    <a:lnTo>
                      <a:pt x="1632" y="846"/>
                    </a:lnTo>
                    <a:lnTo>
                      <a:pt x="1632" y="834"/>
                    </a:lnTo>
                    <a:lnTo>
                      <a:pt x="1638" y="828"/>
                    </a:lnTo>
                    <a:lnTo>
                      <a:pt x="1638" y="822"/>
                    </a:lnTo>
                    <a:lnTo>
                      <a:pt x="1638" y="810"/>
                    </a:lnTo>
                    <a:lnTo>
                      <a:pt x="1644" y="768"/>
                    </a:lnTo>
                    <a:lnTo>
                      <a:pt x="1644" y="762"/>
                    </a:lnTo>
                    <a:lnTo>
                      <a:pt x="1644" y="750"/>
                    </a:lnTo>
                    <a:lnTo>
                      <a:pt x="1644" y="744"/>
                    </a:lnTo>
                    <a:lnTo>
                      <a:pt x="1650" y="696"/>
                    </a:lnTo>
                    <a:lnTo>
                      <a:pt x="1650" y="684"/>
                    </a:lnTo>
                    <a:lnTo>
                      <a:pt x="1656" y="678"/>
                    </a:lnTo>
                    <a:lnTo>
                      <a:pt x="1656" y="666"/>
                    </a:lnTo>
                    <a:lnTo>
                      <a:pt x="1662" y="612"/>
                    </a:lnTo>
                    <a:lnTo>
                      <a:pt x="1662" y="606"/>
                    </a:lnTo>
                    <a:lnTo>
                      <a:pt x="1662" y="594"/>
                    </a:lnTo>
                    <a:lnTo>
                      <a:pt x="1662" y="582"/>
                    </a:lnTo>
                    <a:lnTo>
                      <a:pt x="1668" y="528"/>
                    </a:lnTo>
                    <a:lnTo>
                      <a:pt x="1668" y="516"/>
                    </a:lnTo>
                    <a:lnTo>
                      <a:pt x="1668" y="504"/>
                    </a:lnTo>
                    <a:lnTo>
                      <a:pt x="1668" y="492"/>
                    </a:lnTo>
                    <a:lnTo>
                      <a:pt x="1674" y="432"/>
                    </a:lnTo>
                    <a:lnTo>
                      <a:pt x="1674" y="420"/>
                    </a:lnTo>
                    <a:lnTo>
                      <a:pt x="1680" y="408"/>
                    </a:lnTo>
                    <a:lnTo>
                      <a:pt x="1680" y="396"/>
                    </a:lnTo>
                    <a:lnTo>
                      <a:pt x="1686" y="330"/>
                    </a:lnTo>
                    <a:lnTo>
                      <a:pt x="1686" y="318"/>
                    </a:lnTo>
                    <a:lnTo>
                      <a:pt x="1686" y="306"/>
                    </a:lnTo>
                    <a:lnTo>
                      <a:pt x="1686" y="288"/>
                    </a:lnTo>
                    <a:lnTo>
                      <a:pt x="1692" y="222"/>
                    </a:lnTo>
                    <a:lnTo>
                      <a:pt x="1692" y="210"/>
                    </a:lnTo>
                    <a:lnTo>
                      <a:pt x="1692" y="192"/>
                    </a:lnTo>
                    <a:lnTo>
                      <a:pt x="1692" y="180"/>
                    </a:lnTo>
                    <a:lnTo>
                      <a:pt x="1698" y="108"/>
                    </a:lnTo>
                    <a:lnTo>
                      <a:pt x="1698" y="96"/>
                    </a:lnTo>
                    <a:lnTo>
                      <a:pt x="1704" y="78"/>
                    </a:lnTo>
                    <a:lnTo>
                      <a:pt x="1704" y="66"/>
                    </a:lnTo>
                    <a:lnTo>
                      <a:pt x="1704" y="54"/>
                    </a:lnTo>
                    <a:lnTo>
                      <a:pt x="1704" y="42"/>
                    </a:lnTo>
                    <a:lnTo>
                      <a:pt x="1704" y="36"/>
                    </a:lnTo>
                    <a:lnTo>
                      <a:pt x="1710" y="42"/>
                    </a:lnTo>
                    <a:lnTo>
                      <a:pt x="1710" y="54"/>
                    </a:lnTo>
                    <a:lnTo>
                      <a:pt x="1710" y="66"/>
                    </a:lnTo>
                    <a:lnTo>
                      <a:pt x="1710" y="78"/>
                    </a:lnTo>
                    <a:lnTo>
                      <a:pt x="1710" y="90"/>
                    </a:lnTo>
                    <a:lnTo>
                      <a:pt x="1710" y="108"/>
                    </a:lnTo>
                    <a:lnTo>
                      <a:pt x="1716" y="180"/>
                    </a:lnTo>
                    <a:lnTo>
                      <a:pt x="1716" y="192"/>
                    </a:lnTo>
                    <a:lnTo>
                      <a:pt x="1722" y="204"/>
                    </a:lnTo>
                    <a:lnTo>
                      <a:pt x="1722" y="222"/>
                    </a:lnTo>
                    <a:lnTo>
                      <a:pt x="1728" y="288"/>
                    </a:lnTo>
                    <a:lnTo>
                      <a:pt x="1728" y="300"/>
                    </a:lnTo>
                    <a:lnTo>
                      <a:pt x="1728" y="312"/>
                    </a:lnTo>
                    <a:lnTo>
                      <a:pt x="1728" y="324"/>
                    </a:lnTo>
                    <a:lnTo>
                      <a:pt x="1734" y="390"/>
                    </a:lnTo>
                    <a:lnTo>
                      <a:pt x="1734" y="402"/>
                    </a:lnTo>
                    <a:lnTo>
                      <a:pt x="1734" y="414"/>
                    </a:lnTo>
                    <a:lnTo>
                      <a:pt x="1734" y="426"/>
                    </a:lnTo>
                    <a:lnTo>
                      <a:pt x="1740" y="486"/>
                    </a:lnTo>
                    <a:lnTo>
                      <a:pt x="1740" y="498"/>
                    </a:lnTo>
                    <a:lnTo>
                      <a:pt x="1746" y="510"/>
                    </a:lnTo>
                    <a:lnTo>
                      <a:pt x="1746" y="522"/>
                    </a:lnTo>
                    <a:lnTo>
                      <a:pt x="1752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52" y="606"/>
                    </a:lnTo>
                    <a:lnTo>
                      <a:pt x="1758" y="660"/>
                    </a:lnTo>
                    <a:lnTo>
                      <a:pt x="1758" y="666"/>
                    </a:lnTo>
                    <a:lnTo>
                      <a:pt x="1758" y="678"/>
                    </a:lnTo>
                    <a:lnTo>
                      <a:pt x="1758" y="690"/>
                    </a:lnTo>
                    <a:lnTo>
                      <a:pt x="1764" y="732"/>
                    </a:lnTo>
                    <a:lnTo>
                      <a:pt x="1764" y="744"/>
                    </a:lnTo>
                    <a:lnTo>
                      <a:pt x="1770" y="750"/>
                    </a:lnTo>
                    <a:lnTo>
                      <a:pt x="1770" y="762"/>
                    </a:lnTo>
                    <a:lnTo>
                      <a:pt x="1776" y="804"/>
                    </a:lnTo>
                    <a:lnTo>
                      <a:pt x="1776" y="810"/>
                    </a:lnTo>
                    <a:lnTo>
                      <a:pt x="1776" y="822"/>
                    </a:lnTo>
                    <a:lnTo>
                      <a:pt x="1776" y="828"/>
                    </a:lnTo>
                    <a:lnTo>
                      <a:pt x="1776" y="840"/>
                    </a:lnTo>
                    <a:lnTo>
                      <a:pt x="1782" y="846"/>
                    </a:lnTo>
                    <a:lnTo>
                      <a:pt x="1782" y="852"/>
                    </a:lnTo>
                    <a:lnTo>
                      <a:pt x="1788" y="888"/>
                    </a:lnTo>
                    <a:lnTo>
                      <a:pt x="1788" y="900"/>
                    </a:lnTo>
                    <a:lnTo>
                      <a:pt x="1788" y="906"/>
                    </a:lnTo>
                    <a:lnTo>
                      <a:pt x="1788" y="912"/>
                    </a:lnTo>
                    <a:lnTo>
                      <a:pt x="1794" y="942"/>
                    </a:lnTo>
                    <a:lnTo>
                      <a:pt x="1794" y="948"/>
                    </a:lnTo>
                    <a:lnTo>
                      <a:pt x="1794" y="954"/>
                    </a:lnTo>
                    <a:lnTo>
                      <a:pt x="1794" y="960"/>
                    </a:lnTo>
                    <a:lnTo>
                      <a:pt x="1800" y="990"/>
                    </a:lnTo>
                    <a:lnTo>
                      <a:pt x="1800" y="996"/>
                    </a:lnTo>
                    <a:lnTo>
                      <a:pt x="1806" y="1002"/>
                    </a:lnTo>
                    <a:lnTo>
                      <a:pt x="1806" y="1008"/>
                    </a:lnTo>
                    <a:lnTo>
                      <a:pt x="1812" y="1032"/>
                    </a:lnTo>
                    <a:lnTo>
                      <a:pt x="1812" y="1038"/>
                    </a:lnTo>
                    <a:lnTo>
                      <a:pt x="1812" y="1044"/>
                    </a:lnTo>
                    <a:lnTo>
                      <a:pt x="1818" y="1068"/>
                    </a:lnTo>
                    <a:lnTo>
                      <a:pt x="1818" y="1074"/>
                    </a:lnTo>
                    <a:lnTo>
                      <a:pt x="1818" y="1080"/>
                    </a:lnTo>
                    <a:lnTo>
                      <a:pt x="1824" y="1098"/>
                    </a:lnTo>
                    <a:lnTo>
                      <a:pt x="1830" y="1104"/>
                    </a:lnTo>
                    <a:lnTo>
                      <a:pt x="1836" y="1116"/>
                    </a:lnTo>
                    <a:lnTo>
                      <a:pt x="1836" y="1122"/>
                    </a:lnTo>
                    <a:lnTo>
                      <a:pt x="1842" y="1134"/>
                    </a:lnTo>
                    <a:lnTo>
                      <a:pt x="1848" y="1134"/>
                    </a:lnTo>
                    <a:lnTo>
                      <a:pt x="1848" y="1140"/>
                    </a:lnTo>
                    <a:lnTo>
                      <a:pt x="1848" y="1134"/>
                    </a:lnTo>
                    <a:lnTo>
                      <a:pt x="1854" y="1134"/>
                    </a:lnTo>
                    <a:lnTo>
                      <a:pt x="1860" y="1122"/>
                    </a:lnTo>
                    <a:lnTo>
                      <a:pt x="1860" y="1116"/>
                    </a:lnTo>
                    <a:lnTo>
                      <a:pt x="1866" y="1104"/>
                    </a:lnTo>
                    <a:lnTo>
                      <a:pt x="1872" y="1104"/>
                    </a:lnTo>
                    <a:lnTo>
                      <a:pt x="1872" y="1098"/>
                    </a:lnTo>
                    <a:lnTo>
                      <a:pt x="1878" y="1080"/>
                    </a:lnTo>
                    <a:lnTo>
                      <a:pt x="1878" y="1074"/>
                    </a:lnTo>
                    <a:lnTo>
                      <a:pt x="1884" y="1050"/>
                    </a:lnTo>
                    <a:lnTo>
                      <a:pt x="1884" y="1044"/>
                    </a:lnTo>
                    <a:lnTo>
                      <a:pt x="1884" y="1038"/>
                    </a:lnTo>
                    <a:lnTo>
                      <a:pt x="1890" y="1014"/>
                    </a:lnTo>
                    <a:lnTo>
                      <a:pt x="1890" y="1008"/>
                    </a:lnTo>
                    <a:lnTo>
                      <a:pt x="1896" y="1002"/>
                    </a:lnTo>
                    <a:lnTo>
                      <a:pt x="1902" y="972"/>
                    </a:lnTo>
                    <a:lnTo>
                      <a:pt x="1902" y="966"/>
                    </a:lnTo>
                    <a:lnTo>
                      <a:pt x="1902" y="960"/>
                    </a:lnTo>
                    <a:lnTo>
                      <a:pt x="1902" y="954"/>
                    </a:lnTo>
                    <a:lnTo>
                      <a:pt x="1908" y="918"/>
                    </a:lnTo>
                    <a:lnTo>
                      <a:pt x="1908" y="912"/>
                    </a:lnTo>
                    <a:lnTo>
                      <a:pt x="1908" y="906"/>
                    </a:lnTo>
                    <a:lnTo>
                      <a:pt x="1914" y="900"/>
                    </a:lnTo>
                    <a:lnTo>
                      <a:pt x="1914" y="864"/>
                    </a:lnTo>
                    <a:lnTo>
                      <a:pt x="1920" y="858"/>
                    </a:lnTo>
                    <a:lnTo>
                      <a:pt x="1920" y="852"/>
                    </a:lnTo>
                    <a:lnTo>
                      <a:pt x="1920" y="840"/>
                    </a:lnTo>
                    <a:lnTo>
                      <a:pt x="1920" y="834"/>
                    </a:lnTo>
                    <a:lnTo>
                      <a:pt x="1920" y="828"/>
                    </a:lnTo>
                    <a:lnTo>
                      <a:pt x="1920" y="816"/>
                    </a:lnTo>
                    <a:lnTo>
                      <a:pt x="1926" y="774"/>
                    </a:lnTo>
                    <a:lnTo>
                      <a:pt x="1926" y="768"/>
                    </a:lnTo>
                    <a:lnTo>
                      <a:pt x="1932" y="756"/>
                    </a:lnTo>
                    <a:lnTo>
                      <a:pt x="1932" y="750"/>
                    </a:lnTo>
                    <a:lnTo>
                      <a:pt x="1938" y="702"/>
                    </a:lnTo>
                    <a:lnTo>
                      <a:pt x="1938" y="696"/>
                    </a:lnTo>
                    <a:lnTo>
                      <a:pt x="1938" y="684"/>
                    </a:lnTo>
                    <a:lnTo>
                      <a:pt x="1938" y="678"/>
                    </a:lnTo>
                    <a:lnTo>
                      <a:pt x="1944" y="624"/>
                    </a:lnTo>
                    <a:lnTo>
                      <a:pt x="1944" y="618"/>
                    </a:lnTo>
                    <a:lnTo>
                      <a:pt x="1944" y="606"/>
                    </a:lnTo>
                    <a:lnTo>
                      <a:pt x="1944" y="594"/>
                    </a:lnTo>
                    <a:lnTo>
                      <a:pt x="1950" y="540"/>
                    </a:lnTo>
                    <a:lnTo>
                      <a:pt x="1950" y="528"/>
                    </a:lnTo>
                    <a:lnTo>
                      <a:pt x="1956" y="516"/>
                    </a:lnTo>
                    <a:lnTo>
                      <a:pt x="1956" y="510"/>
                    </a:lnTo>
                    <a:lnTo>
                      <a:pt x="1962" y="450"/>
                    </a:lnTo>
                    <a:lnTo>
                      <a:pt x="1962" y="438"/>
                    </a:lnTo>
                    <a:lnTo>
                      <a:pt x="1962" y="426"/>
                    </a:lnTo>
                    <a:lnTo>
                      <a:pt x="1962" y="414"/>
                    </a:lnTo>
                    <a:lnTo>
                      <a:pt x="1968" y="354"/>
                    </a:lnTo>
                    <a:lnTo>
                      <a:pt x="1968" y="342"/>
                    </a:lnTo>
                    <a:lnTo>
                      <a:pt x="1968" y="324"/>
                    </a:lnTo>
                    <a:lnTo>
                      <a:pt x="1974" y="312"/>
                    </a:lnTo>
                    <a:lnTo>
                      <a:pt x="1974" y="246"/>
                    </a:lnTo>
                    <a:lnTo>
                      <a:pt x="1980" y="234"/>
                    </a:lnTo>
                    <a:lnTo>
                      <a:pt x="1980" y="222"/>
                    </a:lnTo>
                    <a:lnTo>
                      <a:pt x="1980" y="210"/>
                    </a:lnTo>
                    <a:lnTo>
                      <a:pt x="1986" y="138"/>
                    </a:lnTo>
                    <a:lnTo>
                      <a:pt x="1986" y="126"/>
                    </a:lnTo>
                    <a:lnTo>
                      <a:pt x="1986" y="108"/>
                    </a:lnTo>
                    <a:lnTo>
                      <a:pt x="1986" y="96"/>
                    </a:lnTo>
                    <a:lnTo>
                      <a:pt x="1986" y="90"/>
                    </a:lnTo>
                    <a:lnTo>
                      <a:pt x="1986" y="78"/>
                    </a:lnTo>
                    <a:lnTo>
                      <a:pt x="1992" y="72"/>
                    </a:lnTo>
                    <a:lnTo>
                      <a:pt x="1992" y="78"/>
                    </a:lnTo>
                    <a:lnTo>
                      <a:pt x="1992" y="90"/>
                    </a:lnTo>
                    <a:lnTo>
                      <a:pt x="1992" y="96"/>
                    </a:lnTo>
                    <a:lnTo>
                      <a:pt x="1992" y="108"/>
                    </a:lnTo>
                    <a:lnTo>
                      <a:pt x="1998" y="126"/>
                    </a:lnTo>
                    <a:lnTo>
                      <a:pt x="1998" y="138"/>
                    </a:lnTo>
                    <a:lnTo>
                      <a:pt x="2004" y="210"/>
                    </a:lnTo>
                    <a:lnTo>
                      <a:pt x="2004" y="222"/>
                    </a:lnTo>
                    <a:lnTo>
                      <a:pt x="2004" y="234"/>
                    </a:lnTo>
                    <a:lnTo>
                      <a:pt x="2004" y="246"/>
                    </a:lnTo>
                    <a:lnTo>
                      <a:pt x="2010" y="312"/>
                    </a:lnTo>
                    <a:lnTo>
                      <a:pt x="2010" y="330"/>
                    </a:lnTo>
                    <a:lnTo>
                      <a:pt x="2010" y="342"/>
                    </a:lnTo>
                    <a:lnTo>
                      <a:pt x="2010" y="354"/>
                    </a:lnTo>
                    <a:lnTo>
                      <a:pt x="2016" y="414"/>
                    </a:lnTo>
                    <a:lnTo>
                      <a:pt x="2016" y="426"/>
                    </a:lnTo>
                    <a:lnTo>
                      <a:pt x="2022" y="438"/>
                    </a:lnTo>
                    <a:lnTo>
                      <a:pt x="2022" y="450"/>
                    </a:lnTo>
                    <a:lnTo>
                      <a:pt x="2028" y="510"/>
                    </a:lnTo>
                    <a:lnTo>
                      <a:pt x="2028" y="522"/>
                    </a:lnTo>
                    <a:lnTo>
                      <a:pt x="2028" y="534"/>
                    </a:lnTo>
                    <a:lnTo>
                      <a:pt x="2028" y="540"/>
                    </a:lnTo>
                    <a:lnTo>
                      <a:pt x="2034" y="594"/>
                    </a:lnTo>
                    <a:lnTo>
                      <a:pt x="2034" y="606"/>
                    </a:lnTo>
                    <a:lnTo>
                      <a:pt x="2034" y="618"/>
                    </a:lnTo>
                    <a:lnTo>
                      <a:pt x="2040" y="630"/>
                    </a:lnTo>
                    <a:lnTo>
                      <a:pt x="2040" y="678"/>
                    </a:lnTo>
                    <a:lnTo>
                      <a:pt x="2046" y="684"/>
                    </a:lnTo>
                    <a:lnTo>
                      <a:pt x="2046" y="696"/>
                    </a:lnTo>
                    <a:lnTo>
                      <a:pt x="2046" y="708"/>
                    </a:lnTo>
                    <a:lnTo>
                      <a:pt x="2052" y="750"/>
                    </a:lnTo>
                    <a:lnTo>
                      <a:pt x="2052" y="762"/>
                    </a:lnTo>
                    <a:lnTo>
                      <a:pt x="2052" y="768"/>
                    </a:lnTo>
                    <a:lnTo>
                      <a:pt x="2052" y="780"/>
                    </a:lnTo>
                    <a:lnTo>
                      <a:pt x="2058" y="822"/>
                    </a:lnTo>
                    <a:lnTo>
                      <a:pt x="2058" y="828"/>
                    </a:lnTo>
                    <a:lnTo>
                      <a:pt x="2058" y="834"/>
                    </a:lnTo>
                    <a:lnTo>
                      <a:pt x="2064" y="840"/>
                    </a:lnTo>
                    <a:lnTo>
                      <a:pt x="2064" y="852"/>
                    </a:lnTo>
                    <a:lnTo>
                      <a:pt x="2064" y="858"/>
                    </a:lnTo>
                    <a:lnTo>
                      <a:pt x="2064" y="864"/>
                    </a:lnTo>
                    <a:lnTo>
                      <a:pt x="2070" y="900"/>
                    </a:lnTo>
                    <a:lnTo>
                      <a:pt x="2070" y="906"/>
                    </a:lnTo>
                    <a:lnTo>
                      <a:pt x="2070" y="918"/>
                    </a:lnTo>
                    <a:lnTo>
                      <a:pt x="2070" y="924"/>
                    </a:lnTo>
                    <a:lnTo>
                      <a:pt x="2076" y="954"/>
                    </a:lnTo>
                    <a:lnTo>
                      <a:pt x="2076" y="960"/>
                    </a:lnTo>
                    <a:lnTo>
                      <a:pt x="2082" y="966"/>
                    </a:lnTo>
                    <a:lnTo>
                      <a:pt x="2082" y="972"/>
                    </a:lnTo>
                    <a:lnTo>
                      <a:pt x="2088" y="1002"/>
                    </a:lnTo>
                    <a:lnTo>
                      <a:pt x="2088" y="1008"/>
                    </a:lnTo>
                    <a:lnTo>
                      <a:pt x="2088" y="1014"/>
                    </a:lnTo>
                    <a:lnTo>
                      <a:pt x="2094" y="1038"/>
                    </a:lnTo>
                    <a:lnTo>
                      <a:pt x="2094" y="1044"/>
                    </a:lnTo>
                    <a:lnTo>
                      <a:pt x="2094" y="1050"/>
                    </a:lnTo>
                    <a:lnTo>
                      <a:pt x="2100" y="1056"/>
                    </a:lnTo>
                    <a:lnTo>
                      <a:pt x="2100" y="1074"/>
                    </a:lnTo>
                    <a:lnTo>
                      <a:pt x="2106" y="1074"/>
                    </a:lnTo>
                    <a:lnTo>
                      <a:pt x="2106" y="1080"/>
                    </a:lnTo>
                    <a:lnTo>
                      <a:pt x="2106" y="1086"/>
                    </a:lnTo>
                    <a:lnTo>
                      <a:pt x="2112" y="1098"/>
                    </a:lnTo>
                    <a:lnTo>
                      <a:pt x="2112" y="1104"/>
                    </a:lnTo>
                    <a:lnTo>
                      <a:pt x="2112" y="1110"/>
                    </a:lnTo>
                    <a:lnTo>
                      <a:pt x="2118" y="1122"/>
                    </a:lnTo>
                    <a:lnTo>
                      <a:pt x="2124" y="1128"/>
                    </a:lnTo>
                    <a:lnTo>
                      <a:pt x="2124" y="1134"/>
                    </a:lnTo>
                    <a:lnTo>
                      <a:pt x="2130" y="1134"/>
                    </a:lnTo>
                    <a:lnTo>
                      <a:pt x="2130" y="1140"/>
                    </a:lnTo>
                    <a:lnTo>
                      <a:pt x="2136" y="1140"/>
                    </a:lnTo>
                    <a:lnTo>
                      <a:pt x="2136" y="1134"/>
                    </a:lnTo>
                    <a:lnTo>
                      <a:pt x="2142" y="1122"/>
                    </a:lnTo>
                    <a:lnTo>
                      <a:pt x="2148" y="1122"/>
                    </a:lnTo>
                    <a:lnTo>
                      <a:pt x="2148" y="1116"/>
                    </a:lnTo>
                    <a:lnTo>
                      <a:pt x="2154" y="1104"/>
                    </a:lnTo>
                    <a:lnTo>
                      <a:pt x="2154" y="1098"/>
                    </a:lnTo>
                    <a:lnTo>
                      <a:pt x="2160" y="1080"/>
                    </a:lnTo>
                    <a:lnTo>
                      <a:pt x="2160" y="1074"/>
                    </a:lnTo>
                    <a:lnTo>
                      <a:pt x="2160" y="1068"/>
                    </a:lnTo>
                    <a:lnTo>
                      <a:pt x="2166" y="1068"/>
                    </a:lnTo>
                    <a:lnTo>
                      <a:pt x="2166" y="1044"/>
                    </a:lnTo>
                    <a:lnTo>
                      <a:pt x="2172" y="1044"/>
                    </a:lnTo>
                    <a:lnTo>
                      <a:pt x="2172" y="1038"/>
                    </a:lnTo>
                    <a:lnTo>
                      <a:pt x="2172" y="1032"/>
                    </a:lnTo>
                    <a:lnTo>
                      <a:pt x="2178" y="1008"/>
                    </a:lnTo>
                    <a:lnTo>
                      <a:pt x="2178" y="1002"/>
                    </a:lnTo>
                    <a:lnTo>
                      <a:pt x="2178" y="996"/>
                    </a:lnTo>
                    <a:lnTo>
                      <a:pt x="2178" y="990"/>
                    </a:lnTo>
                    <a:lnTo>
                      <a:pt x="2184" y="960"/>
                    </a:lnTo>
                    <a:lnTo>
                      <a:pt x="2184" y="954"/>
                    </a:lnTo>
                    <a:lnTo>
                      <a:pt x="2184" y="948"/>
                    </a:lnTo>
                    <a:lnTo>
                      <a:pt x="2190" y="942"/>
                    </a:lnTo>
                    <a:lnTo>
                      <a:pt x="2190" y="906"/>
                    </a:lnTo>
                    <a:lnTo>
                      <a:pt x="2196" y="900"/>
                    </a:lnTo>
                    <a:lnTo>
                      <a:pt x="2196" y="894"/>
                    </a:lnTo>
                    <a:lnTo>
                      <a:pt x="2196" y="888"/>
                    </a:lnTo>
                    <a:lnTo>
                      <a:pt x="2202" y="852"/>
                    </a:lnTo>
                    <a:lnTo>
                      <a:pt x="2202" y="840"/>
                    </a:lnTo>
                    <a:lnTo>
                      <a:pt x="2202" y="834"/>
                    </a:lnTo>
                    <a:lnTo>
                      <a:pt x="2202" y="828"/>
                    </a:lnTo>
                    <a:lnTo>
                      <a:pt x="2202" y="816"/>
                    </a:lnTo>
                    <a:lnTo>
                      <a:pt x="2208" y="810"/>
                    </a:lnTo>
                    <a:lnTo>
                      <a:pt x="2208" y="798"/>
                    </a:lnTo>
                    <a:lnTo>
                      <a:pt x="2214" y="756"/>
                    </a:lnTo>
                    <a:lnTo>
                      <a:pt x="2214" y="750"/>
                    </a:lnTo>
                    <a:lnTo>
                      <a:pt x="2214" y="738"/>
                    </a:lnTo>
                    <a:lnTo>
                      <a:pt x="2214" y="732"/>
                    </a:lnTo>
                    <a:lnTo>
                      <a:pt x="2220" y="684"/>
                    </a:lnTo>
                    <a:lnTo>
                      <a:pt x="2220" y="672"/>
                    </a:lnTo>
                    <a:lnTo>
                      <a:pt x="2220" y="660"/>
                    </a:lnTo>
                    <a:lnTo>
                      <a:pt x="2220" y="654"/>
                    </a:lnTo>
                    <a:lnTo>
                      <a:pt x="2226" y="600"/>
                    </a:lnTo>
                    <a:lnTo>
                      <a:pt x="2232" y="588"/>
                    </a:lnTo>
                    <a:lnTo>
                      <a:pt x="2232" y="582"/>
                    </a:lnTo>
                    <a:lnTo>
                      <a:pt x="2232" y="570"/>
                    </a:lnTo>
                    <a:lnTo>
                      <a:pt x="2238" y="510"/>
                    </a:lnTo>
                    <a:lnTo>
                      <a:pt x="2238" y="504"/>
                    </a:lnTo>
                    <a:lnTo>
                      <a:pt x="2238" y="492"/>
                    </a:lnTo>
                    <a:lnTo>
                      <a:pt x="2238" y="480"/>
                    </a:lnTo>
                    <a:lnTo>
                      <a:pt x="2244" y="420"/>
                    </a:lnTo>
                    <a:lnTo>
                      <a:pt x="2244" y="408"/>
                    </a:lnTo>
                    <a:lnTo>
                      <a:pt x="2244" y="396"/>
                    </a:lnTo>
                    <a:lnTo>
                      <a:pt x="2250" y="378"/>
                    </a:lnTo>
                    <a:lnTo>
                      <a:pt x="2250" y="318"/>
                    </a:lnTo>
                    <a:lnTo>
                      <a:pt x="2256" y="306"/>
                    </a:lnTo>
                    <a:lnTo>
                      <a:pt x="2256" y="288"/>
                    </a:lnTo>
                    <a:lnTo>
                      <a:pt x="2256" y="276"/>
                    </a:lnTo>
                    <a:lnTo>
                      <a:pt x="2262" y="210"/>
                    </a:lnTo>
                    <a:lnTo>
                      <a:pt x="2262" y="192"/>
                    </a:lnTo>
                    <a:lnTo>
                      <a:pt x="2262" y="180"/>
                    </a:lnTo>
                    <a:lnTo>
                      <a:pt x="2262" y="168"/>
                    </a:lnTo>
                    <a:lnTo>
                      <a:pt x="2268" y="96"/>
                    </a:lnTo>
                    <a:lnTo>
                      <a:pt x="2268" y="78"/>
                    </a:lnTo>
                    <a:lnTo>
                      <a:pt x="2268" y="66"/>
                    </a:lnTo>
                    <a:lnTo>
                      <a:pt x="2274" y="48"/>
                    </a:lnTo>
                    <a:lnTo>
                      <a:pt x="2274" y="42"/>
                    </a:lnTo>
                    <a:lnTo>
                      <a:pt x="2274" y="30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80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0" y="78"/>
                    </a:lnTo>
                    <a:lnTo>
                      <a:pt x="2280" y="96"/>
                    </a:lnTo>
                    <a:lnTo>
                      <a:pt x="2286" y="168"/>
                    </a:lnTo>
                    <a:lnTo>
                      <a:pt x="2286" y="180"/>
                    </a:lnTo>
                    <a:lnTo>
                      <a:pt x="2286" y="198"/>
                    </a:lnTo>
                    <a:lnTo>
                      <a:pt x="2286" y="210"/>
                    </a:lnTo>
                    <a:lnTo>
                      <a:pt x="2292" y="282"/>
                    </a:lnTo>
                    <a:lnTo>
                      <a:pt x="2298" y="294"/>
                    </a:lnTo>
                    <a:lnTo>
                      <a:pt x="2298" y="306"/>
                    </a:lnTo>
                    <a:lnTo>
                      <a:pt x="2298" y="318"/>
                    </a:lnTo>
                    <a:lnTo>
                      <a:pt x="2304" y="384"/>
                    </a:lnTo>
                    <a:lnTo>
                      <a:pt x="2304" y="396"/>
                    </a:lnTo>
                    <a:lnTo>
                      <a:pt x="2304" y="408"/>
                    </a:lnTo>
                    <a:lnTo>
                      <a:pt x="2304" y="420"/>
                    </a:lnTo>
                    <a:lnTo>
                      <a:pt x="2310" y="486"/>
                    </a:lnTo>
                    <a:lnTo>
                      <a:pt x="2310" y="498"/>
                    </a:lnTo>
                    <a:lnTo>
                      <a:pt x="2310" y="504"/>
                    </a:lnTo>
                    <a:lnTo>
                      <a:pt x="2316" y="516"/>
                    </a:lnTo>
                    <a:lnTo>
                      <a:pt x="2316" y="576"/>
                    </a:lnTo>
                    <a:lnTo>
                      <a:pt x="2322" y="588"/>
                    </a:lnTo>
                    <a:lnTo>
                      <a:pt x="2322" y="594"/>
                    </a:lnTo>
                    <a:lnTo>
                      <a:pt x="2322" y="606"/>
                    </a:lnTo>
                    <a:lnTo>
                      <a:pt x="2328" y="660"/>
                    </a:lnTo>
                    <a:lnTo>
                      <a:pt x="2328" y="672"/>
                    </a:lnTo>
                    <a:lnTo>
                      <a:pt x="2328" y="678"/>
                    </a:lnTo>
                    <a:lnTo>
                      <a:pt x="2328" y="690"/>
                    </a:lnTo>
                    <a:lnTo>
                      <a:pt x="2334" y="738"/>
                    </a:lnTo>
                    <a:lnTo>
                      <a:pt x="2334" y="744"/>
                    </a:lnTo>
                    <a:lnTo>
                      <a:pt x="2334" y="756"/>
                    </a:lnTo>
                    <a:lnTo>
                      <a:pt x="2340" y="762"/>
                    </a:lnTo>
                    <a:lnTo>
                      <a:pt x="2340" y="810"/>
                    </a:lnTo>
                    <a:lnTo>
                      <a:pt x="2346" y="816"/>
                    </a:lnTo>
                    <a:lnTo>
                      <a:pt x="2346" y="822"/>
                    </a:lnTo>
                    <a:lnTo>
                      <a:pt x="2346" y="834"/>
                    </a:lnTo>
                    <a:lnTo>
                      <a:pt x="2346" y="840"/>
                    </a:lnTo>
                    <a:lnTo>
                      <a:pt x="2346" y="846"/>
                    </a:lnTo>
                    <a:lnTo>
                      <a:pt x="2346" y="858"/>
                    </a:lnTo>
                    <a:lnTo>
                      <a:pt x="2352" y="894"/>
                    </a:lnTo>
                    <a:lnTo>
                      <a:pt x="2352" y="900"/>
                    </a:lnTo>
                    <a:lnTo>
                      <a:pt x="2358" y="906"/>
                    </a:lnTo>
                    <a:lnTo>
                      <a:pt x="2358" y="918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64" y="960"/>
                    </a:lnTo>
                    <a:lnTo>
                      <a:pt x="2364" y="966"/>
                    </a:lnTo>
                    <a:lnTo>
                      <a:pt x="2370" y="996"/>
                    </a:lnTo>
                    <a:lnTo>
                      <a:pt x="2370" y="1002"/>
                    </a:lnTo>
                    <a:lnTo>
                      <a:pt x="2370" y="1008"/>
                    </a:lnTo>
                    <a:lnTo>
                      <a:pt x="2376" y="1014"/>
                    </a:lnTo>
                    <a:lnTo>
                      <a:pt x="2376" y="1038"/>
                    </a:lnTo>
                    <a:lnTo>
                      <a:pt x="2382" y="1044"/>
                    </a:lnTo>
                    <a:lnTo>
                      <a:pt x="2382" y="1050"/>
                    </a:lnTo>
                    <a:lnTo>
                      <a:pt x="2388" y="1074"/>
                    </a:lnTo>
                    <a:lnTo>
                      <a:pt x="2388" y="1080"/>
                    </a:lnTo>
                    <a:lnTo>
                      <a:pt x="2388" y="1086"/>
                    </a:lnTo>
                    <a:lnTo>
                      <a:pt x="2394" y="1098"/>
                    </a:lnTo>
                    <a:lnTo>
                      <a:pt x="2394" y="1104"/>
                    </a:lnTo>
                    <a:lnTo>
                      <a:pt x="2400" y="1110"/>
                    </a:lnTo>
                    <a:lnTo>
                      <a:pt x="2400" y="1122"/>
                    </a:lnTo>
                    <a:lnTo>
                      <a:pt x="2406" y="1122"/>
                    </a:lnTo>
                    <a:lnTo>
                      <a:pt x="2406" y="1128"/>
                    </a:lnTo>
                    <a:lnTo>
                      <a:pt x="2412" y="1134"/>
                    </a:lnTo>
                    <a:lnTo>
                      <a:pt x="2412" y="1140"/>
                    </a:lnTo>
                    <a:lnTo>
                      <a:pt x="2418" y="1140"/>
                    </a:lnTo>
                    <a:lnTo>
                      <a:pt x="2424" y="1134"/>
                    </a:lnTo>
                    <a:lnTo>
                      <a:pt x="2430" y="1128"/>
                    </a:lnTo>
                    <a:lnTo>
                      <a:pt x="2430" y="1122"/>
                    </a:lnTo>
                    <a:lnTo>
                      <a:pt x="2436" y="1110"/>
                    </a:lnTo>
                    <a:lnTo>
                      <a:pt x="2436" y="1104"/>
                    </a:lnTo>
                    <a:lnTo>
                      <a:pt x="2442" y="1098"/>
                    </a:lnTo>
                    <a:lnTo>
                      <a:pt x="2442" y="1080"/>
                    </a:lnTo>
                    <a:lnTo>
                      <a:pt x="2448" y="1080"/>
                    </a:lnTo>
                    <a:lnTo>
                      <a:pt x="2448" y="1074"/>
                    </a:lnTo>
                    <a:lnTo>
                      <a:pt x="2448" y="1068"/>
                    </a:lnTo>
                    <a:lnTo>
                      <a:pt x="2454" y="1050"/>
                    </a:lnTo>
                    <a:lnTo>
                      <a:pt x="2454" y="1044"/>
                    </a:lnTo>
                    <a:lnTo>
                      <a:pt x="2454" y="1038"/>
                    </a:lnTo>
                    <a:lnTo>
                      <a:pt x="2460" y="1008"/>
                    </a:lnTo>
                    <a:lnTo>
                      <a:pt x="2460" y="1002"/>
                    </a:lnTo>
                    <a:lnTo>
                      <a:pt x="2460" y="996"/>
                    </a:lnTo>
                    <a:lnTo>
                      <a:pt x="2466" y="990"/>
                    </a:lnTo>
                    <a:lnTo>
                      <a:pt x="2466" y="966"/>
                    </a:lnTo>
                    <a:lnTo>
                      <a:pt x="2472" y="954"/>
                    </a:lnTo>
                    <a:lnTo>
                      <a:pt x="2472" y="948"/>
                    </a:lnTo>
                    <a:lnTo>
                      <a:pt x="2472" y="942"/>
                    </a:lnTo>
                    <a:lnTo>
                      <a:pt x="2478" y="912"/>
                    </a:lnTo>
                    <a:lnTo>
                      <a:pt x="2478" y="900"/>
                    </a:lnTo>
                    <a:lnTo>
                      <a:pt x="2478" y="894"/>
                    </a:lnTo>
                    <a:lnTo>
                      <a:pt x="2478" y="888"/>
                    </a:lnTo>
                    <a:lnTo>
                      <a:pt x="2484" y="852"/>
                    </a:lnTo>
                    <a:lnTo>
                      <a:pt x="2484" y="840"/>
                    </a:lnTo>
                    <a:lnTo>
                      <a:pt x="2484" y="834"/>
                    </a:lnTo>
                    <a:lnTo>
                      <a:pt x="2490" y="828"/>
                    </a:lnTo>
                    <a:lnTo>
                      <a:pt x="2490" y="816"/>
                    </a:lnTo>
                    <a:lnTo>
                      <a:pt x="2490" y="810"/>
                    </a:lnTo>
                    <a:lnTo>
                      <a:pt x="2490" y="798"/>
                    </a:lnTo>
                    <a:lnTo>
                      <a:pt x="2496" y="756"/>
                    </a:lnTo>
                    <a:lnTo>
                      <a:pt x="2496" y="744"/>
                    </a:lnTo>
                    <a:lnTo>
                      <a:pt x="2496" y="738"/>
                    </a:lnTo>
                    <a:lnTo>
                      <a:pt x="2502" y="726"/>
                    </a:lnTo>
                    <a:lnTo>
                      <a:pt x="2502" y="678"/>
                    </a:lnTo>
                    <a:lnTo>
                      <a:pt x="2508" y="672"/>
                    </a:lnTo>
                    <a:lnTo>
                      <a:pt x="2508" y="660"/>
                    </a:lnTo>
                    <a:lnTo>
                      <a:pt x="2508" y="648"/>
                    </a:lnTo>
                    <a:lnTo>
                      <a:pt x="2514" y="594"/>
                    </a:lnTo>
                    <a:lnTo>
                      <a:pt x="2514" y="588"/>
                    </a:lnTo>
                    <a:lnTo>
                      <a:pt x="2514" y="576"/>
                    </a:lnTo>
                    <a:lnTo>
                      <a:pt x="2514" y="564"/>
                    </a:lnTo>
                    <a:lnTo>
                      <a:pt x="2520" y="504"/>
                    </a:lnTo>
                    <a:lnTo>
                      <a:pt x="2520" y="492"/>
                    </a:lnTo>
                    <a:lnTo>
                      <a:pt x="2520" y="480"/>
                    </a:lnTo>
                    <a:lnTo>
                      <a:pt x="2526" y="468"/>
                    </a:lnTo>
                    <a:lnTo>
                      <a:pt x="2526" y="408"/>
                    </a:lnTo>
                    <a:lnTo>
                      <a:pt x="2532" y="396"/>
                    </a:lnTo>
                    <a:lnTo>
                      <a:pt x="2532" y="384"/>
                    </a:lnTo>
                    <a:lnTo>
                      <a:pt x="2532" y="372"/>
                    </a:lnTo>
                    <a:lnTo>
                      <a:pt x="2538" y="306"/>
                    </a:lnTo>
                    <a:lnTo>
                      <a:pt x="2538" y="294"/>
                    </a:lnTo>
                    <a:lnTo>
                      <a:pt x="2538" y="276"/>
                    </a:lnTo>
                    <a:lnTo>
                      <a:pt x="2538" y="264"/>
                    </a:lnTo>
                    <a:lnTo>
                      <a:pt x="2544" y="192"/>
                    </a:lnTo>
                    <a:lnTo>
                      <a:pt x="2544" y="180"/>
                    </a:lnTo>
                    <a:lnTo>
                      <a:pt x="2544" y="168"/>
                    </a:lnTo>
                    <a:lnTo>
                      <a:pt x="2550" y="150"/>
                    </a:lnTo>
                    <a:lnTo>
                      <a:pt x="2550" y="78"/>
                    </a:lnTo>
                    <a:lnTo>
                      <a:pt x="2556" y="60"/>
                    </a:lnTo>
                    <a:lnTo>
                      <a:pt x="2556" y="48"/>
                    </a:lnTo>
                    <a:lnTo>
                      <a:pt x="2556" y="30"/>
                    </a:lnTo>
                    <a:lnTo>
                      <a:pt x="2556" y="24"/>
                    </a:lnTo>
                    <a:lnTo>
                      <a:pt x="2556" y="12"/>
                    </a:lnTo>
                    <a:lnTo>
                      <a:pt x="2556" y="6"/>
                    </a:lnTo>
                    <a:lnTo>
                      <a:pt x="2562" y="6"/>
                    </a:lnTo>
                    <a:lnTo>
                      <a:pt x="2562" y="12"/>
                    </a:lnTo>
                    <a:lnTo>
                      <a:pt x="2562" y="24"/>
                    </a:lnTo>
                    <a:lnTo>
                      <a:pt x="2562" y="30"/>
                    </a:lnTo>
                    <a:lnTo>
                      <a:pt x="2562" y="48"/>
                    </a:lnTo>
                    <a:lnTo>
                      <a:pt x="2562" y="60"/>
                    </a:lnTo>
                    <a:lnTo>
                      <a:pt x="2568" y="78"/>
                    </a:lnTo>
                    <a:lnTo>
                      <a:pt x="2568" y="150"/>
                    </a:lnTo>
                    <a:lnTo>
                      <a:pt x="2574" y="162"/>
                    </a:lnTo>
                    <a:lnTo>
                      <a:pt x="2574" y="180"/>
                    </a:lnTo>
                    <a:lnTo>
                      <a:pt x="2574" y="192"/>
                    </a:lnTo>
                    <a:lnTo>
                      <a:pt x="2580" y="264"/>
                    </a:lnTo>
                    <a:lnTo>
                      <a:pt x="2580" y="276"/>
                    </a:lnTo>
                    <a:lnTo>
                      <a:pt x="2580" y="288"/>
                    </a:lnTo>
                    <a:lnTo>
                      <a:pt x="2580" y="306"/>
                    </a:lnTo>
                    <a:lnTo>
                      <a:pt x="2586" y="366"/>
                    </a:lnTo>
                    <a:lnTo>
                      <a:pt x="2586" y="384"/>
                    </a:lnTo>
                    <a:lnTo>
                      <a:pt x="2586" y="396"/>
                    </a:lnTo>
                    <a:lnTo>
                      <a:pt x="2592" y="408"/>
                    </a:lnTo>
                    <a:lnTo>
                      <a:pt x="2592" y="468"/>
                    </a:lnTo>
                    <a:lnTo>
                      <a:pt x="2598" y="480"/>
                    </a:lnTo>
                    <a:lnTo>
                      <a:pt x="2598" y="492"/>
                    </a:lnTo>
                    <a:lnTo>
                      <a:pt x="2598" y="504"/>
                    </a:lnTo>
                    <a:lnTo>
                      <a:pt x="2604" y="558"/>
                    </a:lnTo>
                    <a:lnTo>
                      <a:pt x="2604" y="570"/>
                    </a:lnTo>
                    <a:lnTo>
                      <a:pt x="2604" y="582"/>
                    </a:lnTo>
                    <a:lnTo>
                      <a:pt x="2604" y="594"/>
                    </a:lnTo>
                    <a:lnTo>
                      <a:pt x="2610" y="648"/>
                    </a:lnTo>
                    <a:lnTo>
                      <a:pt x="2610" y="654"/>
                    </a:lnTo>
                    <a:lnTo>
                      <a:pt x="2610" y="666"/>
                    </a:lnTo>
                    <a:lnTo>
                      <a:pt x="2616" y="678"/>
                    </a:lnTo>
                    <a:lnTo>
                      <a:pt x="2616" y="726"/>
                    </a:lnTo>
                    <a:lnTo>
                      <a:pt x="2622" y="732"/>
                    </a:lnTo>
                    <a:lnTo>
                      <a:pt x="2622" y="744"/>
                    </a:lnTo>
                    <a:lnTo>
                      <a:pt x="2622" y="750"/>
                    </a:lnTo>
                    <a:lnTo>
                      <a:pt x="2628" y="798"/>
                    </a:lnTo>
                    <a:lnTo>
                      <a:pt x="2628" y="804"/>
                    </a:lnTo>
                    <a:lnTo>
                      <a:pt x="2628" y="816"/>
                    </a:lnTo>
                    <a:lnTo>
                      <a:pt x="2628" y="822"/>
                    </a:lnTo>
                    <a:lnTo>
                      <a:pt x="2634" y="828"/>
                    </a:lnTo>
                    <a:lnTo>
                      <a:pt x="2634" y="840"/>
                    </a:lnTo>
                    <a:lnTo>
                      <a:pt x="2634" y="846"/>
                    </a:lnTo>
                    <a:lnTo>
                      <a:pt x="2640" y="882"/>
                    </a:lnTo>
                    <a:lnTo>
                      <a:pt x="2640" y="894"/>
                    </a:lnTo>
                    <a:lnTo>
                      <a:pt x="2640" y="900"/>
                    </a:lnTo>
                    <a:lnTo>
                      <a:pt x="2640" y="906"/>
                    </a:lnTo>
                    <a:lnTo>
                      <a:pt x="2646" y="942"/>
                    </a:lnTo>
                    <a:lnTo>
                      <a:pt x="2646" y="948"/>
                    </a:lnTo>
                    <a:lnTo>
                      <a:pt x="2646" y="954"/>
                    </a:lnTo>
                    <a:lnTo>
                      <a:pt x="2652" y="960"/>
                    </a:lnTo>
                    <a:lnTo>
                      <a:pt x="2652" y="990"/>
                    </a:lnTo>
                    <a:lnTo>
                      <a:pt x="2658" y="996"/>
                    </a:lnTo>
                    <a:lnTo>
                      <a:pt x="2658" y="1002"/>
                    </a:lnTo>
                    <a:lnTo>
                      <a:pt x="2658" y="1008"/>
                    </a:lnTo>
                    <a:lnTo>
                      <a:pt x="2664" y="1032"/>
                    </a:lnTo>
                    <a:lnTo>
                      <a:pt x="2664" y="1038"/>
                    </a:lnTo>
                    <a:lnTo>
                      <a:pt x="2664" y="1044"/>
                    </a:lnTo>
                    <a:lnTo>
                      <a:pt x="2670" y="1068"/>
                    </a:lnTo>
                    <a:lnTo>
                      <a:pt x="2670" y="1074"/>
                    </a:lnTo>
                    <a:lnTo>
                      <a:pt x="2676" y="1080"/>
                    </a:lnTo>
                    <a:lnTo>
                      <a:pt x="2676" y="1098"/>
                    </a:lnTo>
                    <a:lnTo>
                      <a:pt x="2682" y="1098"/>
                    </a:lnTo>
                    <a:lnTo>
                      <a:pt x="2682" y="1104"/>
                    </a:lnTo>
                    <a:lnTo>
                      <a:pt x="2688" y="1116"/>
                    </a:lnTo>
                    <a:lnTo>
                      <a:pt x="2688" y="1122"/>
                    </a:lnTo>
                    <a:lnTo>
                      <a:pt x="2694" y="1134"/>
                    </a:lnTo>
                    <a:lnTo>
                      <a:pt x="2700" y="1134"/>
                    </a:lnTo>
                    <a:lnTo>
                      <a:pt x="2700" y="1140"/>
                    </a:lnTo>
                    <a:lnTo>
                      <a:pt x="2706" y="1140"/>
                    </a:lnTo>
                    <a:lnTo>
                      <a:pt x="2706" y="1134"/>
                    </a:lnTo>
                    <a:lnTo>
                      <a:pt x="2712" y="1128"/>
                    </a:lnTo>
                    <a:lnTo>
                      <a:pt x="2712" y="1122"/>
                    </a:lnTo>
                    <a:lnTo>
                      <a:pt x="2718" y="1122"/>
                    </a:lnTo>
                    <a:lnTo>
                      <a:pt x="2718" y="1110"/>
                    </a:lnTo>
                    <a:lnTo>
                      <a:pt x="2724" y="1104"/>
                    </a:lnTo>
                    <a:lnTo>
                      <a:pt x="2724" y="1098"/>
                    </a:lnTo>
                    <a:lnTo>
                      <a:pt x="2730" y="1086"/>
                    </a:lnTo>
                    <a:lnTo>
                      <a:pt x="2730" y="1080"/>
                    </a:lnTo>
                    <a:lnTo>
                      <a:pt x="2730" y="1074"/>
                    </a:lnTo>
                    <a:lnTo>
                      <a:pt x="2736" y="1056"/>
                    </a:lnTo>
                    <a:lnTo>
                      <a:pt x="2736" y="1050"/>
                    </a:lnTo>
                    <a:lnTo>
                      <a:pt x="2736" y="1044"/>
                    </a:lnTo>
                    <a:lnTo>
                      <a:pt x="2742" y="1038"/>
                    </a:lnTo>
                    <a:lnTo>
                      <a:pt x="2742" y="1014"/>
                    </a:lnTo>
                    <a:lnTo>
                      <a:pt x="2748" y="1014"/>
                    </a:lnTo>
                    <a:lnTo>
                      <a:pt x="2748" y="1008"/>
                    </a:lnTo>
                    <a:lnTo>
                      <a:pt x="2748" y="1002"/>
                    </a:lnTo>
                    <a:lnTo>
                      <a:pt x="2754" y="972"/>
                    </a:lnTo>
                    <a:lnTo>
                      <a:pt x="2754" y="966"/>
                    </a:lnTo>
                    <a:lnTo>
                      <a:pt x="2754" y="960"/>
                    </a:lnTo>
                    <a:lnTo>
                      <a:pt x="2754" y="954"/>
                    </a:lnTo>
                    <a:lnTo>
                      <a:pt x="2760" y="924"/>
                    </a:lnTo>
                    <a:lnTo>
                      <a:pt x="2760" y="918"/>
                    </a:lnTo>
                    <a:lnTo>
                      <a:pt x="2766" y="906"/>
                    </a:lnTo>
                    <a:lnTo>
                      <a:pt x="2766" y="900"/>
                    </a:lnTo>
                    <a:lnTo>
                      <a:pt x="2772" y="864"/>
                    </a:lnTo>
                    <a:lnTo>
                      <a:pt x="2772" y="858"/>
                    </a:lnTo>
                    <a:lnTo>
                      <a:pt x="2772" y="852"/>
                    </a:lnTo>
                    <a:lnTo>
                      <a:pt x="2772" y="840"/>
                    </a:lnTo>
                    <a:lnTo>
                      <a:pt x="2772" y="834"/>
                    </a:lnTo>
                    <a:lnTo>
                      <a:pt x="2772" y="828"/>
                    </a:lnTo>
                    <a:lnTo>
                      <a:pt x="2778" y="816"/>
                    </a:lnTo>
                    <a:lnTo>
                      <a:pt x="2778" y="774"/>
                    </a:lnTo>
                    <a:lnTo>
                      <a:pt x="2784" y="768"/>
                    </a:lnTo>
                    <a:lnTo>
                      <a:pt x="2784" y="756"/>
                    </a:lnTo>
                    <a:lnTo>
                      <a:pt x="2784" y="750"/>
                    </a:lnTo>
                    <a:lnTo>
                      <a:pt x="2790" y="702"/>
                    </a:lnTo>
                    <a:lnTo>
                      <a:pt x="2790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96" y="624"/>
                    </a:lnTo>
                    <a:lnTo>
                      <a:pt x="2796" y="612"/>
                    </a:lnTo>
                    <a:lnTo>
                      <a:pt x="2796" y="600"/>
                    </a:lnTo>
                    <a:lnTo>
                      <a:pt x="2802" y="588"/>
                    </a:lnTo>
                    <a:lnTo>
                      <a:pt x="2802" y="534"/>
                    </a:lnTo>
                    <a:lnTo>
                      <a:pt x="2808" y="522"/>
                    </a:lnTo>
                    <a:lnTo>
                      <a:pt x="2808" y="516"/>
                    </a:lnTo>
                    <a:lnTo>
                      <a:pt x="2808" y="504"/>
                    </a:lnTo>
                    <a:lnTo>
                      <a:pt x="2814" y="444"/>
                    </a:lnTo>
                    <a:lnTo>
                      <a:pt x="2814" y="432"/>
                    </a:lnTo>
                    <a:lnTo>
                      <a:pt x="2814" y="420"/>
                    </a:lnTo>
                    <a:lnTo>
                      <a:pt x="2814" y="408"/>
                    </a:lnTo>
                    <a:lnTo>
                      <a:pt x="2820" y="342"/>
                    </a:lnTo>
                    <a:lnTo>
                      <a:pt x="2820" y="330"/>
                    </a:lnTo>
                    <a:lnTo>
                      <a:pt x="2826" y="318"/>
                    </a:lnTo>
                    <a:lnTo>
                      <a:pt x="2826" y="306"/>
                    </a:lnTo>
                    <a:lnTo>
                      <a:pt x="2832" y="240"/>
                    </a:lnTo>
                    <a:lnTo>
                      <a:pt x="2832" y="222"/>
                    </a:lnTo>
                    <a:lnTo>
                      <a:pt x="2832" y="210"/>
                    </a:lnTo>
                    <a:lnTo>
                      <a:pt x="2832" y="198"/>
                    </a:lnTo>
                    <a:lnTo>
                      <a:pt x="2838" y="126"/>
                    </a:lnTo>
                    <a:lnTo>
                      <a:pt x="2838" y="108"/>
                    </a:lnTo>
                    <a:lnTo>
                      <a:pt x="2838" y="96"/>
                    </a:lnTo>
                    <a:lnTo>
                      <a:pt x="2838" y="84"/>
                    </a:lnTo>
                    <a:lnTo>
                      <a:pt x="2838" y="72"/>
                    </a:lnTo>
                    <a:lnTo>
                      <a:pt x="2844" y="60"/>
                    </a:lnTo>
                    <a:lnTo>
                      <a:pt x="2844" y="54"/>
                    </a:lnTo>
                    <a:lnTo>
                      <a:pt x="2844" y="60"/>
                    </a:lnTo>
                    <a:lnTo>
                      <a:pt x="2844" y="72"/>
                    </a:lnTo>
                    <a:lnTo>
                      <a:pt x="2844" y="78"/>
                    </a:lnTo>
                    <a:lnTo>
                      <a:pt x="2850" y="96"/>
                    </a:lnTo>
                    <a:lnTo>
                      <a:pt x="2850" y="108"/>
                    </a:lnTo>
                    <a:lnTo>
                      <a:pt x="2850" y="126"/>
                    </a:lnTo>
                    <a:lnTo>
                      <a:pt x="2856" y="192"/>
                    </a:lnTo>
                    <a:lnTo>
                      <a:pt x="2856" y="210"/>
                    </a:lnTo>
                    <a:lnTo>
                      <a:pt x="2856" y="222"/>
                    </a:lnTo>
                    <a:lnTo>
                      <a:pt x="2856" y="234"/>
                    </a:lnTo>
                    <a:lnTo>
                      <a:pt x="2862" y="300"/>
                    </a:lnTo>
                    <a:lnTo>
                      <a:pt x="2862" y="318"/>
                    </a:lnTo>
                    <a:lnTo>
                      <a:pt x="2862" y="330"/>
                    </a:lnTo>
                    <a:lnTo>
                      <a:pt x="2868" y="342"/>
                    </a:lnTo>
                    <a:lnTo>
                      <a:pt x="2868" y="402"/>
                    </a:lnTo>
                    <a:lnTo>
                      <a:pt x="2874" y="414"/>
                    </a:lnTo>
                    <a:lnTo>
                      <a:pt x="2874" y="426"/>
                    </a:lnTo>
                    <a:lnTo>
                      <a:pt x="2874" y="438"/>
                    </a:lnTo>
                    <a:lnTo>
                      <a:pt x="2880" y="498"/>
                    </a:lnTo>
                    <a:lnTo>
                      <a:pt x="2880" y="510"/>
                    </a:lnTo>
                    <a:lnTo>
                      <a:pt x="2880" y="522"/>
                    </a:lnTo>
                    <a:lnTo>
                      <a:pt x="2880" y="534"/>
                    </a:lnTo>
                    <a:lnTo>
                      <a:pt x="2886" y="588"/>
                    </a:lnTo>
                    <a:lnTo>
                      <a:pt x="2886" y="594"/>
                    </a:lnTo>
                    <a:lnTo>
                      <a:pt x="2892" y="606"/>
                    </a:lnTo>
                    <a:lnTo>
                      <a:pt x="2892" y="618"/>
                    </a:lnTo>
                    <a:lnTo>
                      <a:pt x="2898" y="666"/>
                    </a:lnTo>
                    <a:lnTo>
                      <a:pt x="2898" y="678"/>
                    </a:lnTo>
                    <a:lnTo>
                      <a:pt x="2898" y="690"/>
                    </a:lnTo>
                    <a:lnTo>
                      <a:pt x="2898" y="696"/>
                    </a:lnTo>
                    <a:lnTo>
                      <a:pt x="2904" y="744"/>
                    </a:lnTo>
                    <a:lnTo>
                      <a:pt x="2904" y="750"/>
                    </a:lnTo>
                    <a:lnTo>
                      <a:pt x="2904" y="762"/>
                    </a:lnTo>
                    <a:lnTo>
                      <a:pt x="2904" y="768"/>
                    </a:lnTo>
                    <a:lnTo>
                      <a:pt x="2910" y="810"/>
                    </a:lnTo>
                    <a:lnTo>
                      <a:pt x="2910" y="822"/>
                    </a:lnTo>
                    <a:lnTo>
                      <a:pt x="2916" y="828"/>
                    </a:lnTo>
                    <a:lnTo>
                      <a:pt x="2916" y="834"/>
                    </a:lnTo>
                    <a:lnTo>
                      <a:pt x="2916" y="846"/>
                    </a:lnTo>
                    <a:lnTo>
                      <a:pt x="2916" y="852"/>
                    </a:lnTo>
                    <a:lnTo>
                      <a:pt x="2916" y="858"/>
                    </a:lnTo>
                    <a:lnTo>
                      <a:pt x="2922" y="894"/>
                    </a:lnTo>
                    <a:lnTo>
                      <a:pt x="2922" y="900"/>
                    </a:lnTo>
                    <a:lnTo>
                      <a:pt x="2922" y="912"/>
                    </a:lnTo>
                    <a:lnTo>
                      <a:pt x="2928" y="918"/>
                    </a:lnTo>
                    <a:lnTo>
                      <a:pt x="2928" y="948"/>
                    </a:lnTo>
                    <a:lnTo>
                      <a:pt x="2934" y="954"/>
                    </a:lnTo>
                    <a:lnTo>
                      <a:pt x="2934" y="960"/>
                    </a:lnTo>
                    <a:lnTo>
                      <a:pt x="2934" y="966"/>
                    </a:lnTo>
                    <a:lnTo>
                      <a:pt x="2940" y="996"/>
                    </a:lnTo>
                    <a:lnTo>
                      <a:pt x="2940" y="1002"/>
                    </a:lnTo>
                    <a:lnTo>
                      <a:pt x="2940" y="1008"/>
                    </a:lnTo>
                    <a:lnTo>
                      <a:pt x="2940" y="1014"/>
                    </a:lnTo>
                    <a:lnTo>
                      <a:pt x="2946" y="1038"/>
                    </a:lnTo>
                    <a:lnTo>
                      <a:pt x="2946" y="1044"/>
                    </a:lnTo>
                    <a:lnTo>
                      <a:pt x="2952" y="1050"/>
                    </a:lnTo>
                    <a:lnTo>
                      <a:pt x="2958" y="1068"/>
                    </a:lnTo>
                    <a:lnTo>
                      <a:pt x="2958" y="1074"/>
                    </a:lnTo>
                    <a:lnTo>
                      <a:pt x="2958" y="1080"/>
                    </a:lnTo>
                    <a:lnTo>
                      <a:pt x="2964" y="1098"/>
                    </a:lnTo>
                    <a:lnTo>
                      <a:pt x="2964" y="1104"/>
                    </a:lnTo>
                    <a:lnTo>
                      <a:pt x="2970" y="1116"/>
                    </a:lnTo>
                    <a:lnTo>
                      <a:pt x="2970" y="1122"/>
                    </a:lnTo>
                    <a:lnTo>
                      <a:pt x="2976" y="1122"/>
                    </a:lnTo>
                    <a:lnTo>
                      <a:pt x="2982" y="1134"/>
                    </a:lnTo>
                    <a:lnTo>
                      <a:pt x="2988" y="1140"/>
                    </a:lnTo>
                    <a:lnTo>
                      <a:pt x="2988" y="1134"/>
                    </a:lnTo>
                    <a:lnTo>
                      <a:pt x="2994" y="1134"/>
                    </a:lnTo>
                    <a:lnTo>
                      <a:pt x="2994" y="1122"/>
                    </a:lnTo>
                    <a:lnTo>
                      <a:pt x="3000" y="1122"/>
                    </a:lnTo>
                    <a:lnTo>
                      <a:pt x="3000" y="1116"/>
                    </a:lnTo>
                    <a:lnTo>
                      <a:pt x="3006" y="1104"/>
                    </a:lnTo>
                    <a:lnTo>
                      <a:pt x="3006" y="1098"/>
                    </a:lnTo>
                    <a:lnTo>
                      <a:pt x="3012" y="1080"/>
                    </a:lnTo>
                    <a:lnTo>
                      <a:pt x="3012" y="1074"/>
                    </a:lnTo>
                    <a:lnTo>
                      <a:pt x="3018" y="1068"/>
                    </a:lnTo>
                    <a:lnTo>
                      <a:pt x="3024" y="1050"/>
                    </a:lnTo>
                    <a:lnTo>
                      <a:pt x="3024" y="1044"/>
                    </a:lnTo>
                    <a:lnTo>
                      <a:pt x="3024" y="1038"/>
                    </a:lnTo>
                    <a:lnTo>
                      <a:pt x="3030" y="1014"/>
                    </a:lnTo>
                    <a:lnTo>
                      <a:pt x="3030" y="1008"/>
                    </a:lnTo>
                    <a:lnTo>
                      <a:pt x="3030" y="1002"/>
                    </a:lnTo>
                    <a:lnTo>
                      <a:pt x="3030" y="996"/>
                    </a:lnTo>
                    <a:lnTo>
                      <a:pt x="3036" y="966"/>
                    </a:lnTo>
                    <a:lnTo>
                      <a:pt x="3036" y="960"/>
                    </a:lnTo>
                    <a:lnTo>
                      <a:pt x="3042" y="954"/>
                    </a:lnTo>
                    <a:lnTo>
                      <a:pt x="3042" y="948"/>
                    </a:lnTo>
                    <a:lnTo>
                      <a:pt x="3048" y="918"/>
                    </a:lnTo>
                    <a:lnTo>
                      <a:pt x="3048" y="912"/>
                    </a:lnTo>
                    <a:lnTo>
                      <a:pt x="3048" y="900"/>
                    </a:lnTo>
                    <a:lnTo>
                      <a:pt x="3048" y="894"/>
                    </a:lnTo>
                    <a:lnTo>
                      <a:pt x="3054" y="858"/>
                    </a:lnTo>
                    <a:lnTo>
                      <a:pt x="3054" y="852"/>
                    </a:lnTo>
                    <a:lnTo>
                      <a:pt x="3054" y="846"/>
                    </a:lnTo>
                    <a:lnTo>
                      <a:pt x="3054" y="834"/>
                    </a:lnTo>
                    <a:lnTo>
                      <a:pt x="3060" y="828"/>
                    </a:lnTo>
                    <a:lnTo>
                      <a:pt x="3060" y="822"/>
                    </a:lnTo>
                    <a:lnTo>
                      <a:pt x="3060" y="810"/>
                    </a:lnTo>
                    <a:lnTo>
                      <a:pt x="3066" y="768"/>
                    </a:lnTo>
                    <a:lnTo>
                      <a:pt x="3066" y="762"/>
                    </a:lnTo>
                    <a:lnTo>
                      <a:pt x="3066" y="750"/>
                    </a:lnTo>
                    <a:lnTo>
                      <a:pt x="3066" y="744"/>
                    </a:lnTo>
                    <a:lnTo>
                      <a:pt x="3072" y="696"/>
                    </a:lnTo>
                    <a:lnTo>
                      <a:pt x="3072" y="690"/>
                    </a:lnTo>
                    <a:lnTo>
                      <a:pt x="3072" y="678"/>
                    </a:lnTo>
                    <a:lnTo>
                      <a:pt x="3078" y="666"/>
                    </a:lnTo>
                    <a:lnTo>
                      <a:pt x="3084" y="618"/>
                    </a:lnTo>
                    <a:lnTo>
                      <a:pt x="3084" y="606"/>
                    </a:lnTo>
                    <a:lnTo>
                      <a:pt x="3084" y="600"/>
                    </a:lnTo>
                    <a:lnTo>
                      <a:pt x="3084" y="588"/>
                    </a:lnTo>
                    <a:lnTo>
                      <a:pt x="3090" y="534"/>
                    </a:lnTo>
                    <a:lnTo>
                      <a:pt x="3090" y="522"/>
                    </a:lnTo>
                    <a:lnTo>
                      <a:pt x="3090" y="510"/>
                    </a:lnTo>
                    <a:lnTo>
                      <a:pt x="3090" y="498"/>
                    </a:lnTo>
                    <a:lnTo>
                      <a:pt x="3096" y="438"/>
                    </a:lnTo>
                    <a:lnTo>
                      <a:pt x="3096" y="426"/>
                    </a:lnTo>
                    <a:lnTo>
                      <a:pt x="3102" y="414"/>
                    </a:lnTo>
                    <a:lnTo>
                      <a:pt x="3102" y="402"/>
                    </a:lnTo>
                    <a:lnTo>
                      <a:pt x="3108" y="342"/>
                    </a:lnTo>
                    <a:lnTo>
                      <a:pt x="3108" y="330"/>
                    </a:lnTo>
                    <a:lnTo>
                      <a:pt x="3108" y="318"/>
                    </a:lnTo>
                    <a:lnTo>
                      <a:pt x="3108" y="300"/>
                    </a:lnTo>
                    <a:lnTo>
                      <a:pt x="3114" y="234"/>
                    </a:lnTo>
                    <a:lnTo>
                      <a:pt x="3114" y="222"/>
                    </a:lnTo>
                    <a:lnTo>
                      <a:pt x="3114" y="210"/>
                    </a:lnTo>
                    <a:lnTo>
                      <a:pt x="3114" y="198"/>
                    </a:lnTo>
                    <a:lnTo>
                      <a:pt x="3120" y="126"/>
                    </a:lnTo>
                    <a:lnTo>
                      <a:pt x="3120" y="108"/>
                    </a:lnTo>
                    <a:lnTo>
                      <a:pt x="3126" y="96"/>
                    </a:lnTo>
                    <a:lnTo>
                      <a:pt x="3126" y="84"/>
                    </a:lnTo>
                    <a:lnTo>
                      <a:pt x="3126" y="72"/>
                    </a:lnTo>
                    <a:lnTo>
                      <a:pt x="3126" y="60"/>
                    </a:lnTo>
                    <a:lnTo>
                      <a:pt x="3126" y="54"/>
                    </a:lnTo>
                    <a:lnTo>
                      <a:pt x="3132" y="60"/>
                    </a:lnTo>
                    <a:lnTo>
                      <a:pt x="3132" y="72"/>
                    </a:lnTo>
                    <a:lnTo>
                      <a:pt x="3132" y="84"/>
                    </a:lnTo>
                    <a:lnTo>
                      <a:pt x="3132" y="96"/>
                    </a:lnTo>
                    <a:lnTo>
                      <a:pt x="3132" y="114"/>
                    </a:lnTo>
                    <a:lnTo>
                      <a:pt x="3132" y="126"/>
                    </a:lnTo>
                    <a:lnTo>
                      <a:pt x="3138" y="198"/>
                    </a:lnTo>
                    <a:lnTo>
                      <a:pt x="3138" y="210"/>
                    </a:lnTo>
                    <a:lnTo>
                      <a:pt x="3138" y="222"/>
                    </a:lnTo>
                    <a:lnTo>
                      <a:pt x="3144" y="240"/>
                    </a:lnTo>
                    <a:lnTo>
                      <a:pt x="3150" y="306"/>
                    </a:lnTo>
                    <a:lnTo>
                      <a:pt x="3150" y="318"/>
                    </a:lnTo>
                    <a:lnTo>
                      <a:pt x="3150" y="330"/>
                    </a:lnTo>
                    <a:lnTo>
                      <a:pt x="3150" y="342"/>
                    </a:lnTo>
                    <a:lnTo>
                      <a:pt x="3156" y="408"/>
                    </a:lnTo>
                    <a:lnTo>
                      <a:pt x="3156" y="420"/>
                    </a:lnTo>
                    <a:lnTo>
                      <a:pt x="3156" y="432"/>
                    </a:lnTo>
                    <a:lnTo>
                      <a:pt x="3156" y="444"/>
                    </a:lnTo>
                    <a:lnTo>
                      <a:pt x="3162" y="504"/>
                    </a:lnTo>
                    <a:lnTo>
                      <a:pt x="3162" y="516"/>
                    </a:lnTo>
                    <a:lnTo>
                      <a:pt x="3168" y="528"/>
                    </a:lnTo>
                    <a:lnTo>
                      <a:pt x="3168" y="534"/>
                    </a:lnTo>
                    <a:lnTo>
                      <a:pt x="3174" y="594"/>
                    </a:lnTo>
                    <a:lnTo>
                      <a:pt x="3174" y="600"/>
                    </a:lnTo>
                    <a:lnTo>
                      <a:pt x="3174" y="612"/>
                    </a:lnTo>
                    <a:lnTo>
                      <a:pt x="3174" y="624"/>
                    </a:lnTo>
                    <a:lnTo>
                      <a:pt x="3180" y="672"/>
                    </a:lnTo>
                    <a:lnTo>
                      <a:pt x="3180" y="684"/>
                    </a:lnTo>
                    <a:lnTo>
                      <a:pt x="3180" y="690"/>
                    </a:lnTo>
                    <a:lnTo>
                      <a:pt x="3180" y="702"/>
                    </a:lnTo>
                    <a:lnTo>
                      <a:pt x="3186" y="750"/>
                    </a:lnTo>
                    <a:lnTo>
                      <a:pt x="3186" y="756"/>
                    </a:lnTo>
                    <a:lnTo>
                      <a:pt x="3192" y="768"/>
                    </a:lnTo>
                    <a:lnTo>
                      <a:pt x="3192" y="774"/>
                    </a:lnTo>
                    <a:lnTo>
                      <a:pt x="3198" y="816"/>
                    </a:lnTo>
                    <a:lnTo>
                      <a:pt x="3198" y="828"/>
                    </a:lnTo>
                    <a:lnTo>
                      <a:pt x="3198" y="834"/>
                    </a:lnTo>
                    <a:lnTo>
                      <a:pt x="3198" y="840"/>
                    </a:lnTo>
                    <a:lnTo>
                      <a:pt x="3198" y="852"/>
                    </a:lnTo>
                    <a:lnTo>
                      <a:pt x="3198" y="858"/>
                    </a:lnTo>
                    <a:lnTo>
                      <a:pt x="3204" y="864"/>
                    </a:lnTo>
                    <a:lnTo>
                      <a:pt x="3204" y="900"/>
                    </a:lnTo>
                    <a:lnTo>
                      <a:pt x="3210" y="906"/>
                    </a:lnTo>
                    <a:lnTo>
                      <a:pt x="3210" y="918"/>
                    </a:lnTo>
                    <a:lnTo>
                      <a:pt x="3210" y="924"/>
                    </a:lnTo>
                    <a:lnTo>
                      <a:pt x="3216" y="954"/>
                    </a:lnTo>
                    <a:lnTo>
                      <a:pt x="3216" y="960"/>
                    </a:lnTo>
                    <a:lnTo>
                      <a:pt x="3216" y="966"/>
                    </a:lnTo>
                    <a:lnTo>
                      <a:pt x="3216" y="972"/>
                    </a:lnTo>
                    <a:lnTo>
                      <a:pt x="3222" y="1002"/>
                    </a:lnTo>
                    <a:lnTo>
                      <a:pt x="3222" y="1008"/>
                    </a:lnTo>
                    <a:lnTo>
                      <a:pt x="3228" y="1014"/>
                    </a:lnTo>
                    <a:lnTo>
                      <a:pt x="3234" y="1038"/>
                    </a:lnTo>
                    <a:lnTo>
                      <a:pt x="3234" y="1044"/>
                    </a:lnTo>
                    <a:lnTo>
                      <a:pt x="3234" y="1050"/>
                    </a:lnTo>
                    <a:lnTo>
                      <a:pt x="3234" y="1056"/>
                    </a:lnTo>
                    <a:lnTo>
                      <a:pt x="3240" y="1074"/>
                    </a:lnTo>
                    <a:lnTo>
                      <a:pt x="3240" y="1080"/>
                    </a:lnTo>
                    <a:lnTo>
                      <a:pt x="3240" y="1086"/>
                    </a:lnTo>
                    <a:lnTo>
                      <a:pt x="3246" y="1098"/>
                    </a:lnTo>
                    <a:lnTo>
                      <a:pt x="3246" y="1104"/>
                    </a:lnTo>
                    <a:lnTo>
                      <a:pt x="3252" y="1104"/>
                    </a:lnTo>
                    <a:lnTo>
                      <a:pt x="3252" y="1110"/>
                    </a:lnTo>
                    <a:lnTo>
                      <a:pt x="3258" y="1122"/>
                    </a:lnTo>
                    <a:lnTo>
                      <a:pt x="3258" y="1128"/>
                    </a:lnTo>
                    <a:lnTo>
                      <a:pt x="3264" y="1134"/>
                    </a:lnTo>
                    <a:lnTo>
                      <a:pt x="3264" y="1140"/>
                    </a:lnTo>
                    <a:lnTo>
                      <a:pt x="3270" y="1140"/>
                    </a:lnTo>
                    <a:lnTo>
                      <a:pt x="3276" y="1134"/>
                    </a:lnTo>
                    <a:lnTo>
                      <a:pt x="3282" y="1122"/>
                    </a:lnTo>
                    <a:lnTo>
                      <a:pt x="3282" y="1116"/>
                    </a:lnTo>
                    <a:lnTo>
                      <a:pt x="3288" y="1104"/>
                    </a:lnTo>
                    <a:lnTo>
                      <a:pt x="3294" y="1098"/>
                    </a:lnTo>
                    <a:lnTo>
                      <a:pt x="3300" y="1080"/>
                    </a:lnTo>
                    <a:lnTo>
                      <a:pt x="3300" y="1074"/>
                    </a:lnTo>
                    <a:lnTo>
                      <a:pt x="3300" y="1068"/>
                    </a:lnTo>
                    <a:lnTo>
                      <a:pt x="3306" y="1044"/>
                    </a:lnTo>
                    <a:lnTo>
                      <a:pt x="3306" y="1038"/>
                    </a:lnTo>
                    <a:lnTo>
                      <a:pt x="3306" y="1032"/>
                    </a:lnTo>
                    <a:lnTo>
                      <a:pt x="3312" y="1008"/>
                    </a:lnTo>
                    <a:lnTo>
                      <a:pt x="3312" y="1002"/>
                    </a:lnTo>
                    <a:lnTo>
                      <a:pt x="3318" y="996"/>
                    </a:lnTo>
                    <a:lnTo>
                      <a:pt x="3318" y="990"/>
                    </a:lnTo>
                    <a:lnTo>
                      <a:pt x="3324" y="960"/>
                    </a:lnTo>
                    <a:lnTo>
                      <a:pt x="3324" y="954"/>
                    </a:lnTo>
                    <a:lnTo>
                      <a:pt x="3324" y="948"/>
                    </a:lnTo>
                    <a:lnTo>
                      <a:pt x="3324" y="942"/>
                    </a:lnTo>
                    <a:lnTo>
                      <a:pt x="3330" y="906"/>
                    </a:lnTo>
                    <a:lnTo>
                      <a:pt x="3330" y="900"/>
                    </a:lnTo>
                    <a:lnTo>
                      <a:pt x="3330" y="894"/>
                    </a:lnTo>
                    <a:lnTo>
                      <a:pt x="3330" y="882"/>
                    </a:lnTo>
                    <a:lnTo>
                      <a:pt x="3336" y="846"/>
                    </a:lnTo>
                    <a:lnTo>
                      <a:pt x="3336" y="840"/>
                    </a:lnTo>
                    <a:lnTo>
                      <a:pt x="3342" y="828"/>
                    </a:lnTo>
                    <a:lnTo>
                      <a:pt x="3342" y="822"/>
                    </a:lnTo>
                    <a:lnTo>
                      <a:pt x="3342" y="816"/>
                    </a:lnTo>
                    <a:lnTo>
                      <a:pt x="3342" y="804"/>
                    </a:lnTo>
                    <a:lnTo>
                      <a:pt x="3342" y="798"/>
                    </a:lnTo>
                    <a:lnTo>
                      <a:pt x="3348" y="750"/>
                    </a:lnTo>
                    <a:lnTo>
                      <a:pt x="3348" y="744"/>
                    </a:lnTo>
                    <a:lnTo>
                      <a:pt x="3354" y="732"/>
                    </a:lnTo>
                    <a:lnTo>
                      <a:pt x="3354" y="726"/>
                    </a:lnTo>
                    <a:lnTo>
                      <a:pt x="3360" y="678"/>
                    </a:lnTo>
                    <a:lnTo>
                      <a:pt x="3360" y="666"/>
                    </a:lnTo>
                    <a:lnTo>
                      <a:pt x="3360" y="654"/>
                    </a:lnTo>
                    <a:lnTo>
                      <a:pt x="3360" y="648"/>
                    </a:lnTo>
                    <a:lnTo>
                      <a:pt x="3366" y="594"/>
                    </a:lnTo>
                    <a:lnTo>
                      <a:pt x="3366" y="582"/>
                    </a:lnTo>
                    <a:lnTo>
                      <a:pt x="3366" y="570"/>
                    </a:lnTo>
                    <a:lnTo>
                      <a:pt x="3366" y="558"/>
                    </a:lnTo>
                    <a:lnTo>
                      <a:pt x="3372" y="504"/>
                    </a:lnTo>
                    <a:lnTo>
                      <a:pt x="3372" y="492"/>
                    </a:lnTo>
                    <a:lnTo>
                      <a:pt x="3378" y="480"/>
                    </a:lnTo>
                    <a:lnTo>
                      <a:pt x="3378" y="468"/>
                    </a:lnTo>
                    <a:lnTo>
                      <a:pt x="3384" y="408"/>
                    </a:lnTo>
                    <a:lnTo>
                      <a:pt x="3384" y="396"/>
                    </a:lnTo>
                    <a:lnTo>
                      <a:pt x="3384" y="384"/>
                    </a:lnTo>
                    <a:lnTo>
                      <a:pt x="3384" y="366"/>
                    </a:lnTo>
                    <a:lnTo>
                      <a:pt x="3390" y="306"/>
                    </a:lnTo>
                    <a:lnTo>
                      <a:pt x="3390" y="288"/>
                    </a:lnTo>
                    <a:lnTo>
                      <a:pt x="3390" y="276"/>
                    </a:lnTo>
                    <a:lnTo>
                      <a:pt x="3390" y="264"/>
                    </a:lnTo>
                    <a:lnTo>
                      <a:pt x="3396" y="192"/>
                    </a:lnTo>
                    <a:lnTo>
                      <a:pt x="3396" y="180"/>
                    </a:lnTo>
                    <a:lnTo>
                      <a:pt x="3402" y="162"/>
                    </a:lnTo>
                    <a:lnTo>
                      <a:pt x="3402" y="150"/>
                    </a:lnTo>
                    <a:lnTo>
                      <a:pt x="3408" y="78"/>
                    </a:lnTo>
                    <a:lnTo>
                      <a:pt x="3408" y="60"/>
                    </a:lnTo>
                    <a:lnTo>
                      <a:pt x="3408" y="48"/>
                    </a:lnTo>
                    <a:lnTo>
                      <a:pt x="3408" y="30"/>
                    </a:lnTo>
                    <a:lnTo>
                      <a:pt x="3408" y="24"/>
                    </a:lnTo>
                    <a:lnTo>
                      <a:pt x="3408" y="12"/>
                    </a:lnTo>
                    <a:lnTo>
                      <a:pt x="3414" y="6"/>
                    </a:lnTo>
                    <a:lnTo>
                      <a:pt x="3414" y="12"/>
                    </a:lnTo>
                    <a:lnTo>
                      <a:pt x="3414" y="24"/>
                    </a:lnTo>
                    <a:lnTo>
                      <a:pt x="3414" y="30"/>
                    </a:lnTo>
                    <a:lnTo>
                      <a:pt x="3414" y="48"/>
                    </a:lnTo>
                    <a:lnTo>
                      <a:pt x="3420" y="60"/>
                    </a:lnTo>
                    <a:lnTo>
                      <a:pt x="3420" y="78"/>
                    </a:lnTo>
                    <a:lnTo>
                      <a:pt x="3426" y="150"/>
                    </a:lnTo>
                    <a:lnTo>
                      <a:pt x="3426" y="168"/>
                    </a:lnTo>
                    <a:lnTo>
                      <a:pt x="3426" y="180"/>
                    </a:lnTo>
                    <a:lnTo>
                      <a:pt x="3426" y="192"/>
                    </a:lnTo>
                    <a:lnTo>
                      <a:pt x="3432" y="264"/>
                    </a:lnTo>
                    <a:lnTo>
                      <a:pt x="3432" y="276"/>
                    </a:lnTo>
                    <a:lnTo>
                      <a:pt x="3432" y="294"/>
                    </a:lnTo>
                    <a:lnTo>
                      <a:pt x="3432" y="306"/>
                    </a:lnTo>
                    <a:lnTo>
                      <a:pt x="3438" y="372"/>
                    </a:lnTo>
                    <a:lnTo>
                      <a:pt x="3438" y="384"/>
                    </a:lnTo>
                    <a:lnTo>
                      <a:pt x="3444" y="396"/>
                    </a:lnTo>
                    <a:lnTo>
                      <a:pt x="3444" y="408"/>
                    </a:lnTo>
                    <a:lnTo>
                      <a:pt x="3450" y="468"/>
                    </a:lnTo>
                    <a:lnTo>
                      <a:pt x="3450" y="480"/>
                    </a:lnTo>
                    <a:lnTo>
                      <a:pt x="3450" y="492"/>
                    </a:lnTo>
                    <a:lnTo>
                      <a:pt x="3450" y="504"/>
                    </a:lnTo>
                    <a:lnTo>
                      <a:pt x="3456" y="564"/>
                    </a:lnTo>
                    <a:lnTo>
                      <a:pt x="3456" y="576"/>
                    </a:lnTo>
                    <a:lnTo>
                      <a:pt x="3456" y="588"/>
                    </a:lnTo>
                    <a:lnTo>
                      <a:pt x="3456" y="594"/>
                    </a:lnTo>
                    <a:lnTo>
                      <a:pt x="3462" y="648"/>
                    </a:lnTo>
                    <a:lnTo>
                      <a:pt x="3462" y="660"/>
                    </a:lnTo>
                    <a:lnTo>
                      <a:pt x="3468" y="672"/>
                    </a:lnTo>
                    <a:lnTo>
                      <a:pt x="3468" y="678"/>
                    </a:lnTo>
                    <a:lnTo>
                      <a:pt x="3474" y="726"/>
                    </a:lnTo>
                    <a:lnTo>
                      <a:pt x="3474" y="738"/>
                    </a:lnTo>
                    <a:lnTo>
                      <a:pt x="3474" y="744"/>
                    </a:lnTo>
                    <a:lnTo>
                      <a:pt x="3474" y="756"/>
                    </a:lnTo>
                    <a:lnTo>
                      <a:pt x="3480" y="798"/>
                    </a:lnTo>
                    <a:lnTo>
                      <a:pt x="3480" y="810"/>
                    </a:lnTo>
                    <a:lnTo>
                      <a:pt x="3480" y="816"/>
                    </a:lnTo>
                    <a:lnTo>
                      <a:pt x="3486" y="828"/>
                    </a:lnTo>
                    <a:lnTo>
                      <a:pt x="3486" y="834"/>
                    </a:lnTo>
                    <a:lnTo>
                      <a:pt x="3486" y="840"/>
                    </a:lnTo>
                    <a:lnTo>
                      <a:pt x="3486" y="852"/>
                    </a:lnTo>
                    <a:lnTo>
                      <a:pt x="3492" y="888"/>
                    </a:lnTo>
                    <a:lnTo>
                      <a:pt x="3492" y="894"/>
                    </a:lnTo>
                    <a:lnTo>
                      <a:pt x="3492" y="900"/>
                    </a:lnTo>
                    <a:lnTo>
                      <a:pt x="3492" y="912"/>
                    </a:lnTo>
                    <a:lnTo>
                      <a:pt x="3498" y="942"/>
                    </a:lnTo>
                    <a:lnTo>
                      <a:pt x="3498" y="948"/>
                    </a:lnTo>
                    <a:lnTo>
                      <a:pt x="3504" y="954"/>
                    </a:lnTo>
                    <a:lnTo>
                      <a:pt x="3504" y="966"/>
                    </a:lnTo>
                    <a:lnTo>
                      <a:pt x="3510" y="996"/>
                    </a:lnTo>
                    <a:lnTo>
                      <a:pt x="3510" y="1002"/>
                    </a:lnTo>
                    <a:lnTo>
                      <a:pt x="3510" y="1008"/>
                    </a:lnTo>
                    <a:lnTo>
                      <a:pt x="3516" y="1038"/>
                    </a:lnTo>
                    <a:lnTo>
                      <a:pt x="3516" y="1044"/>
                    </a:lnTo>
                    <a:lnTo>
                      <a:pt x="3516" y="1050"/>
                    </a:lnTo>
                    <a:lnTo>
                      <a:pt x="3522" y="1068"/>
                    </a:lnTo>
                    <a:lnTo>
                      <a:pt x="3522" y="1074"/>
                    </a:lnTo>
                    <a:lnTo>
                      <a:pt x="3528" y="1080"/>
                    </a:lnTo>
                    <a:lnTo>
                      <a:pt x="3534" y="1098"/>
                    </a:lnTo>
                    <a:lnTo>
                      <a:pt x="3534" y="1104"/>
                    </a:lnTo>
                    <a:lnTo>
                      <a:pt x="3534" y="1110"/>
                    </a:lnTo>
                    <a:lnTo>
                      <a:pt x="3540" y="1122"/>
                    </a:lnTo>
                    <a:lnTo>
                      <a:pt x="3546" y="1128"/>
                    </a:lnTo>
                    <a:lnTo>
                      <a:pt x="3546" y="1134"/>
                    </a:lnTo>
                    <a:lnTo>
                      <a:pt x="3552" y="1134"/>
                    </a:lnTo>
                    <a:lnTo>
                      <a:pt x="3552" y="1140"/>
                    </a:lnTo>
                    <a:lnTo>
                      <a:pt x="3558" y="1140"/>
                    </a:lnTo>
                    <a:lnTo>
                      <a:pt x="3558" y="1134"/>
                    </a:lnTo>
                    <a:lnTo>
                      <a:pt x="3564" y="1128"/>
                    </a:lnTo>
                    <a:lnTo>
                      <a:pt x="3570" y="1122"/>
                    </a:lnTo>
                    <a:lnTo>
                      <a:pt x="3576" y="1110"/>
                    </a:lnTo>
                    <a:lnTo>
                      <a:pt x="3576" y="1104"/>
                    </a:lnTo>
                    <a:lnTo>
                      <a:pt x="3576" y="1098"/>
                    </a:lnTo>
                    <a:lnTo>
                      <a:pt x="3582" y="1086"/>
                    </a:lnTo>
                    <a:lnTo>
                      <a:pt x="3582" y="1080"/>
                    </a:lnTo>
                    <a:lnTo>
                      <a:pt x="3582" y="1074"/>
                    </a:lnTo>
                    <a:lnTo>
                      <a:pt x="3588" y="1050"/>
                    </a:lnTo>
                    <a:lnTo>
                      <a:pt x="3594" y="1044"/>
                    </a:lnTo>
                    <a:lnTo>
                      <a:pt x="3594" y="1038"/>
                    </a:lnTo>
                    <a:lnTo>
                      <a:pt x="3600" y="1014"/>
                    </a:lnTo>
                    <a:lnTo>
                      <a:pt x="3600" y="1008"/>
                    </a:lnTo>
                    <a:lnTo>
                      <a:pt x="3600" y="1002"/>
                    </a:lnTo>
                    <a:lnTo>
                      <a:pt x="3600" y="996"/>
                    </a:lnTo>
                    <a:lnTo>
                      <a:pt x="3606" y="966"/>
                    </a:lnTo>
                    <a:lnTo>
                      <a:pt x="3606" y="960"/>
                    </a:lnTo>
                    <a:lnTo>
                      <a:pt x="3606" y="954"/>
                    </a:lnTo>
                    <a:lnTo>
                      <a:pt x="3612" y="948"/>
                    </a:lnTo>
                    <a:lnTo>
                      <a:pt x="3612" y="918"/>
                    </a:lnTo>
                    <a:lnTo>
                      <a:pt x="3618" y="906"/>
                    </a:lnTo>
                    <a:lnTo>
                      <a:pt x="3618" y="900"/>
                    </a:lnTo>
                    <a:lnTo>
                      <a:pt x="3618" y="894"/>
                    </a:lnTo>
                    <a:lnTo>
                      <a:pt x="3624" y="858"/>
                    </a:lnTo>
                    <a:lnTo>
                      <a:pt x="3624" y="846"/>
                    </a:lnTo>
                    <a:lnTo>
                      <a:pt x="3624" y="840"/>
                    </a:lnTo>
                    <a:lnTo>
                      <a:pt x="3624" y="834"/>
                    </a:lnTo>
                    <a:lnTo>
                      <a:pt x="3624" y="822"/>
                    </a:lnTo>
                    <a:lnTo>
                      <a:pt x="3630" y="816"/>
                    </a:lnTo>
                    <a:lnTo>
                      <a:pt x="3630" y="810"/>
                    </a:lnTo>
                    <a:lnTo>
                      <a:pt x="3636" y="762"/>
                    </a:lnTo>
                    <a:lnTo>
                      <a:pt x="3636" y="756"/>
                    </a:lnTo>
                    <a:lnTo>
                      <a:pt x="3636" y="744"/>
                    </a:lnTo>
                    <a:lnTo>
                      <a:pt x="3636" y="738"/>
                    </a:lnTo>
                    <a:lnTo>
                      <a:pt x="3642" y="690"/>
                    </a:lnTo>
                    <a:lnTo>
                      <a:pt x="3642" y="678"/>
                    </a:lnTo>
                    <a:lnTo>
                      <a:pt x="3642" y="666"/>
                    </a:lnTo>
                    <a:lnTo>
                      <a:pt x="3642" y="660"/>
                    </a:lnTo>
                    <a:lnTo>
                      <a:pt x="3648" y="606"/>
                    </a:lnTo>
                    <a:lnTo>
                      <a:pt x="3648" y="594"/>
                    </a:lnTo>
                    <a:lnTo>
                      <a:pt x="3654" y="582"/>
                    </a:lnTo>
                    <a:lnTo>
                      <a:pt x="3654" y="576"/>
                    </a:lnTo>
                    <a:lnTo>
                      <a:pt x="3660" y="516"/>
                    </a:lnTo>
                    <a:lnTo>
                      <a:pt x="3660" y="504"/>
                    </a:lnTo>
                    <a:lnTo>
                      <a:pt x="3660" y="492"/>
                    </a:lnTo>
                    <a:lnTo>
                      <a:pt x="3660" y="480"/>
                    </a:lnTo>
                    <a:lnTo>
                      <a:pt x="3666" y="420"/>
                    </a:lnTo>
                    <a:lnTo>
                      <a:pt x="3666" y="408"/>
                    </a:lnTo>
                    <a:lnTo>
                      <a:pt x="3666" y="396"/>
                    </a:lnTo>
                    <a:lnTo>
                      <a:pt x="3666" y="384"/>
                    </a:lnTo>
                    <a:lnTo>
                      <a:pt x="3672" y="318"/>
                    </a:lnTo>
                    <a:lnTo>
                      <a:pt x="3678" y="306"/>
                    </a:lnTo>
                    <a:lnTo>
                      <a:pt x="3678" y="294"/>
                    </a:lnTo>
                    <a:lnTo>
                      <a:pt x="3678" y="276"/>
                    </a:lnTo>
                    <a:lnTo>
                      <a:pt x="3684" y="210"/>
                    </a:lnTo>
                    <a:lnTo>
                      <a:pt x="3684" y="198"/>
                    </a:lnTo>
                    <a:lnTo>
                      <a:pt x="3684" y="180"/>
                    </a:lnTo>
                    <a:lnTo>
                      <a:pt x="3684" y="168"/>
                    </a:lnTo>
                    <a:lnTo>
                      <a:pt x="3690" y="96"/>
                    </a:lnTo>
                    <a:lnTo>
                      <a:pt x="3690" y="78"/>
                    </a:lnTo>
                    <a:lnTo>
                      <a:pt x="3690" y="66"/>
                    </a:lnTo>
                    <a:lnTo>
                      <a:pt x="3696" y="48"/>
                    </a:lnTo>
                    <a:lnTo>
                      <a:pt x="3696" y="42"/>
                    </a:lnTo>
                    <a:lnTo>
                      <a:pt x="3696" y="30"/>
                    </a:lnTo>
                    <a:lnTo>
                      <a:pt x="3696" y="24"/>
                    </a:lnTo>
                    <a:lnTo>
                      <a:pt x="3696" y="30"/>
                    </a:lnTo>
                    <a:lnTo>
                      <a:pt x="3696" y="42"/>
                    </a:lnTo>
                    <a:lnTo>
                      <a:pt x="3702" y="48"/>
                    </a:lnTo>
                    <a:lnTo>
                      <a:pt x="3702" y="60"/>
                    </a:lnTo>
                    <a:lnTo>
                      <a:pt x="3702" y="78"/>
                    </a:lnTo>
                    <a:lnTo>
                      <a:pt x="3702" y="90"/>
                    </a:lnTo>
                    <a:lnTo>
                      <a:pt x="3708" y="162"/>
                    </a:lnTo>
                    <a:lnTo>
                      <a:pt x="3708" y="180"/>
                    </a:lnTo>
                    <a:lnTo>
                      <a:pt x="3708" y="192"/>
                    </a:lnTo>
                    <a:lnTo>
                      <a:pt x="3708" y="210"/>
                    </a:lnTo>
                    <a:lnTo>
                      <a:pt x="3714" y="276"/>
                    </a:lnTo>
                    <a:lnTo>
                      <a:pt x="3714" y="288"/>
                    </a:lnTo>
                    <a:lnTo>
                      <a:pt x="3720" y="300"/>
                    </a:lnTo>
                    <a:lnTo>
                      <a:pt x="3720" y="318"/>
                    </a:lnTo>
                    <a:lnTo>
                      <a:pt x="3726" y="378"/>
                    </a:lnTo>
                    <a:lnTo>
                      <a:pt x="3726" y="390"/>
                    </a:lnTo>
                    <a:lnTo>
                      <a:pt x="3726" y="402"/>
                    </a:lnTo>
                    <a:lnTo>
                      <a:pt x="3726" y="414"/>
                    </a:lnTo>
                    <a:lnTo>
                      <a:pt x="3732" y="474"/>
                    </a:lnTo>
                    <a:lnTo>
                      <a:pt x="3732" y="486"/>
                    </a:lnTo>
                    <a:lnTo>
                      <a:pt x="3732" y="498"/>
                    </a:lnTo>
                    <a:lnTo>
                      <a:pt x="3732" y="510"/>
                    </a:lnTo>
                    <a:lnTo>
                      <a:pt x="3738" y="570"/>
                    </a:lnTo>
                    <a:lnTo>
                      <a:pt x="3744" y="576"/>
                    </a:lnTo>
                    <a:lnTo>
                      <a:pt x="3744" y="588"/>
                    </a:lnTo>
                    <a:lnTo>
                      <a:pt x="3744" y="600"/>
                    </a:lnTo>
                    <a:lnTo>
                      <a:pt x="3750" y="654"/>
                    </a:lnTo>
                    <a:lnTo>
                      <a:pt x="3750" y="660"/>
                    </a:lnTo>
                    <a:lnTo>
                      <a:pt x="3750" y="672"/>
                    </a:lnTo>
                    <a:lnTo>
                      <a:pt x="3750" y="684"/>
                    </a:lnTo>
                    <a:lnTo>
                      <a:pt x="3756" y="732"/>
                    </a:lnTo>
                    <a:lnTo>
                      <a:pt x="3756" y="738"/>
                    </a:lnTo>
                    <a:lnTo>
                      <a:pt x="3756" y="750"/>
                    </a:lnTo>
                    <a:lnTo>
                      <a:pt x="3762" y="756"/>
                    </a:lnTo>
                    <a:lnTo>
                      <a:pt x="3762" y="798"/>
                    </a:lnTo>
                    <a:lnTo>
                      <a:pt x="3768" y="810"/>
                    </a:lnTo>
                    <a:lnTo>
                      <a:pt x="3768" y="816"/>
                    </a:lnTo>
                    <a:lnTo>
                      <a:pt x="3768" y="828"/>
                    </a:lnTo>
                    <a:lnTo>
                      <a:pt x="3768" y="834"/>
                    </a:lnTo>
                    <a:lnTo>
                      <a:pt x="3768" y="840"/>
                    </a:lnTo>
                    <a:lnTo>
                      <a:pt x="3768" y="846"/>
                    </a:lnTo>
                    <a:lnTo>
                      <a:pt x="3774" y="888"/>
                    </a:lnTo>
                    <a:lnTo>
                      <a:pt x="3774" y="894"/>
                    </a:lnTo>
                    <a:lnTo>
                      <a:pt x="3780" y="900"/>
                    </a:lnTo>
                    <a:lnTo>
                      <a:pt x="3780" y="906"/>
                    </a:lnTo>
                    <a:lnTo>
                      <a:pt x="3786" y="942"/>
                    </a:lnTo>
                    <a:lnTo>
                      <a:pt x="3786" y="948"/>
                    </a:lnTo>
                    <a:lnTo>
                      <a:pt x="3786" y="954"/>
                    </a:lnTo>
                    <a:lnTo>
                      <a:pt x="3786" y="960"/>
                    </a:lnTo>
                    <a:lnTo>
                      <a:pt x="3792" y="990"/>
                    </a:lnTo>
                    <a:lnTo>
                      <a:pt x="3792" y="996"/>
                    </a:lnTo>
                    <a:lnTo>
                      <a:pt x="3792" y="1002"/>
                    </a:lnTo>
                    <a:lnTo>
                      <a:pt x="3792" y="1008"/>
                    </a:lnTo>
                    <a:lnTo>
                      <a:pt x="3798" y="1032"/>
                    </a:lnTo>
                    <a:lnTo>
                      <a:pt x="3798" y="1038"/>
                    </a:lnTo>
                    <a:lnTo>
                      <a:pt x="3804" y="1044"/>
                    </a:lnTo>
                    <a:lnTo>
                      <a:pt x="3810" y="1068"/>
                    </a:lnTo>
                    <a:lnTo>
                      <a:pt x="3810" y="1074"/>
                    </a:lnTo>
                    <a:lnTo>
                      <a:pt x="3810" y="1080"/>
                    </a:lnTo>
                    <a:lnTo>
                      <a:pt x="3816" y="1098"/>
                    </a:lnTo>
                    <a:lnTo>
                      <a:pt x="3816" y="1104"/>
                    </a:lnTo>
                    <a:lnTo>
                      <a:pt x="3822" y="1104"/>
                    </a:lnTo>
                    <a:lnTo>
                      <a:pt x="3822" y="1116"/>
                    </a:lnTo>
                    <a:lnTo>
                      <a:pt x="3828" y="1122"/>
                    </a:lnTo>
                    <a:lnTo>
                      <a:pt x="3834" y="1134"/>
                    </a:lnTo>
                    <a:lnTo>
                      <a:pt x="3840" y="1140"/>
                    </a:lnTo>
                    <a:lnTo>
                      <a:pt x="3840" y="1134"/>
                    </a:lnTo>
                    <a:lnTo>
                      <a:pt x="3846" y="1134"/>
                    </a:lnTo>
                    <a:lnTo>
                      <a:pt x="3852" y="1128"/>
                    </a:lnTo>
                    <a:lnTo>
                      <a:pt x="3852" y="1122"/>
                    </a:lnTo>
                    <a:lnTo>
                      <a:pt x="3858" y="1110"/>
                    </a:lnTo>
                    <a:lnTo>
                      <a:pt x="3858" y="1104"/>
                    </a:lnTo>
                    <a:lnTo>
                      <a:pt x="3858" y="1098"/>
                    </a:lnTo>
                    <a:lnTo>
                      <a:pt x="3864" y="1086"/>
                    </a:lnTo>
                    <a:lnTo>
                      <a:pt x="3864" y="1080"/>
                    </a:lnTo>
                    <a:lnTo>
                      <a:pt x="3870" y="1074"/>
                    </a:lnTo>
                    <a:lnTo>
                      <a:pt x="3876" y="1056"/>
                    </a:lnTo>
                    <a:lnTo>
                      <a:pt x="3876" y="1050"/>
                    </a:lnTo>
                    <a:lnTo>
                      <a:pt x="3876" y="1044"/>
                    </a:lnTo>
                    <a:lnTo>
                      <a:pt x="3876" y="1038"/>
                    </a:lnTo>
                    <a:lnTo>
                      <a:pt x="3882" y="1014"/>
                    </a:lnTo>
                    <a:lnTo>
                      <a:pt x="3882" y="1008"/>
                    </a:lnTo>
                    <a:lnTo>
                      <a:pt x="3888" y="1002"/>
                    </a:lnTo>
                    <a:lnTo>
                      <a:pt x="3888" y="972"/>
                    </a:lnTo>
                    <a:lnTo>
                      <a:pt x="3894" y="966"/>
                    </a:lnTo>
                    <a:lnTo>
                      <a:pt x="3894" y="960"/>
                    </a:lnTo>
                    <a:lnTo>
                      <a:pt x="3894" y="954"/>
                    </a:lnTo>
                    <a:lnTo>
                      <a:pt x="3900" y="924"/>
                    </a:lnTo>
                    <a:lnTo>
                      <a:pt x="3900" y="918"/>
                    </a:lnTo>
                    <a:lnTo>
                      <a:pt x="3900" y="906"/>
                    </a:lnTo>
                    <a:lnTo>
                      <a:pt x="3900" y="900"/>
                    </a:lnTo>
                    <a:lnTo>
                      <a:pt x="3906" y="864"/>
                    </a:lnTo>
                    <a:lnTo>
                      <a:pt x="3906" y="858"/>
                    </a:lnTo>
                    <a:lnTo>
                      <a:pt x="3906" y="852"/>
                    </a:lnTo>
                    <a:lnTo>
                      <a:pt x="3912" y="840"/>
                    </a:lnTo>
                    <a:lnTo>
                      <a:pt x="3912" y="834"/>
                    </a:lnTo>
                    <a:lnTo>
                      <a:pt x="3912" y="828"/>
                    </a:lnTo>
                    <a:lnTo>
                      <a:pt x="3912" y="816"/>
                    </a:lnTo>
                    <a:lnTo>
                      <a:pt x="3918" y="780"/>
                    </a:lnTo>
                    <a:lnTo>
                      <a:pt x="3918" y="768"/>
                    </a:lnTo>
                    <a:lnTo>
                      <a:pt x="3918" y="762"/>
                    </a:lnTo>
                    <a:lnTo>
                      <a:pt x="3918" y="750"/>
                    </a:lnTo>
                    <a:lnTo>
                      <a:pt x="3924" y="702"/>
                    </a:lnTo>
                    <a:lnTo>
                      <a:pt x="3924" y="696"/>
                    </a:lnTo>
                    <a:lnTo>
                      <a:pt x="3930" y="684"/>
                    </a:lnTo>
                    <a:lnTo>
                      <a:pt x="3930" y="678"/>
                    </a:lnTo>
                    <a:lnTo>
                      <a:pt x="3936" y="624"/>
                    </a:lnTo>
                    <a:lnTo>
                      <a:pt x="3936" y="618"/>
                    </a:lnTo>
                    <a:lnTo>
                      <a:pt x="3936" y="606"/>
                    </a:lnTo>
                    <a:lnTo>
                      <a:pt x="3936" y="594"/>
                    </a:lnTo>
                    <a:lnTo>
                      <a:pt x="3942" y="540"/>
                    </a:lnTo>
                    <a:lnTo>
                      <a:pt x="3942" y="528"/>
                    </a:lnTo>
                    <a:lnTo>
                      <a:pt x="3942" y="516"/>
                    </a:lnTo>
                    <a:lnTo>
                      <a:pt x="3948" y="510"/>
                    </a:lnTo>
                    <a:lnTo>
                      <a:pt x="3948" y="450"/>
                    </a:lnTo>
                    <a:lnTo>
                      <a:pt x="3954" y="438"/>
                    </a:lnTo>
                    <a:lnTo>
                      <a:pt x="3954" y="426"/>
                    </a:lnTo>
                    <a:lnTo>
                      <a:pt x="3954" y="414"/>
                    </a:lnTo>
                    <a:lnTo>
                      <a:pt x="3960" y="354"/>
                    </a:lnTo>
                    <a:lnTo>
                      <a:pt x="3960" y="336"/>
                    </a:lnTo>
                    <a:lnTo>
                      <a:pt x="3960" y="324"/>
                    </a:lnTo>
                    <a:lnTo>
                      <a:pt x="3960" y="312"/>
                    </a:lnTo>
                    <a:lnTo>
                      <a:pt x="3966" y="246"/>
                    </a:lnTo>
                    <a:lnTo>
                      <a:pt x="3966" y="234"/>
                    </a:lnTo>
                    <a:lnTo>
                      <a:pt x="3966" y="222"/>
                    </a:lnTo>
                    <a:lnTo>
                      <a:pt x="3972" y="204"/>
                    </a:lnTo>
                    <a:lnTo>
                      <a:pt x="3972" y="138"/>
                    </a:lnTo>
                    <a:lnTo>
                      <a:pt x="3978" y="120"/>
                    </a:lnTo>
                    <a:lnTo>
                      <a:pt x="3978" y="108"/>
                    </a:lnTo>
                    <a:lnTo>
                      <a:pt x="3978" y="90"/>
                    </a:lnTo>
                    <a:lnTo>
                      <a:pt x="3978" y="84"/>
                    </a:lnTo>
                    <a:lnTo>
                      <a:pt x="3978" y="72"/>
                    </a:lnTo>
                    <a:lnTo>
                      <a:pt x="3978" y="66"/>
                    </a:lnTo>
                    <a:lnTo>
                      <a:pt x="3984" y="66"/>
                    </a:lnTo>
                    <a:lnTo>
                      <a:pt x="3984" y="72"/>
                    </a:lnTo>
                    <a:lnTo>
                      <a:pt x="3984" y="84"/>
                    </a:lnTo>
                    <a:lnTo>
                      <a:pt x="3984" y="90"/>
                    </a:lnTo>
                    <a:lnTo>
                      <a:pt x="3984" y="108"/>
                    </a:lnTo>
                    <a:lnTo>
                      <a:pt x="3984" y="120"/>
                    </a:lnTo>
                    <a:lnTo>
                      <a:pt x="3984" y="138"/>
                    </a:lnTo>
                    <a:lnTo>
                      <a:pt x="3990" y="204"/>
                    </a:lnTo>
                    <a:lnTo>
                      <a:pt x="3990" y="222"/>
                    </a:lnTo>
                    <a:lnTo>
                      <a:pt x="3996" y="234"/>
                    </a:lnTo>
                    <a:lnTo>
                      <a:pt x="3996" y="246"/>
                    </a:lnTo>
                    <a:lnTo>
                      <a:pt x="4002" y="312"/>
                    </a:lnTo>
                    <a:lnTo>
                      <a:pt x="4002" y="324"/>
                    </a:lnTo>
                    <a:lnTo>
                      <a:pt x="4002" y="336"/>
                    </a:lnTo>
                    <a:lnTo>
                      <a:pt x="4002" y="348"/>
                    </a:lnTo>
                    <a:lnTo>
                      <a:pt x="4008" y="414"/>
                    </a:lnTo>
                    <a:lnTo>
                      <a:pt x="4008" y="426"/>
                    </a:lnTo>
                    <a:lnTo>
                      <a:pt x="4008" y="438"/>
                    </a:lnTo>
                    <a:lnTo>
                      <a:pt x="4014" y="450"/>
                    </a:lnTo>
                    <a:lnTo>
                      <a:pt x="4014" y="504"/>
                    </a:lnTo>
                    <a:lnTo>
                      <a:pt x="4020" y="516"/>
                    </a:lnTo>
                    <a:lnTo>
                      <a:pt x="4020" y="528"/>
                    </a:lnTo>
                    <a:lnTo>
                      <a:pt x="4020" y="540"/>
                    </a:lnTo>
                    <a:lnTo>
                      <a:pt x="4026" y="594"/>
                    </a:lnTo>
                    <a:lnTo>
                      <a:pt x="4026" y="606"/>
                    </a:lnTo>
                    <a:lnTo>
                      <a:pt x="4026" y="612"/>
                    </a:lnTo>
                    <a:lnTo>
                      <a:pt x="4026" y="624"/>
                    </a:lnTo>
                    <a:lnTo>
                      <a:pt x="4032" y="672"/>
                    </a:lnTo>
                    <a:lnTo>
                      <a:pt x="4032" y="684"/>
                    </a:lnTo>
                    <a:lnTo>
                      <a:pt x="4032" y="696"/>
                    </a:lnTo>
                    <a:lnTo>
                      <a:pt x="4038" y="702"/>
                    </a:lnTo>
                    <a:lnTo>
                      <a:pt x="4038" y="750"/>
                    </a:lnTo>
                    <a:lnTo>
                      <a:pt x="4044" y="756"/>
                    </a:lnTo>
                    <a:lnTo>
                      <a:pt x="4044" y="768"/>
                    </a:lnTo>
                    <a:lnTo>
                      <a:pt x="4044" y="774"/>
                    </a:lnTo>
                    <a:lnTo>
                      <a:pt x="4050" y="816"/>
                    </a:lnTo>
                    <a:lnTo>
                      <a:pt x="4050" y="828"/>
                    </a:lnTo>
                    <a:lnTo>
                      <a:pt x="4050" y="834"/>
                    </a:lnTo>
                    <a:lnTo>
                      <a:pt x="4050" y="840"/>
                    </a:lnTo>
                    <a:lnTo>
                      <a:pt x="4050" y="846"/>
                    </a:lnTo>
                    <a:lnTo>
                      <a:pt x="4056" y="858"/>
                    </a:lnTo>
                    <a:lnTo>
                      <a:pt x="4056" y="864"/>
                    </a:lnTo>
                    <a:lnTo>
                      <a:pt x="4062" y="900"/>
                    </a:lnTo>
                    <a:lnTo>
                      <a:pt x="4062" y="906"/>
                    </a:lnTo>
                    <a:lnTo>
                      <a:pt x="4062" y="912"/>
                    </a:lnTo>
                    <a:lnTo>
                      <a:pt x="4062" y="918"/>
                    </a:lnTo>
                    <a:lnTo>
                      <a:pt x="4068" y="954"/>
                    </a:lnTo>
                    <a:lnTo>
                      <a:pt x="4068" y="960"/>
                    </a:lnTo>
                    <a:lnTo>
                      <a:pt x="4068" y="966"/>
                    </a:lnTo>
                    <a:lnTo>
                      <a:pt x="4074" y="972"/>
                    </a:lnTo>
                    <a:lnTo>
                      <a:pt x="4074" y="1002"/>
                    </a:lnTo>
                    <a:lnTo>
                      <a:pt x="4080" y="1002"/>
                    </a:lnTo>
                    <a:lnTo>
                      <a:pt x="4080" y="1008"/>
                    </a:lnTo>
                    <a:lnTo>
                      <a:pt x="4080" y="1014"/>
                    </a:lnTo>
                    <a:lnTo>
                      <a:pt x="4086" y="1038"/>
                    </a:lnTo>
                    <a:lnTo>
                      <a:pt x="4086" y="1044"/>
                    </a:lnTo>
                    <a:lnTo>
                      <a:pt x="4086" y="1050"/>
                    </a:lnTo>
                    <a:lnTo>
                      <a:pt x="4092" y="1074"/>
                    </a:lnTo>
                    <a:lnTo>
                      <a:pt x="4092" y="1080"/>
                    </a:lnTo>
                    <a:lnTo>
                      <a:pt x="4098" y="1080"/>
                    </a:lnTo>
                    <a:lnTo>
                      <a:pt x="4098" y="1098"/>
                    </a:lnTo>
                    <a:lnTo>
                      <a:pt x="4104" y="1104"/>
                    </a:lnTo>
                    <a:lnTo>
                      <a:pt x="4104" y="1110"/>
                    </a:lnTo>
                    <a:lnTo>
                      <a:pt x="4110" y="1116"/>
                    </a:lnTo>
                    <a:lnTo>
                      <a:pt x="4110" y="1122"/>
                    </a:lnTo>
                    <a:lnTo>
                      <a:pt x="4116" y="1134"/>
                    </a:lnTo>
                    <a:lnTo>
                      <a:pt x="4122" y="1134"/>
                    </a:lnTo>
                    <a:lnTo>
                      <a:pt x="4122" y="1140"/>
                    </a:lnTo>
                    <a:lnTo>
                      <a:pt x="4128" y="1134"/>
                    </a:lnTo>
                    <a:lnTo>
                      <a:pt x="4134" y="1122"/>
                    </a:lnTo>
                    <a:lnTo>
                      <a:pt x="4140" y="1116"/>
                    </a:lnTo>
                    <a:lnTo>
                      <a:pt x="4140" y="1104"/>
                    </a:lnTo>
                    <a:lnTo>
                      <a:pt x="4146" y="1104"/>
                    </a:lnTo>
                    <a:lnTo>
                      <a:pt x="4146" y="1098"/>
                    </a:lnTo>
                    <a:lnTo>
                      <a:pt x="4152" y="1080"/>
                    </a:lnTo>
                    <a:lnTo>
                      <a:pt x="4152" y="1074"/>
                    </a:lnTo>
                    <a:lnTo>
                      <a:pt x="4152" y="1068"/>
                    </a:lnTo>
                    <a:lnTo>
                      <a:pt x="4158" y="1044"/>
                    </a:lnTo>
                    <a:lnTo>
                      <a:pt x="4158" y="1038"/>
                    </a:lnTo>
                    <a:lnTo>
                      <a:pt x="4164" y="1032"/>
                    </a:lnTo>
                    <a:lnTo>
                      <a:pt x="4164" y="1008"/>
                    </a:lnTo>
                    <a:lnTo>
                      <a:pt x="4170" y="1002"/>
                    </a:lnTo>
                    <a:lnTo>
                      <a:pt x="4170" y="996"/>
                    </a:lnTo>
                    <a:lnTo>
                      <a:pt x="4170" y="990"/>
                    </a:lnTo>
                    <a:lnTo>
                      <a:pt x="4176" y="960"/>
                    </a:lnTo>
                    <a:lnTo>
                      <a:pt x="4176" y="954"/>
                    </a:lnTo>
                    <a:lnTo>
                      <a:pt x="4176" y="948"/>
                    </a:lnTo>
                    <a:lnTo>
                      <a:pt x="4176" y="942"/>
                    </a:lnTo>
                    <a:lnTo>
                      <a:pt x="4182" y="912"/>
                    </a:lnTo>
                    <a:lnTo>
                      <a:pt x="4182" y="906"/>
                    </a:lnTo>
                    <a:lnTo>
                      <a:pt x="4182" y="894"/>
                    </a:lnTo>
                    <a:lnTo>
                      <a:pt x="4188" y="888"/>
                    </a:lnTo>
                    <a:lnTo>
                      <a:pt x="4188" y="852"/>
                    </a:lnTo>
                    <a:lnTo>
                      <a:pt x="4194" y="846"/>
                    </a:lnTo>
                    <a:lnTo>
                      <a:pt x="4194" y="834"/>
                    </a:lnTo>
                    <a:lnTo>
                      <a:pt x="4194" y="828"/>
                    </a:lnTo>
                    <a:lnTo>
                      <a:pt x="4194" y="822"/>
                    </a:lnTo>
                    <a:lnTo>
                      <a:pt x="4194" y="810"/>
                    </a:lnTo>
                    <a:lnTo>
                      <a:pt x="4200" y="804"/>
                    </a:lnTo>
                    <a:lnTo>
                      <a:pt x="4200" y="762"/>
                    </a:lnTo>
                    <a:lnTo>
                      <a:pt x="4206" y="750"/>
                    </a:lnTo>
                    <a:lnTo>
                      <a:pt x="4206" y="744"/>
                    </a:lnTo>
                    <a:lnTo>
                      <a:pt x="4206" y="732"/>
                    </a:lnTo>
                    <a:lnTo>
                      <a:pt x="4212" y="684"/>
                    </a:lnTo>
                    <a:lnTo>
                      <a:pt x="4212" y="678"/>
                    </a:lnTo>
                    <a:lnTo>
                      <a:pt x="4212" y="666"/>
                    </a:lnTo>
                    <a:lnTo>
                      <a:pt x="4212" y="660"/>
                    </a:lnTo>
                    <a:lnTo>
                      <a:pt x="4218" y="606"/>
                    </a:lnTo>
                    <a:lnTo>
                      <a:pt x="4218" y="594"/>
                    </a:lnTo>
                    <a:lnTo>
                      <a:pt x="4218" y="582"/>
                    </a:lnTo>
                    <a:lnTo>
                      <a:pt x="4224" y="576"/>
                    </a:lnTo>
                    <a:lnTo>
                      <a:pt x="4224" y="516"/>
                    </a:lnTo>
                    <a:lnTo>
                      <a:pt x="4230" y="510"/>
                    </a:lnTo>
                    <a:lnTo>
                      <a:pt x="4230" y="498"/>
                    </a:lnTo>
                    <a:lnTo>
                      <a:pt x="4230" y="486"/>
                    </a:lnTo>
                    <a:lnTo>
                      <a:pt x="4236" y="426"/>
                    </a:lnTo>
                    <a:lnTo>
                      <a:pt x="4236" y="414"/>
                    </a:lnTo>
                    <a:lnTo>
                      <a:pt x="4236" y="402"/>
                    </a:lnTo>
                    <a:lnTo>
                      <a:pt x="4236" y="390"/>
                    </a:lnTo>
                    <a:lnTo>
                      <a:pt x="4242" y="324"/>
                    </a:lnTo>
                    <a:lnTo>
                      <a:pt x="4242" y="312"/>
                    </a:lnTo>
                    <a:lnTo>
                      <a:pt x="4242" y="300"/>
                    </a:lnTo>
                    <a:lnTo>
                      <a:pt x="4248" y="288"/>
                    </a:lnTo>
                    <a:lnTo>
                      <a:pt x="4248" y="216"/>
                    </a:lnTo>
                    <a:lnTo>
                      <a:pt x="4254" y="204"/>
                    </a:lnTo>
                    <a:lnTo>
                      <a:pt x="4254" y="192"/>
                    </a:lnTo>
                    <a:lnTo>
                      <a:pt x="4254" y="174"/>
                    </a:lnTo>
                    <a:lnTo>
                      <a:pt x="4260" y="102"/>
                    </a:lnTo>
                    <a:lnTo>
                      <a:pt x="4260" y="90"/>
                    </a:lnTo>
                    <a:lnTo>
                      <a:pt x="4260" y="72"/>
                    </a:lnTo>
                    <a:lnTo>
                      <a:pt x="4260" y="60"/>
                    </a:lnTo>
                    <a:lnTo>
                      <a:pt x="4260" y="54"/>
                    </a:lnTo>
                    <a:lnTo>
                      <a:pt x="4266" y="42"/>
                    </a:lnTo>
                    <a:lnTo>
                      <a:pt x="4266" y="36"/>
                    </a:lnTo>
                    <a:lnTo>
                      <a:pt x="4266" y="42"/>
                    </a:lnTo>
                    <a:lnTo>
                      <a:pt x="4266" y="54"/>
                    </a:lnTo>
                    <a:lnTo>
                      <a:pt x="4266" y="60"/>
                    </a:lnTo>
                    <a:lnTo>
                      <a:pt x="4272" y="78"/>
                    </a:lnTo>
                    <a:lnTo>
                      <a:pt x="4272" y="90"/>
                    </a:lnTo>
                    <a:lnTo>
                      <a:pt x="4272" y="108"/>
                    </a:lnTo>
                    <a:lnTo>
                      <a:pt x="4278" y="180"/>
                    </a:lnTo>
                    <a:lnTo>
                      <a:pt x="4278" y="192"/>
                    </a:lnTo>
                    <a:lnTo>
                      <a:pt x="4278" y="204"/>
                    </a:lnTo>
                    <a:lnTo>
                      <a:pt x="4278" y="222"/>
                    </a:lnTo>
                    <a:lnTo>
                      <a:pt x="4284" y="288"/>
                    </a:lnTo>
                    <a:lnTo>
                      <a:pt x="4284" y="300"/>
                    </a:lnTo>
                    <a:lnTo>
                      <a:pt x="4284" y="318"/>
                    </a:lnTo>
                    <a:lnTo>
                      <a:pt x="4290" y="330"/>
                    </a:lnTo>
                    <a:lnTo>
                      <a:pt x="4290" y="390"/>
                    </a:lnTo>
                    <a:lnTo>
                      <a:pt x="4296" y="408"/>
                    </a:lnTo>
                    <a:lnTo>
                      <a:pt x="4296" y="420"/>
                    </a:lnTo>
                    <a:lnTo>
                      <a:pt x="4296" y="432"/>
                    </a:lnTo>
                    <a:lnTo>
                      <a:pt x="4302" y="492"/>
                    </a:lnTo>
                    <a:lnTo>
                      <a:pt x="4302" y="504"/>
                    </a:lnTo>
                    <a:lnTo>
                      <a:pt x="4302" y="516"/>
                    </a:lnTo>
                    <a:lnTo>
                      <a:pt x="4302" y="522"/>
                    </a:lnTo>
                    <a:lnTo>
                      <a:pt x="4308" y="582"/>
                    </a:lnTo>
                    <a:lnTo>
                      <a:pt x="4308" y="594"/>
                    </a:lnTo>
                    <a:lnTo>
                      <a:pt x="4308" y="600"/>
                    </a:lnTo>
                    <a:lnTo>
                      <a:pt x="4314" y="612"/>
                    </a:lnTo>
                    <a:lnTo>
                      <a:pt x="4314" y="666"/>
                    </a:lnTo>
                    <a:lnTo>
                      <a:pt x="4320" y="672"/>
                    </a:lnTo>
                    <a:lnTo>
                      <a:pt x="4320" y="684"/>
                    </a:lnTo>
                    <a:lnTo>
                      <a:pt x="4320" y="696"/>
                    </a:lnTo>
                    <a:lnTo>
                      <a:pt x="4326" y="744"/>
                    </a:lnTo>
                    <a:lnTo>
                      <a:pt x="4326" y="750"/>
                    </a:lnTo>
                    <a:lnTo>
                      <a:pt x="4326" y="762"/>
                    </a:lnTo>
                    <a:lnTo>
                      <a:pt x="4326" y="768"/>
                    </a:lnTo>
                    <a:lnTo>
                      <a:pt x="4332" y="810"/>
                    </a:lnTo>
                    <a:lnTo>
                      <a:pt x="4332" y="822"/>
                    </a:lnTo>
                    <a:lnTo>
                      <a:pt x="4338" y="828"/>
                    </a:lnTo>
                    <a:lnTo>
                      <a:pt x="4338" y="834"/>
                    </a:lnTo>
                    <a:lnTo>
                      <a:pt x="4338" y="846"/>
                    </a:lnTo>
                    <a:lnTo>
                      <a:pt x="4338" y="852"/>
                    </a:lnTo>
                    <a:lnTo>
                      <a:pt x="4338" y="858"/>
                    </a:lnTo>
                    <a:lnTo>
                      <a:pt x="4344" y="900"/>
                    </a:lnTo>
                    <a:lnTo>
                      <a:pt x="4344" y="906"/>
                    </a:lnTo>
                    <a:lnTo>
                      <a:pt x="4344" y="912"/>
                    </a:lnTo>
                    <a:lnTo>
                      <a:pt x="4350" y="918"/>
                    </a:lnTo>
                    <a:lnTo>
                      <a:pt x="4350" y="954"/>
                    </a:lnTo>
                    <a:lnTo>
                      <a:pt x="4356" y="960"/>
                    </a:lnTo>
                    <a:lnTo>
                      <a:pt x="4356" y="966"/>
                    </a:lnTo>
                    <a:lnTo>
                      <a:pt x="4356" y="972"/>
                    </a:lnTo>
                    <a:lnTo>
                      <a:pt x="4362" y="996"/>
                    </a:lnTo>
                    <a:lnTo>
                      <a:pt x="4362" y="1002"/>
                    </a:lnTo>
                    <a:lnTo>
                      <a:pt x="4362" y="1008"/>
                    </a:lnTo>
                    <a:lnTo>
                      <a:pt x="4362" y="1014"/>
                    </a:lnTo>
                    <a:lnTo>
                      <a:pt x="4368" y="1038"/>
                    </a:lnTo>
                    <a:lnTo>
                      <a:pt x="4368" y="1044"/>
                    </a:lnTo>
                    <a:lnTo>
                      <a:pt x="4368" y="1050"/>
                    </a:lnTo>
                    <a:lnTo>
                      <a:pt x="4374" y="1056"/>
                    </a:lnTo>
                    <a:lnTo>
                      <a:pt x="4374" y="1074"/>
                    </a:lnTo>
                    <a:lnTo>
                      <a:pt x="4380" y="1080"/>
                    </a:lnTo>
                    <a:lnTo>
                      <a:pt x="4380" y="1086"/>
                    </a:lnTo>
                    <a:lnTo>
                      <a:pt x="4386" y="1104"/>
                    </a:lnTo>
                    <a:lnTo>
                      <a:pt x="4386" y="1110"/>
                    </a:lnTo>
                    <a:lnTo>
                      <a:pt x="4392" y="1122"/>
                    </a:lnTo>
                    <a:lnTo>
                      <a:pt x="4398" y="1128"/>
                    </a:lnTo>
                    <a:lnTo>
                      <a:pt x="4404" y="1134"/>
                    </a:lnTo>
                    <a:lnTo>
                      <a:pt x="4404" y="1140"/>
                    </a:lnTo>
                    <a:lnTo>
                      <a:pt x="4410" y="1140"/>
                    </a:lnTo>
                    <a:lnTo>
                      <a:pt x="4410" y="1134"/>
                    </a:lnTo>
                    <a:lnTo>
                      <a:pt x="4416" y="1134"/>
                    </a:lnTo>
                    <a:lnTo>
                      <a:pt x="4416" y="1128"/>
                    </a:lnTo>
                    <a:lnTo>
                      <a:pt x="4422" y="1122"/>
                    </a:lnTo>
                    <a:lnTo>
                      <a:pt x="4428" y="1104"/>
                    </a:lnTo>
                    <a:lnTo>
                      <a:pt x="4428" y="1098"/>
                    </a:lnTo>
                    <a:lnTo>
                      <a:pt x="4434" y="1080"/>
                    </a:lnTo>
                    <a:lnTo>
                      <a:pt x="4434" y="1074"/>
                    </a:lnTo>
                    <a:lnTo>
                      <a:pt x="4440" y="1068"/>
                    </a:lnTo>
                    <a:lnTo>
                      <a:pt x="4440" y="1050"/>
                    </a:lnTo>
                    <a:lnTo>
                      <a:pt x="4446" y="1044"/>
                    </a:lnTo>
                    <a:lnTo>
                      <a:pt x="4446" y="1038"/>
                    </a:lnTo>
                    <a:lnTo>
                      <a:pt x="4446" y="1032"/>
                    </a:lnTo>
                    <a:lnTo>
                      <a:pt x="4452" y="1008"/>
                    </a:lnTo>
                    <a:lnTo>
                      <a:pt x="4452" y="1002"/>
                    </a:lnTo>
                    <a:lnTo>
                      <a:pt x="4452" y="996"/>
                    </a:lnTo>
                    <a:lnTo>
                      <a:pt x="4452" y="990"/>
                    </a:lnTo>
                    <a:lnTo>
                      <a:pt x="4458" y="960"/>
                    </a:lnTo>
                    <a:lnTo>
                      <a:pt x="4458" y="954"/>
                    </a:lnTo>
                    <a:lnTo>
                      <a:pt x="4464" y="948"/>
                    </a:lnTo>
                    <a:lnTo>
                      <a:pt x="4464" y="942"/>
                    </a:lnTo>
                    <a:lnTo>
                      <a:pt x="4470" y="906"/>
                    </a:lnTo>
                    <a:lnTo>
                      <a:pt x="4470" y="900"/>
                    </a:lnTo>
                    <a:lnTo>
                      <a:pt x="4470" y="894"/>
                    </a:lnTo>
                    <a:lnTo>
                      <a:pt x="4470" y="888"/>
                    </a:lnTo>
                    <a:lnTo>
                      <a:pt x="4476" y="846"/>
                    </a:lnTo>
                    <a:lnTo>
                      <a:pt x="4476" y="840"/>
                    </a:lnTo>
                    <a:lnTo>
                      <a:pt x="4476" y="834"/>
                    </a:lnTo>
                    <a:lnTo>
                      <a:pt x="4476" y="822"/>
                    </a:lnTo>
                    <a:lnTo>
                      <a:pt x="4482" y="816"/>
                    </a:lnTo>
                    <a:lnTo>
                      <a:pt x="4482" y="804"/>
                    </a:lnTo>
                    <a:lnTo>
                      <a:pt x="4482" y="798"/>
                    </a:lnTo>
                    <a:lnTo>
                      <a:pt x="4488" y="750"/>
                    </a:lnTo>
                    <a:lnTo>
                      <a:pt x="4488" y="744"/>
                    </a:lnTo>
                    <a:lnTo>
                      <a:pt x="4488" y="732"/>
                    </a:lnTo>
                    <a:lnTo>
                      <a:pt x="4488" y="726"/>
                    </a:lnTo>
                    <a:lnTo>
                      <a:pt x="4494" y="678"/>
                    </a:lnTo>
                    <a:lnTo>
                      <a:pt x="4494" y="666"/>
                    </a:lnTo>
                    <a:lnTo>
                      <a:pt x="4494" y="654"/>
                    </a:lnTo>
                    <a:lnTo>
                      <a:pt x="4500" y="648"/>
                    </a:lnTo>
                    <a:lnTo>
                      <a:pt x="4500" y="594"/>
                    </a:lnTo>
                    <a:lnTo>
                      <a:pt x="4506" y="582"/>
                    </a:lnTo>
                    <a:lnTo>
                      <a:pt x="4506" y="570"/>
                    </a:lnTo>
                    <a:lnTo>
                      <a:pt x="4506" y="558"/>
                    </a:lnTo>
                    <a:lnTo>
                      <a:pt x="4512" y="504"/>
                    </a:lnTo>
                    <a:lnTo>
                      <a:pt x="4512" y="492"/>
                    </a:lnTo>
                    <a:lnTo>
                      <a:pt x="4512" y="480"/>
                    </a:lnTo>
                    <a:lnTo>
                      <a:pt x="4512" y="468"/>
                    </a:lnTo>
                    <a:lnTo>
                      <a:pt x="4518" y="408"/>
                    </a:lnTo>
                    <a:lnTo>
                      <a:pt x="4518" y="390"/>
                    </a:lnTo>
                    <a:lnTo>
                      <a:pt x="4518" y="378"/>
                    </a:lnTo>
                    <a:lnTo>
                      <a:pt x="4524" y="366"/>
                    </a:lnTo>
                    <a:lnTo>
                      <a:pt x="4530" y="300"/>
                    </a:lnTo>
                    <a:lnTo>
                      <a:pt x="4530" y="288"/>
                    </a:lnTo>
                    <a:lnTo>
                      <a:pt x="4530" y="276"/>
                    </a:lnTo>
                    <a:lnTo>
                      <a:pt x="4530" y="258"/>
                    </a:lnTo>
                    <a:lnTo>
                      <a:pt x="4536" y="192"/>
                    </a:lnTo>
                    <a:lnTo>
                      <a:pt x="4536" y="174"/>
                    </a:lnTo>
                    <a:lnTo>
                      <a:pt x="4536" y="162"/>
                    </a:lnTo>
                    <a:lnTo>
                      <a:pt x="4536" y="144"/>
                    </a:lnTo>
                    <a:lnTo>
                      <a:pt x="4542" y="72"/>
                    </a:lnTo>
                    <a:lnTo>
                      <a:pt x="4542" y="60"/>
                    </a:lnTo>
                    <a:lnTo>
                      <a:pt x="4548" y="42"/>
                    </a:lnTo>
                    <a:lnTo>
                      <a:pt x="4548" y="24"/>
                    </a:lnTo>
                    <a:lnTo>
                      <a:pt x="4548" y="18"/>
                    </a:lnTo>
                    <a:lnTo>
                      <a:pt x="4548" y="6"/>
                    </a:lnTo>
                    <a:lnTo>
                      <a:pt x="4548" y="0"/>
                    </a:lnTo>
                    <a:lnTo>
                      <a:pt x="4548" y="6"/>
                    </a:lnTo>
                    <a:lnTo>
                      <a:pt x="4554" y="18"/>
                    </a:lnTo>
                    <a:lnTo>
                      <a:pt x="4554" y="24"/>
                    </a:lnTo>
                    <a:lnTo>
                      <a:pt x="4554" y="42"/>
                    </a:lnTo>
                    <a:lnTo>
                      <a:pt x="4554" y="60"/>
                    </a:lnTo>
                    <a:lnTo>
                      <a:pt x="4554" y="72"/>
                    </a:lnTo>
                    <a:lnTo>
                      <a:pt x="4560" y="144"/>
                    </a:lnTo>
                    <a:lnTo>
                      <a:pt x="4560" y="162"/>
                    </a:lnTo>
                    <a:lnTo>
                      <a:pt x="4560" y="174"/>
                    </a:lnTo>
                    <a:lnTo>
                      <a:pt x="4566" y="192"/>
                    </a:lnTo>
                    <a:lnTo>
                      <a:pt x="4566" y="258"/>
                    </a:lnTo>
                    <a:lnTo>
                      <a:pt x="4572" y="276"/>
                    </a:lnTo>
                    <a:lnTo>
                      <a:pt x="4572" y="288"/>
                    </a:lnTo>
                    <a:lnTo>
                      <a:pt x="4572" y="300"/>
                    </a:lnTo>
                    <a:lnTo>
                      <a:pt x="4578" y="366"/>
                    </a:lnTo>
                    <a:lnTo>
                      <a:pt x="4578" y="378"/>
                    </a:lnTo>
                    <a:lnTo>
                      <a:pt x="4578" y="390"/>
                    </a:lnTo>
                    <a:lnTo>
                      <a:pt x="4578" y="402"/>
                    </a:lnTo>
                    <a:lnTo>
                      <a:pt x="4584" y="468"/>
                    </a:lnTo>
                    <a:lnTo>
                      <a:pt x="4584" y="480"/>
                    </a:lnTo>
                    <a:lnTo>
                      <a:pt x="4584" y="492"/>
                    </a:lnTo>
                    <a:lnTo>
                      <a:pt x="4590" y="504"/>
                    </a:lnTo>
                    <a:lnTo>
                      <a:pt x="4596" y="558"/>
                    </a:lnTo>
                    <a:lnTo>
                      <a:pt x="4596" y="570"/>
                    </a:lnTo>
                    <a:lnTo>
                      <a:pt x="4596" y="582"/>
                    </a:lnTo>
                    <a:lnTo>
                      <a:pt x="4596" y="594"/>
                    </a:lnTo>
                    <a:lnTo>
                      <a:pt x="4602" y="642"/>
                    </a:lnTo>
                    <a:lnTo>
                      <a:pt x="4602" y="654"/>
                    </a:lnTo>
                    <a:lnTo>
                      <a:pt x="4602" y="666"/>
                    </a:lnTo>
                    <a:lnTo>
                      <a:pt x="4602" y="678"/>
                    </a:lnTo>
                    <a:lnTo>
                      <a:pt x="4608" y="726"/>
                    </a:lnTo>
                    <a:lnTo>
                      <a:pt x="4608" y="732"/>
                    </a:lnTo>
                    <a:lnTo>
                      <a:pt x="4614" y="744"/>
                    </a:lnTo>
                    <a:lnTo>
                      <a:pt x="4614" y="750"/>
                    </a:lnTo>
                    <a:lnTo>
                      <a:pt x="4620" y="798"/>
                    </a:lnTo>
                    <a:lnTo>
                      <a:pt x="4620" y="804"/>
                    </a:lnTo>
                    <a:lnTo>
                      <a:pt x="4620" y="816"/>
                    </a:lnTo>
                    <a:lnTo>
                      <a:pt x="4620" y="822"/>
                    </a:lnTo>
                    <a:lnTo>
                      <a:pt x="4620" y="828"/>
                    </a:lnTo>
                    <a:lnTo>
                      <a:pt x="4620" y="840"/>
                    </a:lnTo>
                    <a:lnTo>
                      <a:pt x="4626" y="846"/>
                    </a:lnTo>
                    <a:lnTo>
                      <a:pt x="4626" y="882"/>
                    </a:lnTo>
                    <a:lnTo>
                      <a:pt x="4632" y="894"/>
                    </a:lnTo>
                    <a:lnTo>
                      <a:pt x="4632" y="900"/>
                    </a:lnTo>
                    <a:lnTo>
                      <a:pt x="4632" y="906"/>
                    </a:lnTo>
                    <a:lnTo>
                      <a:pt x="4638" y="942"/>
                    </a:lnTo>
                    <a:lnTo>
                      <a:pt x="4638" y="948"/>
                    </a:lnTo>
                    <a:lnTo>
                      <a:pt x="4638" y="954"/>
                    </a:lnTo>
                    <a:lnTo>
                      <a:pt x="4638" y="960"/>
                    </a:lnTo>
                    <a:lnTo>
                      <a:pt x="4644" y="990"/>
                    </a:lnTo>
                    <a:lnTo>
                      <a:pt x="4644" y="996"/>
                    </a:lnTo>
                    <a:lnTo>
                      <a:pt x="4644" y="1002"/>
                    </a:lnTo>
                    <a:lnTo>
                      <a:pt x="4650" y="1008"/>
                    </a:lnTo>
                    <a:lnTo>
                      <a:pt x="4650" y="1032"/>
                    </a:lnTo>
                    <a:lnTo>
                      <a:pt x="4656" y="1038"/>
                    </a:lnTo>
                    <a:lnTo>
                      <a:pt x="4656" y="1044"/>
                    </a:lnTo>
                    <a:lnTo>
                      <a:pt x="4662" y="1068"/>
                    </a:lnTo>
                    <a:lnTo>
                      <a:pt x="4662" y="1074"/>
                    </a:lnTo>
                    <a:lnTo>
                      <a:pt x="4662" y="1080"/>
                    </a:lnTo>
                    <a:lnTo>
                      <a:pt x="4668" y="1098"/>
                    </a:lnTo>
                    <a:lnTo>
                      <a:pt x="4674" y="1104"/>
                    </a:lnTo>
                    <a:lnTo>
                      <a:pt x="4680" y="1116"/>
                    </a:lnTo>
                    <a:lnTo>
                      <a:pt x="4680" y="1122"/>
                    </a:lnTo>
                    <a:lnTo>
                      <a:pt x="4680" y="1128"/>
                    </a:lnTo>
                    <a:lnTo>
                      <a:pt x="4686" y="1134"/>
                    </a:lnTo>
                    <a:lnTo>
                      <a:pt x="4686" y="1140"/>
                    </a:lnTo>
                    <a:lnTo>
                      <a:pt x="4692" y="1140"/>
                    </a:lnTo>
                    <a:lnTo>
                      <a:pt x="4698" y="1140"/>
                    </a:lnTo>
                    <a:lnTo>
                      <a:pt x="4698" y="1134"/>
                    </a:lnTo>
                    <a:lnTo>
                      <a:pt x="4704" y="1128"/>
                    </a:lnTo>
                    <a:lnTo>
                      <a:pt x="4704" y="1122"/>
                    </a:lnTo>
                    <a:lnTo>
                      <a:pt x="4710" y="1110"/>
                    </a:lnTo>
                    <a:lnTo>
                      <a:pt x="4710" y="1104"/>
                    </a:lnTo>
                    <a:lnTo>
                      <a:pt x="4716" y="1104"/>
                    </a:lnTo>
                    <a:lnTo>
                      <a:pt x="4716" y="1086"/>
                    </a:lnTo>
                    <a:lnTo>
                      <a:pt x="4722" y="1080"/>
                    </a:lnTo>
                    <a:lnTo>
                      <a:pt x="4722" y="1074"/>
                    </a:lnTo>
                    <a:lnTo>
                      <a:pt x="4728" y="1056"/>
                    </a:lnTo>
                    <a:lnTo>
                      <a:pt x="4728" y="1050"/>
                    </a:lnTo>
                    <a:lnTo>
                      <a:pt x="4728" y="1044"/>
                    </a:lnTo>
                    <a:lnTo>
                      <a:pt x="4728" y="1038"/>
                    </a:lnTo>
                    <a:lnTo>
                      <a:pt x="4734" y="1014"/>
                    </a:lnTo>
                    <a:lnTo>
                      <a:pt x="4734" y="1008"/>
                    </a:lnTo>
                    <a:lnTo>
                      <a:pt x="4740" y="1008"/>
                    </a:lnTo>
                    <a:lnTo>
                      <a:pt x="4740" y="1002"/>
                    </a:lnTo>
                    <a:lnTo>
                      <a:pt x="4746" y="972"/>
                    </a:lnTo>
                    <a:lnTo>
                      <a:pt x="4746" y="966"/>
                    </a:lnTo>
                    <a:lnTo>
                      <a:pt x="4746" y="960"/>
                    </a:lnTo>
                    <a:lnTo>
                      <a:pt x="4746" y="954"/>
                    </a:lnTo>
                    <a:lnTo>
                      <a:pt x="4752" y="918"/>
                    </a:lnTo>
                    <a:lnTo>
                      <a:pt x="4752" y="912"/>
                    </a:lnTo>
                    <a:lnTo>
                      <a:pt x="4752" y="906"/>
                    </a:lnTo>
                    <a:lnTo>
                      <a:pt x="4752" y="900"/>
                    </a:lnTo>
                    <a:lnTo>
                      <a:pt x="4758" y="864"/>
                    </a:lnTo>
                    <a:lnTo>
                      <a:pt x="4758" y="852"/>
                    </a:lnTo>
                    <a:lnTo>
                      <a:pt x="4764" y="846"/>
                    </a:lnTo>
                    <a:lnTo>
                      <a:pt x="4764" y="840"/>
                    </a:lnTo>
                    <a:lnTo>
                      <a:pt x="4764" y="828"/>
                    </a:lnTo>
                    <a:lnTo>
                      <a:pt x="4764" y="822"/>
                    </a:lnTo>
                    <a:lnTo>
                      <a:pt x="4764" y="816"/>
                    </a:lnTo>
                    <a:lnTo>
                      <a:pt x="4770" y="774"/>
                    </a:lnTo>
                    <a:lnTo>
                      <a:pt x="4770" y="762"/>
                    </a:lnTo>
                    <a:lnTo>
                      <a:pt x="4770" y="756"/>
                    </a:lnTo>
                    <a:lnTo>
                      <a:pt x="4776" y="744"/>
                    </a:lnTo>
                    <a:lnTo>
                      <a:pt x="4776" y="696"/>
                    </a:lnTo>
                    <a:lnTo>
                      <a:pt x="4782" y="690"/>
                    </a:lnTo>
                    <a:lnTo>
                      <a:pt x="4782" y="678"/>
                    </a:lnTo>
                    <a:lnTo>
                      <a:pt x="4782" y="666"/>
                    </a:lnTo>
                    <a:lnTo>
                      <a:pt x="4788" y="618"/>
                    </a:lnTo>
                    <a:lnTo>
                      <a:pt x="4788" y="606"/>
                    </a:lnTo>
                    <a:lnTo>
                      <a:pt x="4788" y="594"/>
                    </a:lnTo>
                    <a:lnTo>
                      <a:pt x="4788" y="588"/>
                    </a:lnTo>
                    <a:lnTo>
                      <a:pt x="4794" y="528"/>
                    </a:lnTo>
                    <a:lnTo>
                      <a:pt x="4794" y="516"/>
                    </a:lnTo>
                    <a:lnTo>
                      <a:pt x="4800" y="510"/>
                    </a:lnTo>
                    <a:lnTo>
                      <a:pt x="4800" y="498"/>
                    </a:lnTo>
                    <a:lnTo>
                      <a:pt x="4806" y="438"/>
                    </a:lnTo>
                    <a:lnTo>
                      <a:pt x="4806" y="426"/>
                    </a:lnTo>
                    <a:lnTo>
                      <a:pt x="4806" y="414"/>
                    </a:lnTo>
                    <a:lnTo>
                      <a:pt x="4806" y="402"/>
                    </a:lnTo>
                    <a:lnTo>
                      <a:pt x="4812" y="336"/>
                    </a:lnTo>
                    <a:lnTo>
                      <a:pt x="4812" y="324"/>
                    </a:lnTo>
                    <a:lnTo>
                      <a:pt x="4812" y="312"/>
                    </a:lnTo>
                    <a:lnTo>
                      <a:pt x="4812" y="294"/>
                    </a:lnTo>
                    <a:lnTo>
                      <a:pt x="4818" y="228"/>
                    </a:lnTo>
                    <a:lnTo>
                      <a:pt x="4818" y="216"/>
                    </a:lnTo>
                    <a:lnTo>
                      <a:pt x="4824" y="198"/>
                    </a:lnTo>
                    <a:lnTo>
                      <a:pt x="4824" y="186"/>
                    </a:lnTo>
                    <a:lnTo>
                      <a:pt x="4830" y="114"/>
                    </a:lnTo>
                    <a:lnTo>
                      <a:pt x="4830" y="102"/>
                    </a:lnTo>
                    <a:lnTo>
                      <a:pt x="4830" y="84"/>
                    </a:lnTo>
                    <a:lnTo>
                      <a:pt x="4830" y="72"/>
                    </a:lnTo>
                    <a:lnTo>
                      <a:pt x="4830" y="60"/>
                    </a:lnTo>
                    <a:lnTo>
                      <a:pt x="4830" y="48"/>
                    </a:lnTo>
                    <a:lnTo>
                      <a:pt x="4836" y="42"/>
                    </a:lnTo>
                    <a:lnTo>
                      <a:pt x="4836" y="48"/>
                    </a:lnTo>
                    <a:lnTo>
                      <a:pt x="4836" y="60"/>
                    </a:lnTo>
                    <a:lnTo>
                      <a:pt x="4836" y="72"/>
                    </a:lnTo>
                    <a:lnTo>
                      <a:pt x="4836" y="84"/>
                    </a:lnTo>
                    <a:lnTo>
                      <a:pt x="4836" y="102"/>
                    </a:lnTo>
                    <a:lnTo>
                      <a:pt x="4842" y="114"/>
                    </a:lnTo>
                    <a:lnTo>
                      <a:pt x="4842" y="186"/>
                    </a:lnTo>
                    <a:lnTo>
                      <a:pt x="4848" y="198"/>
                    </a:lnTo>
                    <a:lnTo>
                      <a:pt x="4848" y="210"/>
                    </a:lnTo>
                    <a:lnTo>
                      <a:pt x="4848" y="228"/>
                    </a:lnTo>
                    <a:lnTo>
                      <a:pt x="4854" y="294"/>
                    </a:lnTo>
                    <a:lnTo>
                      <a:pt x="4854" y="306"/>
                    </a:lnTo>
                    <a:lnTo>
                      <a:pt x="4854" y="318"/>
                    </a:lnTo>
                    <a:lnTo>
                      <a:pt x="4854" y="330"/>
                    </a:lnTo>
                    <a:lnTo>
                      <a:pt x="4860" y="396"/>
                    </a:lnTo>
                    <a:lnTo>
                      <a:pt x="4860" y="408"/>
                    </a:lnTo>
                    <a:lnTo>
                      <a:pt x="4866" y="420"/>
                    </a:lnTo>
                    <a:lnTo>
                      <a:pt x="4866" y="432"/>
                    </a:lnTo>
                    <a:lnTo>
                      <a:pt x="4872" y="492"/>
                    </a:lnTo>
                    <a:lnTo>
                      <a:pt x="4872" y="504"/>
                    </a:lnTo>
                    <a:lnTo>
                      <a:pt x="4872" y="516"/>
                    </a:lnTo>
                    <a:lnTo>
                      <a:pt x="4872" y="528"/>
                    </a:lnTo>
                    <a:lnTo>
                      <a:pt x="4878" y="582"/>
                    </a:lnTo>
                    <a:lnTo>
                      <a:pt x="4878" y="588"/>
                    </a:lnTo>
                    <a:lnTo>
                      <a:pt x="4878" y="600"/>
                    </a:lnTo>
                    <a:lnTo>
                      <a:pt x="4878" y="612"/>
                    </a:lnTo>
                    <a:lnTo>
                      <a:pt x="4884" y="660"/>
                    </a:lnTo>
                    <a:lnTo>
                      <a:pt x="4884" y="672"/>
                    </a:lnTo>
                    <a:lnTo>
                      <a:pt x="4890" y="684"/>
                    </a:lnTo>
                    <a:lnTo>
                      <a:pt x="4890" y="690"/>
                    </a:lnTo>
                    <a:lnTo>
                      <a:pt x="4896" y="738"/>
                    </a:lnTo>
                    <a:lnTo>
                      <a:pt x="4896" y="750"/>
                    </a:lnTo>
                    <a:lnTo>
                      <a:pt x="4896" y="756"/>
                    </a:lnTo>
                    <a:lnTo>
                      <a:pt x="4896" y="762"/>
                    </a:lnTo>
                    <a:lnTo>
                      <a:pt x="4902" y="810"/>
                    </a:lnTo>
                    <a:lnTo>
                      <a:pt x="4902" y="816"/>
                    </a:lnTo>
                    <a:lnTo>
                      <a:pt x="4902" y="822"/>
                    </a:lnTo>
                    <a:lnTo>
                      <a:pt x="4902" y="834"/>
                    </a:lnTo>
                    <a:lnTo>
                      <a:pt x="4908" y="840"/>
                    </a:lnTo>
                    <a:lnTo>
                      <a:pt x="4908" y="846"/>
                    </a:lnTo>
                    <a:lnTo>
                      <a:pt x="4908" y="858"/>
                    </a:lnTo>
                    <a:lnTo>
                      <a:pt x="4914" y="894"/>
                    </a:lnTo>
                    <a:lnTo>
                      <a:pt x="4914" y="900"/>
                    </a:lnTo>
                    <a:lnTo>
                      <a:pt x="4914" y="906"/>
                    </a:lnTo>
                    <a:lnTo>
                      <a:pt x="4914" y="912"/>
                    </a:lnTo>
                    <a:lnTo>
                      <a:pt x="4920" y="948"/>
                    </a:lnTo>
                    <a:lnTo>
                      <a:pt x="4920" y="954"/>
                    </a:lnTo>
                    <a:lnTo>
                      <a:pt x="4926" y="960"/>
                    </a:lnTo>
                    <a:lnTo>
                      <a:pt x="4926" y="966"/>
                    </a:lnTo>
                    <a:lnTo>
                      <a:pt x="4932" y="996"/>
                    </a:lnTo>
                    <a:lnTo>
                      <a:pt x="4932" y="1002"/>
                    </a:lnTo>
                    <a:lnTo>
                      <a:pt x="4932" y="1008"/>
                    </a:lnTo>
                    <a:lnTo>
                      <a:pt x="4938" y="1032"/>
                    </a:lnTo>
                    <a:lnTo>
                      <a:pt x="4938" y="1038"/>
                    </a:lnTo>
                    <a:lnTo>
                      <a:pt x="4938" y="1044"/>
                    </a:lnTo>
                    <a:lnTo>
                      <a:pt x="4938" y="1050"/>
                    </a:lnTo>
                    <a:lnTo>
                      <a:pt x="4944" y="1068"/>
                    </a:lnTo>
                    <a:lnTo>
                      <a:pt x="4944" y="1074"/>
                    </a:lnTo>
                    <a:lnTo>
                      <a:pt x="4950" y="1074"/>
                    </a:lnTo>
                    <a:lnTo>
                      <a:pt x="4950" y="1080"/>
                    </a:lnTo>
                    <a:lnTo>
                      <a:pt x="4956" y="1098"/>
                    </a:lnTo>
                    <a:lnTo>
                      <a:pt x="4956" y="1104"/>
                    </a:lnTo>
                    <a:lnTo>
                      <a:pt x="4962" y="1116"/>
                    </a:lnTo>
                    <a:lnTo>
                      <a:pt x="4962" y="1122"/>
                    </a:lnTo>
                    <a:lnTo>
                      <a:pt x="4968" y="1134"/>
                    </a:lnTo>
                    <a:lnTo>
                      <a:pt x="4974" y="1134"/>
                    </a:lnTo>
                    <a:lnTo>
                      <a:pt x="4974" y="1140"/>
                    </a:lnTo>
                    <a:lnTo>
                      <a:pt x="4980" y="1140"/>
                    </a:lnTo>
                    <a:lnTo>
                      <a:pt x="4980" y="1134"/>
                    </a:lnTo>
                    <a:lnTo>
                      <a:pt x="4986" y="1122"/>
                    </a:lnTo>
                    <a:lnTo>
                      <a:pt x="4992" y="1122"/>
                    </a:lnTo>
                    <a:lnTo>
                      <a:pt x="4992" y="1116"/>
                    </a:lnTo>
                    <a:lnTo>
                      <a:pt x="4998" y="1104"/>
                    </a:lnTo>
                    <a:lnTo>
                      <a:pt x="4998" y="1098"/>
                    </a:lnTo>
                    <a:lnTo>
                      <a:pt x="5004" y="1080"/>
                    </a:lnTo>
                    <a:lnTo>
                      <a:pt x="5004" y="1074"/>
                    </a:lnTo>
                    <a:lnTo>
                      <a:pt x="5004" y="1068"/>
                    </a:lnTo>
                    <a:lnTo>
                      <a:pt x="5010" y="1050"/>
                    </a:lnTo>
                    <a:lnTo>
                      <a:pt x="5010" y="1044"/>
                    </a:lnTo>
                    <a:lnTo>
                      <a:pt x="5016" y="1044"/>
                    </a:lnTo>
                    <a:lnTo>
                      <a:pt x="5016" y="1038"/>
                    </a:lnTo>
                    <a:lnTo>
                      <a:pt x="5022" y="1014"/>
                    </a:lnTo>
                    <a:lnTo>
                      <a:pt x="5022" y="1008"/>
                    </a:lnTo>
                    <a:lnTo>
                      <a:pt x="5022" y="1002"/>
                    </a:lnTo>
                    <a:lnTo>
                      <a:pt x="5022" y="996"/>
                    </a:lnTo>
                    <a:lnTo>
                      <a:pt x="5028" y="972"/>
                    </a:lnTo>
                    <a:lnTo>
                      <a:pt x="5028" y="966"/>
                    </a:lnTo>
                    <a:lnTo>
                      <a:pt x="5028" y="960"/>
                    </a:lnTo>
                    <a:lnTo>
                      <a:pt x="5028" y="954"/>
                    </a:lnTo>
                    <a:lnTo>
                      <a:pt x="5034" y="918"/>
                    </a:lnTo>
                    <a:lnTo>
                      <a:pt x="5034" y="912"/>
                    </a:lnTo>
                    <a:lnTo>
                      <a:pt x="5040" y="906"/>
                    </a:lnTo>
                    <a:lnTo>
                      <a:pt x="5040" y="900"/>
                    </a:lnTo>
                    <a:lnTo>
                      <a:pt x="5046" y="864"/>
                    </a:lnTo>
                    <a:lnTo>
                      <a:pt x="5046" y="852"/>
                    </a:lnTo>
                    <a:lnTo>
                      <a:pt x="5046" y="846"/>
                    </a:lnTo>
                    <a:lnTo>
                      <a:pt x="5046" y="840"/>
                    </a:lnTo>
                    <a:lnTo>
                      <a:pt x="5046" y="834"/>
                    </a:lnTo>
                    <a:lnTo>
                      <a:pt x="5046" y="822"/>
                    </a:lnTo>
                    <a:lnTo>
                      <a:pt x="5052" y="816"/>
                    </a:lnTo>
                    <a:lnTo>
                      <a:pt x="5058" y="774"/>
                    </a:lnTo>
                    <a:lnTo>
                      <a:pt x="5058" y="762"/>
                    </a:lnTo>
                    <a:lnTo>
                      <a:pt x="5058" y="756"/>
                    </a:lnTo>
                    <a:lnTo>
                      <a:pt x="5058" y="744"/>
                    </a:lnTo>
                    <a:lnTo>
                      <a:pt x="5064" y="702"/>
                    </a:lnTo>
                    <a:lnTo>
                      <a:pt x="5064" y="690"/>
                    </a:lnTo>
                    <a:lnTo>
                      <a:pt x="5064" y="684"/>
                    </a:lnTo>
                    <a:lnTo>
                      <a:pt x="5064" y="672"/>
                    </a:lnTo>
                    <a:lnTo>
                      <a:pt x="5070" y="624"/>
                    </a:lnTo>
                    <a:lnTo>
                      <a:pt x="5070" y="612"/>
                    </a:lnTo>
                    <a:lnTo>
                      <a:pt x="5076" y="600"/>
                    </a:lnTo>
                    <a:lnTo>
                      <a:pt x="5076" y="594"/>
                    </a:lnTo>
                    <a:lnTo>
                      <a:pt x="5082" y="540"/>
                    </a:lnTo>
                    <a:lnTo>
                      <a:pt x="5082" y="528"/>
                    </a:lnTo>
                    <a:lnTo>
                      <a:pt x="5082" y="516"/>
                    </a:lnTo>
                    <a:lnTo>
                      <a:pt x="5082" y="504"/>
                    </a:lnTo>
                    <a:lnTo>
                      <a:pt x="5088" y="444"/>
                    </a:lnTo>
                    <a:lnTo>
                      <a:pt x="5088" y="432"/>
                    </a:lnTo>
                    <a:lnTo>
                      <a:pt x="5088" y="420"/>
                    </a:lnTo>
                    <a:lnTo>
                      <a:pt x="5088" y="408"/>
                    </a:lnTo>
                    <a:lnTo>
                      <a:pt x="5094" y="348"/>
                    </a:lnTo>
                    <a:lnTo>
                      <a:pt x="5094" y="336"/>
                    </a:lnTo>
                    <a:lnTo>
                      <a:pt x="5100" y="324"/>
                    </a:lnTo>
                    <a:lnTo>
                      <a:pt x="5100" y="306"/>
                    </a:lnTo>
                    <a:lnTo>
                      <a:pt x="5106" y="240"/>
                    </a:lnTo>
                    <a:lnTo>
                      <a:pt x="5106" y="228"/>
                    </a:lnTo>
                    <a:lnTo>
                      <a:pt x="5106" y="216"/>
                    </a:lnTo>
                    <a:lnTo>
                      <a:pt x="5106" y="204"/>
                    </a:lnTo>
                    <a:lnTo>
                      <a:pt x="5112" y="132"/>
                    </a:lnTo>
                    <a:lnTo>
                      <a:pt x="5112" y="120"/>
                    </a:lnTo>
                    <a:lnTo>
                      <a:pt x="5112" y="102"/>
                    </a:lnTo>
                    <a:lnTo>
                      <a:pt x="5118" y="9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" name="Rectangle 921"/>
              <p:cNvSpPr>
                <a:spLocks noChangeArrowheads="1"/>
              </p:cNvSpPr>
              <p:nvPr/>
            </p:nvSpPr>
            <p:spPr bwMode="auto">
              <a:xfrm>
                <a:off x="549" y="2957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FF0000"/>
                    </a:solidFill>
                    <a:latin typeface="Arial" charset="0"/>
                  </a:rPr>
                  <a:t>BETA_X</a:t>
                </a:r>
                <a:endParaRPr lang="en-US"/>
              </a:p>
            </p:txBody>
          </p:sp>
          <p:sp>
            <p:nvSpPr>
              <p:cNvPr id="3604" name="Freeform 922"/>
              <p:cNvSpPr>
                <a:spLocks/>
              </p:cNvSpPr>
              <p:nvPr/>
            </p:nvSpPr>
            <p:spPr bwMode="auto">
              <a:xfrm>
                <a:off x="321" y="1751"/>
                <a:ext cx="5118" cy="1134"/>
              </a:xfrm>
              <a:custGeom>
                <a:avLst/>
                <a:gdLst>
                  <a:gd name="T0" fmla="*/ 72 w 5118"/>
                  <a:gd name="T1" fmla="*/ 786 h 1134"/>
                  <a:gd name="T2" fmla="*/ 156 w 5118"/>
                  <a:gd name="T3" fmla="*/ 210 h 1134"/>
                  <a:gd name="T4" fmla="*/ 240 w 5118"/>
                  <a:gd name="T5" fmla="*/ 1002 h 1134"/>
                  <a:gd name="T6" fmla="*/ 318 w 5118"/>
                  <a:gd name="T7" fmla="*/ 1044 h 1134"/>
                  <a:gd name="T8" fmla="*/ 408 w 5118"/>
                  <a:gd name="T9" fmla="*/ 324 h 1134"/>
                  <a:gd name="T10" fmla="*/ 480 w 5118"/>
                  <a:gd name="T11" fmla="*/ 690 h 1134"/>
                  <a:gd name="T12" fmla="*/ 564 w 5118"/>
                  <a:gd name="T13" fmla="*/ 1128 h 1134"/>
                  <a:gd name="T14" fmla="*/ 642 w 5118"/>
                  <a:gd name="T15" fmla="*/ 810 h 1134"/>
                  <a:gd name="T16" fmla="*/ 726 w 5118"/>
                  <a:gd name="T17" fmla="*/ 216 h 1134"/>
                  <a:gd name="T18" fmla="*/ 810 w 5118"/>
                  <a:gd name="T19" fmla="*/ 1002 h 1134"/>
                  <a:gd name="T20" fmla="*/ 888 w 5118"/>
                  <a:gd name="T21" fmla="*/ 1038 h 1134"/>
                  <a:gd name="T22" fmla="*/ 972 w 5118"/>
                  <a:gd name="T23" fmla="*/ 306 h 1134"/>
                  <a:gd name="T24" fmla="*/ 1050 w 5118"/>
                  <a:gd name="T25" fmla="*/ 684 h 1134"/>
                  <a:gd name="T26" fmla="*/ 1134 w 5118"/>
                  <a:gd name="T27" fmla="*/ 1134 h 1134"/>
                  <a:gd name="T28" fmla="*/ 1212 w 5118"/>
                  <a:gd name="T29" fmla="*/ 798 h 1134"/>
                  <a:gd name="T30" fmla="*/ 1290 w 5118"/>
                  <a:gd name="T31" fmla="*/ 168 h 1134"/>
                  <a:gd name="T32" fmla="*/ 1380 w 5118"/>
                  <a:gd name="T33" fmla="*/ 996 h 1134"/>
                  <a:gd name="T34" fmla="*/ 1458 w 5118"/>
                  <a:gd name="T35" fmla="*/ 1050 h 1134"/>
                  <a:gd name="T36" fmla="*/ 1542 w 5118"/>
                  <a:gd name="T37" fmla="*/ 324 h 1134"/>
                  <a:gd name="T38" fmla="*/ 1620 w 5118"/>
                  <a:gd name="T39" fmla="*/ 690 h 1134"/>
                  <a:gd name="T40" fmla="*/ 1704 w 5118"/>
                  <a:gd name="T41" fmla="*/ 1128 h 1134"/>
                  <a:gd name="T42" fmla="*/ 1782 w 5118"/>
                  <a:gd name="T43" fmla="*/ 804 h 1134"/>
                  <a:gd name="T44" fmla="*/ 1860 w 5118"/>
                  <a:gd name="T45" fmla="*/ 204 h 1134"/>
                  <a:gd name="T46" fmla="*/ 1944 w 5118"/>
                  <a:gd name="T47" fmla="*/ 1002 h 1134"/>
                  <a:gd name="T48" fmla="*/ 2028 w 5118"/>
                  <a:gd name="T49" fmla="*/ 1038 h 1134"/>
                  <a:gd name="T50" fmla="*/ 2112 w 5118"/>
                  <a:gd name="T51" fmla="*/ 288 h 1134"/>
                  <a:gd name="T52" fmla="*/ 2190 w 5118"/>
                  <a:gd name="T53" fmla="*/ 678 h 1134"/>
                  <a:gd name="T54" fmla="*/ 2274 w 5118"/>
                  <a:gd name="T55" fmla="*/ 1134 h 1134"/>
                  <a:gd name="T56" fmla="*/ 2346 w 5118"/>
                  <a:gd name="T57" fmla="*/ 804 h 1134"/>
                  <a:gd name="T58" fmla="*/ 2430 w 5118"/>
                  <a:gd name="T59" fmla="*/ 180 h 1134"/>
                  <a:gd name="T60" fmla="*/ 2514 w 5118"/>
                  <a:gd name="T61" fmla="*/ 996 h 1134"/>
                  <a:gd name="T62" fmla="*/ 2592 w 5118"/>
                  <a:gd name="T63" fmla="*/ 1044 h 1134"/>
                  <a:gd name="T64" fmla="*/ 2682 w 5118"/>
                  <a:gd name="T65" fmla="*/ 330 h 1134"/>
                  <a:gd name="T66" fmla="*/ 2754 w 5118"/>
                  <a:gd name="T67" fmla="*/ 696 h 1134"/>
                  <a:gd name="T68" fmla="*/ 2838 w 5118"/>
                  <a:gd name="T69" fmla="*/ 1128 h 1134"/>
                  <a:gd name="T70" fmla="*/ 2916 w 5118"/>
                  <a:gd name="T71" fmla="*/ 798 h 1134"/>
                  <a:gd name="T72" fmla="*/ 3000 w 5118"/>
                  <a:gd name="T73" fmla="*/ 186 h 1134"/>
                  <a:gd name="T74" fmla="*/ 3084 w 5118"/>
                  <a:gd name="T75" fmla="*/ 1002 h 1134"/>
                  <a:gd name="T76" fmla="*/ 3162 w 5118"/>
                  <a:gd name="T77" fmla="*/ 1044 h 1134"/>
                  <a:gd name="T78" fmla="*/ 3246 w 5118"/>
                  <a:gd name="T79" fmla="*/ 288 h 1134"/>
                  <a:gd name="T80" fmla="*/ 3324 w 5118"/>
                  <a:gd name="T81" fmla="*/ 672 h 1134"/>
                  <a:gd name="T82" fmla="*/ 3408 w 5118"/>
                  <a:gd name="T83" fmla="*/ 1134 h 1134"/>
                  <a:gd name="T84" fmla="*/ 3486 w 5118"/>
                  <a:gd name="T85" fmla="*/ 810 h 1134"/>
                  <a:gd name="T86" fmla="*/ 3564 w 5118"/>
                  <a:gd name="T87" fmla="*/ 192 h 1134"/>
                  <a:gd name="T88" fmla="*/ 3654 w 5118"/>
                  <a:gd name="T89" fmla="*/ 996 h 1134"/>
                  <a:gd name="T90" fmla="*/ 3732 w 5118"/>
                  <a:gd name="T91" fmla="*/ 1044 h 1134"/>
                  <a:gd name="T92" fmla="*/ 3816 w 5118"/>
                  <a:gd name="T93" fmla="*/ 324 h 1134"/>
                  <a:gd name="T94" fmla="*/ 3894 w 5118"/>
                  <a:gd name="T95" fmla="*/ 696 h 1134"/>
                  <a:gd name="T96" fmla="*/ 3978 w 5118"/>
                  <a:gd name="T97" fmla="*/ 1134 h 1134"/>
                  <a:gd name="T98" fmla="*/ 4056 w 5118"/>
                  <a:gd name="T99" fmla="*/ 792 h 1134"/>
                  <a:gd name="T100" fmla="*/ 4134 w 5118"/>
                  <a:gd name="T101" fmla="*/ 168 h 1134"/>
                  <a:gd name="T102" fmla="*/ 4218 w 5118"/>
                  <a:gd name="T103" fmla="*/ 1002 h 1134"/>
                  <a:gd name="T104" fmla="*/ 4302 w 5118"/>
                  <a:gd name="T105" fmla="*/ 1044 h 1134"/>
                  <a:gd name="T106" fmla="*/ 4386 w 5118"/>
                  <a:gd name="T107" fmla="*/ 294 h 1134"/>
                  <a:gd name="T108" fmla="*/ 4464 w 5118"/>
                  <a:gd name="T109" fmla="*/ 672 h 1134"/>
                  <a:gd name="T110" fmla="*/ 4548 w 5118"/>
                  <a:gd name="T111" fmla="*/ 1134 h 1134"/>
                  <a:gd name="T112" fmla="*/ 4626 w 5118"/>
                  <a:gd name="T113" fmla="*/ 810 h 1134"/>
                  <a:gd name="T114" fmla="*/ 4704 w 5118"/>
                  <a:gd name="T115" fmla="*/ 204 h 1134"/>
                  <a:gd name="T116" fmla="*/ 4788 w 5118"/>
                  <a:gd name="T117" fmla="*/ 1002 h 1134"/>
                  <a:gd name="T118" fmla="*/ 4872 w 5118"/>
                  <a:gd name="T119" fmla="*/ 1044 h 1134"/>
                  <a:gd name="T120" fmla="*/ 4956 w 5118"/>
                  <a:gd name="T121" fmla="*/ 312 h 1134"/>
                  <a:gd name="T122" fmla="*/ 5028 w 5118"/>
                  <a:gd name="T123" fmla="*/ 690 h 11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18"/>
                  <a:gd name="T187" fmla="*/ 0 h 1134"/>
                  <a:gd name="T188" fmla="*/ 5118 w 5118"/>
                  <a:gd name="T189" fmla="*/ 1134 h 11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18" h="1134">
                    <a:moveTo>
                      <a:pt x="0" y="1128"/>
                    </a:moveTo>
                    <a:lnTo>
                      <a:pt x="0" y="1134"/>
                    </a:lnTo>
                    <a:lnTo>
                      <a:pt x="0" y="1128"/>
                    </a:lnTo>
                    <a:lnTo>
                      <a:pt x="6" y="1128"/>
                    </a:lnTo>
                    <a:lnTo>
                      <a:pt x="6" y="1122"/>
                    </a:lnTo>
                    <a:lnTo>
                      <a:pt x="12" y="1116"/>
                    </a:lnTo>
                    <a:lnTo>
                      <a:pt x="12" y="1110"/>
                    </a:lnTo>
                    <a:lnTo>
                      <a:pt x="18" y="1092"/>
                    </a:lnTo>
                    <a:lnTo>
                      <a:pt x="24" y="1086"/>
                    </a:lnTo>
                    <a:lnTo>
                      <a:pt x="30" y="1068"/>
                    </a:lnTo>
                    <a:lnTo>
                      <a:pt x="30" y="1062"/>
                    </a:lnTo>
                    <a:lnTo>
                      <a:pt x="30" y="1056"/>
                    </a:lnTo>
                    <a:lnTo>
                      <a:pt x="36" y="1032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42" y="990"/>
                    </a:lnTo>
                    <a:lnTo>
                      <a:pt x="48" y="984"/>
                    </a:lnTo>
                    <a:lnTo>
                      <a:pt x="48" y="978"/>
                    </a:lnTo>
                    <a:lnTo>
                      <a:pt x="54" y="948"/>
                    </a:lnTo>
                    <a:lnTo>
                      <a:pt x="54" y="942"/>
                    </a:lnTo>
                    <a:lnTo>
                      <a:pt x="54" y="936"/>
                    </a:lnTo>
                    <a:lnTo>
                      <a:pt x="54" y="930"/>
                    </a:lnTo>
                    <a:lnTo>
                      <a:pt x="60" y="894"/>
                    </a:lnTo>
                    <a:lnTo>
                      <a:pt x="60" y="888"/>
                    </a:lnTo>
                    <a:lnTo>
                      <a:pt x="60" y="882"/>
                    </a:lnTo>
                    <a:lnTo>
                      <a:pt x="66" y="876"/>
                    </a:lnTo>
                    <a:lnTo>
                      <a:pt x="66" y="834"/>
                    </a:lnTo>
                    <a:lnTo>
                      <a:pt x="72" y="828"/>
                    </a:lnTo>
                    <a:lnTo>
                      <a:pt x="72" y="822"/>
                    </a:lnTo>
                    <a:lnTo>
                      <a:pt x="72" y="810"/>
                    </a:lnTo>
                    <a:lnTo>
                      <a:pt x="72" y="804"/>
                    </a:lnTo>
                    <a:lnTo>
                      <a:pt x="72" y="798"/>
                    </a:lnTo>
                    <a:lnTo>
                      <a:pt x="72" y="786"/>
                    </a:lnTo>
                    <a:lnTo>
                      <a:pt x="78" y="744"/>
                    </a:lnTo>
                    <a:lnTo>
                      <a:pt x="78" y="738"/>
                    </a:lnTo>
                    <a:lnTo>
                      <a:pt x="84" y="726"/>
                    </a:lnTo>
                    <a:lnTo>
                      <a:pt x="84" y="720"/>
                    </a:lnTo>
                    <a:lnTo>
                      <a:pt x="90" y="672"/>
                    </a:lnTo>
                    <a:lnTo>
                      <a:pt x="90" y="666"/>
                    </a:lnTo>
                    <a:lnTo>
                      <a:pt x="90" y="654"/>
                    </a:lnTo>
                    <a:lnTo>
                      <a:pt x="90" y="648"/>
                    </a:lnTo>
                    <a:lnTo>
                      <a:pt x="96" y="594"/>
                    </a:lnTo>
                    <a:lnTo>
                      <a:pt x="96" y="588"/>
                    </a:lnTo>
                    <a:lnTo>
                      <a:pt x="96" y="576"/>
                    </a:lnTo>
                    <a:lnTo>
                      <a:pt x="96" y="564"/>
                    </a:lnTo>
                    <a:lnTo>
                      <a:pt x="102" y="510"/>
                    </a:lnTo>
                    <a:lnTo>
                      <a:pt x="102" y="504"/>
                    </a:lnTo>
                    <a:lnTo>
                      <a:pt x="108" y="492"/>
                    </a:lnTo>
                    <a:lnTo>
                      <a:pt x="108" y="480"/>
                    </a:lnTo>
                    <a:lnTo>
                      <a:pt x="114" y="426"/>
                    </a:lnTo>
                    <a:lnTo>
                      <a:pt x="114" y="414"/>
                    </a:lnTo>
                    <a:lnTo>
                      <a:pt x="114" y="402"/>
                    </a:lnTo>
                    <a:lnTo>
                      <a:pt x="114" y="390"/>
                    </a:lnTo>
                    <a:lnTo>
                      <a:pt x="120" y="330"/>
                    </a:lnTo>
                    <a:lnTo>
                      <a:pt x="120" y="318"/>
                    </a:lnTo>
                    <a:lnTo>
                      <a:pt x="120" y="306"/>
                    </a:lnTo>
                    <a:lnTo>
                      <a:pt x="120" y="294"/>
                    </a:lnTo>
                    <a:lnTo>
                      <a:pt x="126" y="228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2" y="192"/>
                    </a:lnTo>
                    <a:lnTo>
                      <a:pt x="138" y="126"/>
                    </a:lnTo>
                    <a:lnTo>
                      <a:pt x="138" y="114"/>
                    </a:lnTo>
                    <a:lnTo>
                      <a:pt x="138" y="102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66"/>
                    </a:lnTo>
                    <a:lnTo>
                      <a:pt x="144" y="72"/>
                    </a:lnTo>
                    <a:lnTo>
                      <a:pt x="144" y="84"/>
                    </a:lnTo>
                    <a:lnTo>
                      <a:pt x="144" y="90"/>
                    </a:lnTo>
                    <a:lnTo>
                      <a:pt x="144" y="102"/>
                    </a:lnTo>
                    <a:lnTo>
                      <a:pt x="150" y="114"/>
                    </a:lnTo>
                    <a:lnTo>
                      <a:pt x="150" y="132"/>
                    </a:lnTo>
                    <a:lnTo>
                      <a:pt x="156" y="198"/>
                    </a:lnTo>
                    <a:lnTo>
                      <a:pt x="156" y="210"/>
                    </a:lnTo>
                    <a:lnTo>
                      <a:pt x="156" y="222"/>
                    </a:lnTo>
                    <a:lnTo>
                      <a:pt x="156" y="240"/>
                    </a:lnTo>
                    <a:lnTo>
                      <a:pt x="162" y="300"/>
                    </a:lnTo>
                    <a:lnTo>
                      <a:pt x="162" y="312"/>
                    </a:lnTo>
                    <a:lnTo>
                      <a:pt x="162" y="330"/>
                    </a:lnTo>
                    <a:lnTo>
                      <a:pt x="162" y="342"/>
                    </a:lnTo>
                    <a:lnTo>
                      <a:pt x="168" y="402"/>
                    </a:lnTo>
                    <a:lnTo>
                      <a:pt x="168" y="414"/>
                    </a:lnTo>
                    <a:lnTo>
                      <a:pt x="174" y="426"/>
                    </a:lnTo>
                    <a:lnTo>
                      <a:pt x="174" y="438"/>
                    </a:lnTo>
                    <a:lnTo>
                      <a:pt x="180" y="492"/>
                    </a:lnTo>
                    <a:lnTo>
                      <a:pt x="180" y="504"/>
                    </a:lnTo>
                    <a:lnTo>
                      <a:pt x="180" y="516"/>
                    </a:lnTo>
                    <a:lnTo>
                      <a:pt x="180" y="528"/>
                    </a:lnTo>
                    <a:lnTo>
                      <a:pt x="186" y="582"/>
                    </a:lnTo>
                    <a:lnTo>
                      <a:pt x="186" y="594"/>
                    </a:lnTo>
                    <a:lnTo>
                      <a:pt x="186" y="600"/>
                    </a:lnTo>
                    <a:lnTo>
                      <a:pt x="186" y="612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684"/>
                    </a:lnTo>
                    <a:lnTo>
                      <a:pt x="198" y="690"/>
                    </a:lnTo>
                    <a:lnTo>
                      <a:pt x="204" y="738"/>
                    </a:lnTo>
                    <a:lnTo>
                      <a:pt x="204" y="744"/>
                    </a:lnTo>
                    <a:lnTo>
                      <a:pt x="204" y="756"/>
                    </a:lnTo>
                    <a:lnTo>
                      <a:pt x="204" y="762"/>
                    </a:lnTo>
                    <a:lnTo>
                      <a:pt x="210" y="804"/>
                    </a:lnTo>
                    <a:lnTo>
                      <a:pt x="210" y="816"/>
                    </a:lnTo>
                    <a:lnTo>
                      <a:pt x="210" y="822"/>
                    </a:lnTo>
                    <a:lnTo>
                      <a:pt x="216" y="828"/>
                    </a:lnTo>
                    <a:lnTo>
                      <a:pt x="216" y="840"/>
                    </a:lnTo>
                    <a:lnTo>
                      <a:pt x="216" y="846"/>
                    </a:lnTo>
                    <a:lnTo>
                      <a:pt x="216" y="852"/>
                    </a:lnTo>
                    <a:lnTo>
                      <a:pt x="222" y="888"/>
                    </a:lnTo>
                    <a:lnTo>
                      <a:pt x="222" y="894"/>
                    </a:lnTo>
                    <a:lnTo>
                      <a:pt x="222" y="906"/>
                    </a:lnTo>
                    <a:lnTo>
                      <a:pt x="222" y="912"/>
                    </a:lnTo>
                    <a:lnTo>
                      <a:pt x="228" y="942"/>
                    </a:lnTo>
                    <a:lnTo>
                      <a:pt x="228" y="948"/>
                    </a:lnTo>
                    <a:lnTo>
                      <a:pt x="234" y="954"/>
                    </a:lnTo>
                    <a:lnTo>
                      <a:pt x="234" y="960"/>
                    </a:lnTo>
                    <a:lnTo>
                      <a:pt x="240" y="990"/>
                    </a:lnTo>
                    <a:lnTo>
                      <a:pt x="240" y="996"/>
                    </a:lnTo>
                    <a:lnTo>
                      <a:pt x="240" y="1002"/>
                    </a:lnTo>
                    <a:lnTo>
                      <a:pt x="240" y="1008"/>
                    </a:lnTo>
                    <a:lnTo>
                      <a:pt x="246" y="1032"/>
                    </a:lnTo>
                    <a:lnTo>
                      <a:pt x="246" y="1038"/>
                    </a:lnTo>
                    <a:lnTo>
                      <a:pt x="246" y="1044"/>
                    </a:lnTo>
                    <a:lnTo>
                      <a:pt x="252" y="1068"/>
                    </a:lnTo>
                    <a:lnTo>
                      <a:pt x="258" y="1074"/>
                    </a:lnTo>
                    <a:lnTo>
                      <a:pt x="264" y="1092"/>
                    </a:lnTo>
                    <a:lnTo>
                      <a:pt x="264" y="1098"/>
                    </a:lnTo>
                    <a:lnTo>
                      <a:pt x="264" y="1104"/>
                    </a:lnTo>
                    <a:lnTo>
                      <a:pt x="270" y="1116"/>
                    </a:lnTo>
                    <a:lnTo>
                      <a:pt x="276" y="1122"/>
                    </a:lnTo>
                    <a:lnTo>
                      <a:pt x="276" y="1128"/>
                    </a:lnTo>
                    <a:lnTo>
                      <a:pt x="282" y="1128"/>
                    </a:lnTo>
                    <a:lnTo>
                      <a:pt x="282" y="1134"/>
                    </a:lnTo>
                    <a:lnTo>
                      <a:pt x="288" y="1134"/>
                    </a:lnTo>
                    <a:lnTo>
                      <a:pt x="288" y="1128"/>
                    </a:lnTo>
                    <a:lnTo>
                      <a:pt x="294" y="1122"/>
                    </a:lnTo>
                    <a:lnTo>
                      <a:pt x="294" y="1116"/>
                    </a:lnTo>
                    <a:lnTo>
                      <a:pt x="300" y="1116"/>
                    </a:lnTo>
                    <a:lnTo>
                      <a:pt x="306" y="1104"/>
                    </a:lnTo>
                    <a:lnTo>
                      <a:pt x="306" y="1098"/>
                    </a:lnTo>
                    <a:lnTo>
                      <a:pt x="306" y="1092"/>
                    </a:lnTo>
                    <a:lnTo>
                      <a:pt x="312" y="1074"/>
                    </a:lnTo>
                    <a:lnTo>
                      <a:pt x="312" y="1068"/>
                    </a:lnTo>
                    <a:lnTo>
                      <a:pt x="318" y="1044"/>
                    </a:lnTo>
                    <a:lnTo>
                      <a:pt x="318" y="1038"/>
                    </a:lnTo>
                    <a:lnTo>
                      <a:pt x="324" y="1038"/>
                    </a:lnTo>
                    <a:lnTo>
                      <a:pt x="324" y="1032"/>
                    </a:lnTo>
                    <a:lnTo>
                      <a:pt x="330" y="1008"/>
                    </a:lnTo>
                    <a:lnTo>
                      <a:pt x="330" y="1002"/>
                    </a:lnTo>
                    <a:lnTo>
                      <a:pt x="330" y="996"/>
                    </a:lnTo>
                    <a:lnTo>
                      <a:pt x="330" y="990"/>
                    </a:lnTo>
                    <a:lnTo>
                      <a:pt x="336" y="960"/>
                    </a:lnTo>
                    <a:lnTo>
                      <a:pt x="336" y="954"/>
                    </a:lnTo>
                    <a:lnTo>
                      <a:pt x="336" y="948"/>
                    </a:lnTo>
                    <a:lnTo>
                      <a:pt x="342" y="942"/>
                    </a:lnTo>
                    <a:lnTo>
                      <a:pt x="342" y="912"/>
                    </a:lnTo>
                    <a:lnTo>
                      <a:pt x="348" y="906"/>
                    </a:lnTo>
                    <a:lnTo>
                      <a:pt x="348" y="900"/>
                    </a:lnTo>
                    <a:lnTo>
                      <a:pt x="348" y="888"/>
                    </a:lnTo>
                    <a:lnTo>
                      <a:pt x="354" y="852"/>
                    </a:lnTo>
                    <a:lnTo>
                      <a:pt x="354" y="846"/>
                    </a:lnTo>
                    <a:lnTo>
                      <a:pt x="354" y="840"/>
                    </a:lnTo>
                    <a:lnTo>
                      <a:pt x="354" y="828"/>
                    </a:lnTo>
                    <a:lnTo>
                      <a:pt x="354" y="822"/>
                    </a:lnTo>
                    <a:lnTo>
                      <a:pt x="360" y="816"/>
                    </a:lnTo>
                    <a:lnTo>
                      <a:pt x="360" y="804"/>
                    </a:lnTo>
                    <a:lnTo>
                      <a:pt x="366" y="762"/>
                    </a:lnTo>
                    <a:lnTo>
                      <a:pt x="366" y="756"/>
                    </a:lnTo>
                    <a:lnTo>
                      <a:pt x="366" y="744"/>
                    </a:lnTo>
                    <a:lnTo>
                      <a:pt x="366" y="738"/>
                    </a:lnTo>
                    <a:lnTo>
                      <a:pt x="372" y="690"/>
                    </a:lnTo>
                    <a:lnTo>
                      <a:pt x="372" y="684"/>
                    </a:lnTo>
                    <a:lnTo>
                      <a:pt x="372" y="672"/>
                    </a:lnTo>
                    <a:lnTo>
                      <a:pt x="372" y="660"/>
                    </a:lnTo>
                    <a:lnTo>
                      <a:pt x="378" y="612"/>
                    </a:lnTo>
                    <a:lnTo>
                      <a:pt x="378" y="600"/>
                    </a:lnTo>
                    <a:lnTo>
                      <a:pt x="384" y="588"/>
                    </a:lnTo>
                    <a:lnTo>
                      <a:pt x="384" y="582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04"/>
                    </a:lnTo>
                    <a:lnTo>
                      <a:pt x="390" y="492"/>
                    </a:lnTo>
                    <a:lnTo>
                      <a:pt x="396" y="432"/>
                    </a:lnTo>
                    <a:lnTo>
                      <a:pt x="396" y="420"/>
                    </a:lnTo>
                    <a:lnTo>
                      <a:pt x="396" y="408"/>
                    </a:lnTo>
                    <a:lnTo>
                      <a:pt x="402" y="396"/>
                    </a:lnTo>
                    <a:lnTo>
                      <a:pt x="402" y="336"/>
                    </a:lnTo>
                    <a:lnTo>
                      <a:pt x="408" y="324"/>
                    </a:lnTo>
                    <a:lnTo>
                      <a:pt x="408" y="312"/>
                    </a:lnTo>
                    <a:lnTo>
                      <a:pt x="408" y="300"/>
                    </a:lnTo>
                    <a:lnTo>
                      <a:pt x="414" y="234"/>
                    </a:lnTo>
                    <a:lnTo>
                      <a:pt x="414" y="216"/>
                    </a:lnTo>
                    <a:lnTo>
                      <a:pt x="414" y="204"/>
                    </a:lnTo>
                    <a:lnTo>
                      <a:pt x="414" y="192"/>
                    </a:lnTo>
                    <a:lnTo>
                      <a:pt x="420" y="120"/>
                    </a:lnTo>
                    <a:lnTo>
                      <a:pt x="420" y="108"/>
                    </a:lnTo>
                    <a:lnTo>
                      <a:pt x="420" y="90"/>
                    </a:lnTo>
                    <a:lnTo>
                      <a:pt x="426" y="78"/>
                    </a:lnTo>
                    <a:lnTo>
                      <a:pt x="426" y="72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72"/>
                    </a:lnTo>
                    <a:lnTo>
                      <a:pt x="432" y="78"/>
                    </a:lnTo>
                    <a:lnTo>
                      <a:pt x="432" y="90"/>
                    </a:lnTo>
                    <a:lnTo>
                      <a:pt x="432" y="108"/>
                    </a:lnTo>
                    <a:lnTo>
                      <a:pt x="432" y="120"/>
                    </a:lnTo>
                    <a:lnTo>
                      <a:pt x="438" y="192"/>
                    </a:lnTo>
                    <a:lnTo>
                      <a:pt x="438" y="204"/>
                    </a:lnTo>
                    <a:lnTo>
                      <a:pt x="438" y="216"/>
                    </a:lnTo>
                    <a:lnTo>
                      <a:pt x="438" y="228"/>
                    </a:lnTo>
                    <a:lnTo>
                      <a:pt x="444" y="294"/>
                    </a:lnTo>
                    <a:lnTo>
                      <a:pt x="444" y="312"/>
                    </a:lnTo>
                    <a:lnTo>
                      <a:pt x="450" y="324"/>
                    </a:lnTo>
                    <a:lnTo>
                      <a:pt x="450" y="336"/>
                    </a:lnTo>
                    <a:lnTo>
                      <a:pt x="456" y="396"/>
                    </a:lnTo>
                    <a:lnTo>
                      <a:pt x="456" y="408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62" y="492"/>
                    </a:lnTo>
                    <a:lnTo>
                      <a:pt x="462" y="504"/>
                    </a:lnTo>
                    <a:lnTo>
                      <a:pt x="462" y="510"/>
                    </a:lnTo>
                    <a:lnTo>
                      <a:pt x="468" y="522"/>
                    </a:lnTo>
                    <a:lnTo>
                      <a:pt x="468" y="576"/>
                    </a:lnTo>
                    <a:lnTo>
                      <a:pt x="474" y="588"/>
                    </a:lnTo>
                    <a:lnTo>
                      <a:pt x="474" y="600"/>
                    </a:lnTo>
                    <a:lnTo>
                      <a:pt x="474" y="612"/>
                    </a:lnTo>
                    <a:lnTo>
                      <a:pt x="480" y="660"/>
                    </a:lnTo>
                    <a:lnTo>
                      <a:pt x="480" y="672"/>
                    </a:lnTo>
                    <a:lnTo>
                      <a:pt x="480" y="678"/>
                    </a:lnTo>
                    <a:lnTo>
                      <a:pt x="480" y="690"/>
                    </a:lnTo>
                    <a:lnTo>
                      <a:pt x="486" y="732"/>
                    </a:lnTo>
                    <a:lnTo>
                      <a:pt x="486" y="744"/>
                    </a:lnTo>
                    <a:lnTo>
                      <a:pt x="486" y="750"/>
                    </a:lnTo>
                    <a:lnTo>
                      <a:pt x="492" y="762"/>
                    </a:lnTo>
                    <a:lnTo>
                      <a:pt x="492" y="804"/>
                    </a:lnTo>
                    <a:lnTo>
                      <a:pt x="498" y="810"/>
                    </a:lnTo>
                    <a:lnTo>
                      <a:pt x="498" y="822"/>
                    </a:lnTo>
                    <a:lnTo>
                      <a:pt x="498" y="828"/>
                    </a:lnTo>
                    <a:lnTo>
                      <a:pt x="498" y="834"/>
                    </a:lnTo>
                    <a:lnTo>
                      <a:pt x="498" y="846"/>
                    </a:lnTo>
                    <a:lnTo>
                      <a:pt x="498" y="852"/>
                    </a:lnTo>
                    <a:lnTo>
                      <a:pt x="504" y="888"/>
                    </a:lnTo>
                    <a:lnTo>
                      <a:pt x="504" y="894"/>
                    </a:lnTo>
                    <a:lnTo>
                      <a:pt x="510" y="900"/>
                    </a:lnTo>
                    <a:lnTo>
                      <a:pt x="510" y="906"/>
                    </a:lnTo>
                    <a:lnTo>
                      <a:pt x="516" y="942"/>
                    </a:lnTo>
                    <a:lnTo>
                      <a:pt x="516" y="948"/>
                    </a:lnTo>
                    <a:lnTo>
                      <a:pt x="516" y="954"/>
                    </a:lnTo>
                    <a:lnTo>
                      <a:pt x="516" y="960"/>
                    </a:lnTo>
                    <a:lnTo>
                      <a:pt x="522" y="990"/>
                    </a:lnTo>
                    <a:lnTo>
                      <a:pt x="522" y="996"/>
                    </a:lnTo>
                    <a:lnTo>
                      <a:pt x="528" y="1002"/>
                    </a:lnTo>
                    <a:lnTo>
                      <a:pt x="528" y="1026"/>
                    </a:lnTo>
                    <a:lnTo>
                      <a:pt x="534" y="1032"/>
                    </a:lnTo>
                    <a:lnTo>
                      <a:pt x="534" y="1038"/>
                    </a:lnTo>
                    <a:lnTo>
                      <a:pt x="534" y="1044"/>
                    </a:lnTo>
                    <a:lnTo>
                      <a:pt x="540" y="1062"/>
                    </a:lnTo>
                    <a:lnTo>
                      <a:pt x="540" y="1068"/>
                    </a:lnTo>
                    <a:lnTo>
                      <a:pt x="540" y="1074"/>
                    </a:lnTo>
                    <a:lnTo>
                      <a:pt x="546" y="1092"/>
                    </a:lnTo>
                    <a:lnTo>
                      <a:pt x="546" y="1098"/>
                    </a:lnTo>
                    <a:lnTo>
                      <a:pt x="552" y="1098"/>
                    </a:lnTo>
                    <a:lnTo>
                      <a:pt x="552" y="1110"/>
                    </a:lnTo>
                    <a:lnTo>
                      <a:pt x="558" y="1116"/>
                    </a:lnTo>
                    <a:lnTo>
                      <a:pt x="564" y="1128"/>
                    </a:lnTo>
                    <a:lnTo>
                      <a:pt x="570" y="1134"/>
                    </a:lnTo>
                    <a:lnTo>
                      <a:pt x="570" y="1128"/>
                    </a:lnTo>
                    <a:lnTo>
                      <a:pt x="576" y="1128"/>
                    </a:lnTo>
                    <a:lnTo>
                      <a:pt x="582" y="1116"/>
                    </a:lnTo>
                    <a:lnTo>
                      <a:pt x="582" y="1110"/>
                    </a:lnTo>
                    <a:lnTo>
                      <a:pt x="588" y="1098"/>
                    </a:lnTo>
                    <a:lnTo>
                      <a:pt x="594" y="1092"/>
                    </a:lnTo>
                    <a:lnTo>
                      <a:pt x="594" y="1074"/>
                    </a:lnTo>
                    <a:lnTo>
                      <a:pt x="600" y="1074"/>
                    </a:lnTo>
                    <a:lnTo>
                      <a:pt x="600" y="1068"/>
                    </a:lnTo>
                    <a:lnTo>
                      <a:pt x="606" y="1044"/>
                    </a:lnTo>
                    <a:lnTo>
                      <a:pt x="606" y="1038"/>
                    </a:lnTo>
                    <a:lnTo>
                      <a:pt x="606" y="1032"/>
                    </a:lnTo>
                    <a:lnTo>
                      <a:pt x="612" y="1008"/>
                    </a:lnTo>
                    <a:lnTo>
                      <a:pt x="612" y="1002"/>
                    </a:lnTo>
                    <a:lnTo>
                      <a:pt x="612" y="996"/>
                    </a:lnTo>
                    <a:lnTo>
                      <a:pt x="618" y="990"/>
                    </a:lnTo>
                    <a:lnTo>
                      <a:pt x="618" y="966"/>
                    </a:lnTo>
                    <a:lnTo>
                      <a:pt x="624" y="960"/>
                    </a:lnTo>
                    <a:lnTo>
                      <a:pt x="624" y="954"/>
                    </a:lnTo>
                    <a:lnTo>
                      <a:pt x="624" y="948"/>
                    </a:lnTo>
                    <a:lnTo>
                      <a:pt x="630" y="912"/>
                    </a:lnTo>
                    <a:lnTo>
                      <a:pt x="630" y="906"/>
                    </a:lnTo>
                    <a:lnTo>
                      <a:pt x="630" y="900"/>
                    </a:lnTo>
                    <a:lnTo>
                      <a:pt x="630" y="894"/>
                    </a:lnTo>
                    <a:lnTo>
                      <a:pt x="636" y="858"/>
                    </a:lnTo>
                    <a:lnTo>
                      <a:pt x="636" y="852"/>
                    </a:lnTo>
                    <a:lnTo>
                      <a:pt x="636" y="840"/>
                    </a:lnTo>
                    <a:lnTo>
                      <a:pt x="642" y="834"/>
                    </a:lnTo>
                    <a:lnTo>
                      <a:pt x="642" y="828"/>
                    </a:lnTo>
                    <a:lnTo>
                      <a:pt x="642" y="816"/>
                    </a:lnTo>
                    <a:lnTo>
                      <a:pt x="642" y="810"/>
                    </a:lnTo>
                    <a:lnTo>
                      <a:pt x="648" y="768"/>
                    </a:lnTo>
                    <a:lnTo>
                      <a:pt x="648" y="762"/>
                    </a:lnTo>
                    <a:lnTo>
                      <a:pt x="648" y="750"/>
                    </a:lnTo>
                    <a:lnTo>
                      <a:pt x="648" y="744"/>
                    </a:lnTo>
                    <a:lnTo>
                      <a:pt x="654" y="696"/>
                    </a:lnTo>
                    <a:lnTo>
                      <a:pt x="660" y="690"/>
                    </a:lnTo>
                    <a:lnTo>
                      <a:pt x="660" y="678"/>
                    </a:lnTo>
                    <a:lnTo>
                      <a:pt x="660" y="666"/>
                    </a:lnTo>
                    <a:lnTo>
                      <a:pt x="666" y="618"/>
                    </a:lnTo>
                    <a:lnTo>
                      <a:pt x="666" y="612"/>
                    </a:lnTo>
                    <a:lnTo>
                      <a:pt x="666" y="600"/>
                    </a:lnTo>
                    <a:lnTo>
                      <a:pt x="666" y="588"/>
                    </a:lnTo>
                    <a:lnTo>
                      <a:pt x="672" y="534"/>
                    </a:lnTo>
                    <a:lnTo>
                      <a:pt x="672" y="522"/>
                    </a:lnTo>
                    <a:lnTo>
                      <a:pt x="672" y="510"/>
                    </a:lnTo>
                    <a:lnTo>
                      <a:pt x="678" y="504"/>
                    </a:lnTo>
                    <a:lnTo>
                      <a:pt x="678" y="444"/>
                    </a:lnTo>
                    <a:lnTo>
                      <a:pt x="684" y="432"/>
                    </a:lnTo>
                    <a:lnTo>
                      <a:pt x="684" y="420"/>
                    </a:lnTo>
                    <a:lnTo>
                      <a:pt x="684" y="408"/>
                    </a:lnTo>
                    <a:lnTo>
                      <a:pt x="690" y="348"/>
                    </a:lnTo>
                    <a:lnTo>
                      <a:pt x="690" y="336"/>
                    </a:lnTo>
                    <a:lnTo>
                      <a:pt x="690" y="324"/>
                    </a:lnTo>
                    <a:lnTo>
                      <a:pt x="690" y="312"/>
                    </a:lnTo>
                    <a:lnTo>
                      <a:pt x="696" y="246"/>
                    </a:lnTo>
                    <a:lnTo>
                      <a:pt x="696" y="228"/>
                    </a:lnTo>
                    <a:lnTo>
                      <a:pt x="696" y="216"/>
                    </a:lnTo>
                    <a:lnTo>
                      <a:pt x="702" y="204"/>
                    </a:lnTo>
                    <a:lnTo>
                      <a:pt x="702" y="132"/>
                    </a:lnTo>
                    <a:lnTo>
                      <a:pt x="708" y="120"/>
                    </a:lnTo>
                    <a:lnTo>
                      <a:pt x="708" y="108"/>
                    </a:lnTo>
                    <a:lnTo>
                      <a:pt x="708" y="90"/>
                    </a:lnTo>
                    <a:lnTo>
                      <a:pt x="708" y="84"/>
                    </a:lnTo>
                    <a:lnTo>
                      <a:pt x="708" y="72"/>
                    </a:lnTo>
                    <a:lnTo>
                      <a:pt x="708" y="66"/>
                    </a:lnTo>
                    <a:lnTo>
                      <a:pt x="714" y="66"/>
                    </a:lnTo>
                    <a:lnTo>
                      <a:pt x="714" y="72"/>
                    </a:lnTo>
                    <a:lnTo>
                      <a:pt x="714" y="84"/>
                    </a:lnTo>
                    <a:lnTo>
                      <a:pt x="714" y="90"/>
                    </a:lnTo>
                    <a:lnTo>
                      <a:pt x="714" y="108"/>
                    </a:lnTo>
                    <a:lnTo>
                      <a:pt x="714" y="120"/>
                    </a:lnTo>
                    <a:lnTo>
                      <a:pt x="714" y="138"/>
                    </a:lnTo>
                    <a:lnTo>
                      <a:pt x="720" y="204"/>
                    </a:lnTo>
                    <a:lnTo>
                      <a:pt x="726" y="216"/>
                    </a:lnTo>
                    <a:lnTo>
                      <a:pt x="726" y="234"/>
                    </a:lnTo>
                    <a:lnTo>
                      <a:pt x="726" y="246"/>
                    </a:lnTo>
                    <a:lnTo>
                      <a:pt x="732" y="312"/>
                    </a:lnTo>
                    <a:lnTo>
                      <a:pt x="732" y="324"/>
                    </a:lnTo>
                    <a:lnTo>
                      <a:pt x="732" y="336"/>
                    </a:lnTo>
                    <a:lnTo>
                      <a:pt x="732" y="348"/>
                    </a:lnTo>
                    <a:lnTo>
                      <a:pt x="738" y="408"/>
                    </a:lnTo>
                    <a:lnTo>
                      <a:pt x="738" y="420"/>
                    </a:lnTo>
                    <a:lnTo>
                      <a:pt x="738" y="432"/>
                    </a:lnTo>
                    <a:lnTo>
                      <a:pt x="744" y="444"/>
                    </a:lnTo>
                    <a:lnTo>
                      <a:pt x="744" y="504"/>
                    </a:lnTo>
                    <a:lnTo>
                      <a:pt x="750" y="516"/>
                    </a:lnTo>
                    <a:lnTo>
                      <a:pt x="750" y="528"/>
                    </a:lnTo>
                    <a:lnTo>
                      <a:pt x="750" y="534"/>
                    </a:lnTo>
                    <a:lnTo>
                      <a:pt x="756" y="588"/>
                    </a:lnTo>
                    <a:lnTo>
                      <a:pt x="756" y="600"/>
                    </a:lnTo>
                    <a:lnTo>
                      <a:pt x="756" y="612"/>
                    </a:lnTo>
                    <a:lnTo>
                      <a:pt x="756" y="624"/>
                    </a:lnTo>
                    <a:lnTo>
                      <a:pt x="762" y="672"/>
                    </a:lnTo>
                    <a:lnTo>
                      <a:pt x="762" y="678"/>
                    </a:lnTo>
                    <a:lnTo>
                      <a:pt x="762" y="690"/>
                    </a:lnTo>
                    <a:lnTo>
                      <a:pt x="768" y="702"/>
                    </a:lnTo>
                    <a:lnTo>
                      <a:pt x="768" y="744"/>
                    </a:lnTo>
                    <a:lnTo>
                      <a:pt x="774" y="756"/>
                    </a:lnTo>
                    <a:lnTo>
                      <a:pt x="774" y="762"/>
                    </a:lnTo>
                    <a:lnTo>
                      <a:pt x="774" y="774"/>
                    </a:lnTo>
                    <a:lnTo>
                      <a:pt x="780" y="816"/>
                    </a:lnTo>
                    <a:lnTo>
                      <a:pt x="780" y="822"/>
                    </a:lnTo>
                    <a:lnTo>
                      <a:pt x="780" y="828"/>
                    </a:lnTo>
                    <a:lnTo>
                      <a:pt x="780" y="834"/>
                    </a:lnTo>
                    <a:lnTo>
                      <a:pt x="780" y="846"/>
                    </a:lnTo>
                    <a:lnTo>
                      <a:pt x="786" y="852"/>
                    </a:lnTo>
                    <a:lnTo>
                      <a:pt x="786" y="858"/>
                    </a:lnTo>
                    <a:lnTo>
                      <a:pt x="792" y="894"/>
                    </a:lnTo>
                    <a:lnTo>
                      <a:pt x="792" y="900"/>
                    </a:lnTo>
                    <a:lnTo>
                      <a:pt x="792" y="912"/>
                    </a:lnTo>
                    <a:lnTo>
                      <a:pt x="792" y="918"/>
                    </a:lnTo>
                    <a:lnTo>
                      <a:pt x="798" y="948"/>
                    </a:lnTo>
                    <a:lnTo>
                      <a:pt x="798" y="954"/>
                    </a:lnTo>
                    <a:lnTo>
                      <a:pt x="798" y="960"/>
                    </a:lnTo>
                    <a:lnTo>
                      <a:pt x="804" y="966"/>
                    </a:lnTo>
                    <a:lnTo>
                      <a:pt x="804" y="996"/>
                    </a:lnTo>
                    <a:lnTo>
                      <a:pt x="810" y="1002"/>
                    </a:lnTo>
                    <a:lnTo>
                      <a:pt x="810" y="1008"/>
                    </a:lnTo>
                    <a:lnTo>
                      <a:pt x="816" y="1032"/>
                    </a:lnTo>
                    <a:lnTo>
                      <a:pt x="816" y="1038"/>
                    </a:lnTo>
                    <a:lnTo>
                      <a:pt x="816" y="1044"/>
                    </a:lnTo>
                    <a:lnTo>
                      <a:pt x="822" y="1068"/>
                    </a:lnTo>
                    <a:lnTo>
                      <a:pt x="822" y="1074"/>
                    </a:lnTo>
                    <a:lnTo>
                      <a:pt x="828" y="1080"/>
                    </a:lnTo>
                    <a:lnTo>
                      <a:pt x="828" y="1092"/>
                    </a:lnTo>
                    <a:lnTo>
                      <a:pt x="834" y="1098"/>
                    </a:lnTo>
                    <a:lnTo>
                      <a:pt x="834" y="1104"/>
                    </a:lnTo>
                    <a:lnTo>
                      <a:pt x="840" y="1116"/>
                    </a:lnTo>
                    <a:lnTo>
                      <a:pt x="840" y="1122"/>
                    </a:lnTo>
                    <a:lnTo>
                      <a:pt x="846" y="1128"/>
                    </a:lnTo>
                    <a:lnTo>
                      <a:pt x="852" y="1128"/>
                    </a:lnTo>
                    <a:lnTo>
                      <a:pt x="852" y="1134"/>
                    </a:lnTo>
                    <a:lnTo>
                      <a:pt x="858" y="1128"/>
                    </a:lnTo>
                    <a:lnTo>
                      <a:pt x="864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76" y="1098"/>
                    </a:lnTo>
                    <a:lnTo>
                      <a:pt x="876" y="1092"/>
                    </a:lnTo>
                    <a:lnTo>
                      <a:pt x="882" y="1074"/>
                    </a:lnTo>
                    <a:lnTo>
                      <a:pt x="882" y="1068"/>
                    </a:lnTo>
                    <a:lnTo>
                      <a:pt x="882" y="1062"/>
                    </a:lnTo>
                    <a:lnTo>
                      <a:pt x="888" y="1038"/>
                    </a:lnTo>
                    <a:lnTo>
                      <a:pt x="888" y="1032"/>
                    </a:lnTo>
                    <a:lnTo>
                      <a:pt x="894" y="1026"/>
                    </a:lnTo>
                    <a:lnTo>
                      <a:pt x="894" y="1002"/>
                    </a:lnTo>
                    <a:lnTo>
                      <a:pt x="900" y="996"/>
                    </a:lnTo>
                    <a:lnTo>
                      <a:pt x="900" y="990"/>
                    </a:lnTo>
                    <a:lnTo>
                      <a:pt x="900" y="984"/>
                    </a:lnTo>
                    <a:lnTo>
                      <a:pt x="906" y="954"/>
                    </a:lnTo>
                    <a:lnTo>
                      <a:pt x="906" y="948"/>
                    </a:lnTo>
                    <a:lnTo>
                      <a:pt x="906" y="942"/>
                    </a:lnTo>
                    <a:lnTo>
                      <a:pt x="906" y="936"/>
                    </a:lnTo>
                    <a:lnTo>
                      <a:pt x="912" y="906"/>
                    </a:lnTo>
                    <a:lnTo>
                      <a:pt x="912" y="894"/>
                    </a:lnTo>
                    <a:lnTo>
                      <a:pt x="912" y="888"/>
                    </a:lnTo>
                    <a:lnTo>
                      <a:pt x="918" y="882"/>
                    </a:lnTo>
                    <a:lnTo>
                      <a:pt x="924" y="846"/>
                    </a:lnTo>
                    <a:lnTo>
                      <a:pt x="924" y="840"/>
                    </a:lnTo>
                    <a:lnTo>
                      <a:pt x="924" y="828"/>
                    </a:lnTo>
                    <a:lnTo>
                      <a:pt x="924" y="822"/>
                    </a:lnTo>
                    <a:lnTo>
                      <a:pt x="924" y="816"/>
                    </a:lnTo>
                    <a:lnTo>
                      <a:pt x="924" y="804"/>
                    </a:lnTo>
                    <a:lnTo>
                      <a:pt x="930" y="798"/>
                    </a:lnTo>
                    <a:lnTo>
                      <a:pt x="930" y="756"/>
                    </a:lnTo>
                    <a:lnTo>
                      <a:pt x="936" y="744"/>
                    </a:lnTo>
                    <a:lnTo>
                      <a:pt x="936" y="738"/>
                    </a:lnTo>
                    <a:lnTo>
                      <a:pt x="936" y="726"/>
                    </a:lnTo>
                    <a:lnTo>
                      <a:pt x="942" y="678"/>
                    </a:lnTo>
                    <a:lnTo>
                      <a:pt x="942" y="672"/>
                    </a:lnTo>
                    <a:lnTo>
                      <a:pt x="942" y="660"/>
                    </a:lnTo>
                    <a:lnTo>
                      <a:pt x="942" y="648"/>
                    </a:lnTo>
                    <a:lnTo>
                      <a:pt x="948" y="600"/>
                    </a:lnTo>
                    <a:lnTo>
                      <a:pt x="948" y="588"/>
                    </a:lnTo>
                    <a:lnTo>
                      <a:pt x="948" y="576"/>
                    </a:lnTo>
                    <a:lnTo>
                      <a:pt x="954" y="564"/>
                    </a:lnTo>
                    <a:lnTo>
                      <a:pt x="954" y="510"/>
                    </a:lnTo>
                    <a:lnTo>
                      <a:pt x="960" y="498"/>
                    </a:lnTo>
                    <a:lnTo>
                      <a:pt x="960" y="486"/>
                    </a:lnTo>
                    <a:lnTo>
                      <a:pt x="960" y="474"/>
                    </a:lnTo>
                    <a:lnTo>
                      <a:pt x="966" y="420"/>
                    </a:lnTo>
                    <a:lnTo>
                      <a:pt x="966" y="402"/>
                    </a:lnTo>
                    <a:lnTo>
                      <a:pt x="966" y="390"/>
                    </a:lnTo>
                    <a:lnTo>
                      <a:pt x="966" y="378"/>
                    </a:lnTo>
                    <a:lnTo>
                      <a:pt x="972" y="318"/>
                    </a:lnTo>
                    <a:lnTo>
                      <a:pt x="972" y="306"/>
                    </a:lnTo>
                    <a:lnTo>
                      <a:pt x="972" y="288"/>
                    </a:lnTo>
                    <a:lnTo>
                      <a:pt x="978" y="276"/>
                    </a:lnTo>
                    <a:lnTo>
                      <a:pt x="978" y="210"/>
                    </a:lnTo>
                    <a:lnTo>
                      <a:pt x="984" y="198"/>
                    </a:lnTo>
                    <a:lnTo>
                      <a:pt x="984" y="180"/>
                    </a:lnTo>
                    <a:lnTo>
                      <a:pt x="984" y="168"/>
                    </a:lnTo>
                    <a:lnTo>
                      <a:pt x="990" y="96"/>
                    </a:lnTo>
                    <a:lnTo>
                      <a:pt x="990" y="84"/>
                    </a:lnTo>
                    <a:lnTo>
                      <a:pt x="990" y="66"/>
                    </a:lnTo>
                    <a:lnTo>
                      <a:pt x="990" y="54"/>
                    </a:lnTo>
                    <a:lnTo>
                      <a:pt x="990" y="42"/>
                    </a:lnTo>
                    <a:lnTo>
                      <a:pt x="996" y="30"/>
                    </a:lnTo>
                    <a:lnTo>
                      <a:pt x="996" y="24"/>
                    </a:lnTo>
                    <a:lnTo>
                      <a:pt x="996" y="36"/>
                    </a:lnTo>
                    <a:lnTo>
                      <a:pt x="996" y="48"/>
                    </a:lnTo>
                    <a:lnTo>
                      <a:pt x="996" y="54"/>
                    </a:lnTo>
                    <a:lnTo>
                      <a:pt x="1002" y="66"/>
                    </a:lnTo>
                    <a:lnTo>
                      <a:pt x="1002" y="84"/>
                    </a:lnTo>
                    <a:lnTo>
                      <a:pt x="1002" y="96"/>
                    </a:lnTo>
                    <a:lnTo>
                      <a:pt x="1008" y="168"/>
                    </a:lnTo>
                    <a:lnTo>
                      <a:pt x="1008" y="186"/>
                    </a:lnTo>
                    <a:lnTo>
                      <a:pt x="1008" y="198"/>
                    </a:lnTo>
                    <a:lnTo>
                      <a:pt x="1008" y="210"/>
                    </a:lnTo>
                    <a:lnTo>
                      <a:pt x="1014" y="282"/>
                    </a:lnTo>
                    <a:lnTo>
                      <a:pt x="1014" y="294"/>
                    </a:lnTo>
                    <a:lnTo>
                      <a:pt x="1014" y="306"/>
                    </a:lnTo>
                    <a:lnTo>
                      <a:pt x="1020" y="318"/>
                    </a:lnTo>
                    <a:lnTo>
                      <a:pt x="1020" y="384"/>
                    </a:lnTo>
                    <a:lnTo>
                      <a:pt x="1026" y="396"/>
                    </a:lnTo>
                    <a:lnTo>
                      <a:pt x="1026" y="408"/>
                    </a:lnTo>
                    <a:lnTo>
                      <a:pt x="1026" y="420"/>
                    </a:lnTo>
                    <a:lnTo>
                      <a:pt x="1032" y="480"/>
                    </a:lnTo>
                    <a:lnTo>
                      <a:pt x="1032" y="492"/>
                    </a:lnTo>
                    <a:lnTo>
                      <a:pt x="1032" y="504"/>
                    </a:lnTo>
                    <a:lnTo>
                      <a:pt x="1032" y="516"/>
                    </a:lnTo>
                    <a:lnTo>
                      <a:pt x="1038" y="570"/>
                    </a:lnTo>
                    <a:lnTo>
                      <a:pt x="1038" y="582"/>
                    </a:lnTo>
                    <a:lnTo>
                      <a:pt x="1038" y="594"/>
                    </a:lnTo>
                    <a:lnTo>
                      <a:pt x="1044" y="606"/>
                    </a:lnTo>
                    <a:lnTo>
                      <a:pt x="1050" y="654"/>
                    </a:lnTo>
                    <a:lnTo>
                      <a:pt x="1050" y="666"/>
                    </a:lnTo>
                    <a:lnTo>
                      <a:pt x="1050" y="678"/>
                    </a:lnTo>
                    <a:lnTo>
                      <a:pt x="1050" y="684"/>
                    </a:lnTo>
                    <a:lnTo>
                      <a:pt x="1056" y="732"/>
                    </a:lnTo>
                    <a:lnTo>
                      <a:pt x="1056" y="744"/>
                    </a:lnTo>
                    <a:lnTo>
                      <a:pt x="1056" y="750"/>
                    </a:lnTo>
                    <a:lnTo>
                      <a:pt x="1056" y="762"/>
                    </a:lnTo>
                    <a:lnTo>
                      <a:pt x="1062" y="804"/>
                    </a:lnTo>
                    <a:lnTo>
                      <a:pt x="1062" y="810"/>
                    </a:lnTo>
                    <a:lnTo>
                      <a:pt x="1068" y="822"/>
                    </a:lnTo>
                    <a:lnTo>
                      <a:pt x="1068" y="828"/>
                    </a:lnTo>
                    <a:lnTo>
                      <a:pt x="1068" y="834"/>
                    </a:lnTo>
                    <a:lnTo>
                      <a:pt x="1068" y="846"/>
                    </a:lnTo>
                    <a:lnTo>
                      <a:pt x="1068" y="852"/>
                    </a:lnTo>
                    <a:lnTo>
                      <a:pt x="1074" y="888"/>
                    </a:lnTo>
                    <a:lnTo>
                      <a:pt x="1074" y="894"/>
                    </a:lnTo>
                    <a:lnTo>
                      <a:pt x="1074" y="906"/>
                    </a:lnTo>
                    <a:lnTo>
                      <a:pt x="1080" y="912"/>
                    </a:lnTo>
                    <a:lnTo>
                      <a:pt x="1080" y="942"/>
                    </a:lnTo>
                    <a:lnTo>
                      <a:pt x="1086" y="948"/>
                    </a:lnTo>
                    <a:lnTo>
                      <a:pt x="1086" y="954"/>
                    </a:lnTo>
                    <a:lnTo>
                      <a:pt x="1086" y="960"/>
                    </a:lnTo>
                    <a:lnTo>
                      <a:pt x="1092" y="990"/>
                    </a:lnTo>
                    <a:lnTo>
                      <a:pt x="1092" y="996"/>
                    </a:lnTo>
                    <a:lnTo>
                      <a:pt x="1092" y="1002"/>
                    </a:lnTo>
                    <a:lnTo>
                      <a:pt x="1092" y="1008"/>
                    </a:lnTo>
                    <a:lnTo>
                      <a:pt x="1098" y="1032"/>
                    </a:lnTo>
                    <a:lnTo>
                      <a:pt x="1098" y="1038"/>
                    </a:lnTo>
                    <a:lnTo>
                      <a:pt x="1098" y="1044"/>
                    </a:lnTo>
                    <a:lnTo>
                      <a:pt x="1104" y="1044"/>
                    </a:lnTo>
                    <a:lnTo>
                      <a:pt x="1104" y="1068"/>
                    </a:lnTo>
                    <a:lnTo>
                      <a:pt x="1110" y="1068"/>
                    </a:lnTo>
                    <a:lnTo>
                      <a:pt x="1110" y="1074"/>
                    </a:lnTo>
                    <a:lnTo>
                      <a:pt x="1110" y="1080"/>
                    </a:lnTo>
                    <a:lnTo>
                      <a:pt x="1116" y="1092"/>
                    </a:lnTo>
                    <a:lnTo>
                      <a:pt x="1116" y="1098"/>
                    </a:lnTo>
                    <a:lnTo>
                      <a:pt x="1116" y="1104"/>
                    </a:lnTo>
                    <a:lnTo>
                      <a:pt x="1122" y="1116"/>
                    </a:lnTo>
                    <a:lnTo>
                      <a:pt x="1128" y="1122"/>
                    </a:lnTo>
                    <a:lnTo>
                      <a:pt x="1134" y="1128"/>
                    </a:lnTo>
                    <a:lnTo>
                      <a:pt x="1134" y="1134"/>
                    </a:lnTo>
                    <a:lnTo>
                      <a:pt x="1140" y="1134"/>
                    </a:lnTo>
                    <a:lnTo>
                      <a:pt x="1140" y="1128"/>
                    </a:lnTo>
                    <a:lnTo>
                      <a:pt x="1146" y="1128"/>
                    </a:lnTo>
                    <a:lnTo>
                      <a:pt x="1146" y="1122"/>
                    </a:lnTo>
                    <a:lnTo>
                      <a:pt x="1152" y="1116"/>
                    </a:lnTo>
                    <a:lnTo>
                      <a:pt x="1158" y="1104"/>
                    </a:lnTo>
                    <a:lnTo>
                      <a:pt x="1158" y="1098"/>
                    </a:lnTo>
                    <a:lnTo>
                      <a:pt x="1158" y="1092"/>
                    </a:lnTo>
                    <a:lnTo>
                      <a:pt x="1164" y="1074"/>
                    </a:lnTo>
                    <a:lnTo>
                      <a:pt x="1164" y="1068"/>
                    </a:lnTo>
                    <a:lnTo>
                      <a:pt x="1170" y="1062"/>
                    </a:lnTo>
                    <a:lnTo>
                      <a:pt x="1170" y="1044"/>
                    </a:lnTo>
                    <a:lnTo>
                      <a:pt x="1176" y="1038"/>
                    </a:lnTo>
                    <a:lnTo>
                      <a:pt x="1176" y="1032"/>
                    </a:lnTo>
                    <a:lnTo>
                      <a:pt x="1182" y="1002"/>
                    </a:lnTo>
                    <a:lnTo>
                      <a:pt x="1182" y="996"/>
                    </a:lnTo>
                    <a:lnTo>
                      <a:pt x="1182" y="990"/>
                    </a:lnTo>
                    <a:lnTo>
                      <a:pt x="1188" y="960"/>
                    </a:lnTo>
                    <a:lnTo>
                      <a:pt x="1188" y="954"/>
                    </a:lnTo>
                    <a:lnTo>
                      <a:pt x="1194" y="948"/>
                    </a:lnTo>
                    <a:lnTo>
                      <a:pt x="1194" y="936"/>
                    </a:lnTo>
                    <a:lnTo>
                      <a:pt x="1200" y="906"/>
                    </a:lnTo>
                    <a:lnTo>
                      <a:pt x="1200" y="900"/>
                    </a:lnTo>
                    <a:lnTo>
                      <a:pt x="1200" y="888"/>
                    </a:lnTo>
                    <a:lnTo>
                      <a:pt x="1200" y="882"/>
                    </a:lnTo>
                    <a:lnTo>
                      <a:pt x="1206" y="846"/>
                    </a:lnTo>
                    <a:lnTo>
                      <a:pt x="1206" y="840"/>
                    </a:lnTo>
                    <a:lnTo>
                      <a:pt x="1206" y="828"/>
                    </a:lnTo>
                    <a:lnTo>
                      <a:pt x="1206" y="822"/>
                    </a:lnTo>
                    <a:lnTo>
                      <a:pt x="1212" y="816"/>
                    </a:lnTo>
                    <a:lnTo>
                      <a:pt x="1212" y="804"/>
                    </a:lnTo>
                    <a:lnTo>
                      <a:pt x="1212" y="798"/>
                    </a:lnTo>
                    <a:lnTo>
                      <a:pt x="1218" y="750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18" y="726"/>
                    </a:lnTo>
                    <a:lnTo>
                      <a:pt x="1224" y="678"/>
                    </a:lnTo>
                    <a:lnTo>
                      <a:pt x="1224" y="666"/>
                    </a:lnTo>
                    <a:lnTo>
                      <a:pt x="1224" y="654"/>
                    </a:lnTo>
                    <a:lnTo>
                      <a:pt x="1230" y="648"/>
                    </a:lnTo>
                    <a:lnTo>
                      <a:pt x="1230" y="594"/>
                    </a:lnTo>
                    <a:lnTo>
                      <a:pt x="1236" y="582"/>
                    </a:lnTo>
                    <a:lnTo>
                      <a:pt x="1236" y="570"/>
                    </a:lnTo>
                    <a:lnTo>
                      <a:pt x="1236" y="564"/>
                    </a:lnTo>
                    <a:lnTo>
                      <a:pt x="1242" y="504"/>
                    </a:lnTo>
                    <a:lnTo>
                      <a:pt x="1242" y="492"/>
                    </a:lnTo>
                    <a:lnTo>
                      <a:pt x="1242" y="480"/>
                    </a:lnTo>
                    <a:lnTo>
                      <a:pt x="1242" y="468"/>
                    </a:lnTo>
                    <a:lnTo>
                      <a:pt x="1248" y="408"/>
                    </a:lnTo>
                    <a:lnTo>
                      <a:pt x="1248" y="396"/>
                    </a:lnTo>
                    <a:lnTo>
                      <a:pt x="1254" y="384"/>
                    </a:lnTo>
                    <a:lnTo>
                      <a:pt x="1254" y="372"/>
                    </a:lnTo>
                    <a:lnTo>
                      <a:pt x="1260" y="306"/>
                    </a:lnTo>
                    <a:lnTo>
                      <a:pt x="1260" y="294"/>
                    </a:lnTo>
                    <a:lnTo>
                      <a:pt x="1260" y="282"/>
                    </a:lnTo>
                    <a:lnTo>
                      <a:pt x="1260" y="264"/>
                    </a:lnTo>
                    <a:lnTo>
                      <a:pt x="1266" y="198"/>
                    </a:lnTo>
                    <a:lnTo>
                      <a:pt x="1266" y="186"/>
                    </a:lnTo>
                    <a:lnTo>
                      <a:pt x="1266" y="168"/>
                    </a:lnTo>
                    <a:lnTo>
                      <a:pt x="1266" y="156"/>
                    </a:lnTo>
                    <a:lnTo>
                      <a:pt x="1272" y="84"/>
                    </a:lnTo>
                    <a:lnTo>
                      <a:pt x="1272" y="66"/>
                    </a:lnTo>
                    <a:lnTo>
                      <a:pt x="1278" y="54"/>
                    </a:lnTo>
                    <a:lnTo>
                      <a:pt x="1278" y="36"/>
                    </a:lnTo>
                    <a:lnTo>
                      <a:pt x="1278" y="30"/>
                    </a:lnTo>
                    <a:lnTo>
                      <a:pt x="1278" y="18"/>
                    </a:lnTo>
                    <a:lnTo>
                      <a:pt x="1278" y="12"/>
                    </a:lnTo>
                    <a:lnTo>
                      <a:pt x="1284" y="18"/>
                    </a:lnTo>
                    <a:lnTo>
                      <a:pt x="1284" y="30"/>
                    </a:lnTo>
                    <a:lnTo>
                      <a:pt x="1284" y="36"/>
                    </a:lnTo>
                    <a:lnTo>
                      <a:pt x="1284" y="54"/>
                    </a:lnTo>
                    <a:lnTo>
                      <a:pt x="1284" y="66"/>
                    </a:lnTo>
                    <a:lnTo>
                      <a:pt x="1284" y="84"/>
                    </a:lnTo>
                    <a:lnTo>
                      <a:pt x="1290" y="156"/>
                    </a:lnTo>
                    <a:lnTo>
                      <a:pt x="1290" y="168"/>
                    </a:lnTo>
                    <a:lnTo>
                      <a:pt x="1290" y="180"/>
                    </a:lnTo>
                    <a:lnTo>
                      <a:pt x="1296" y="198"/>
                    </a:lnTo>
                    <a:lnTo>
                      <a:pt x="1296" y="264"/>
                    </a:lnTo>
                    <a:lnTo>
                      <a:pt x="1302" y="282"/>
                    </a:lnTo>
                    <a:lnTo>
                      <a:pt x="1302" y="294"/>
                    </a:lnTo>
                    <a:lnTo>
                      <a:pt x="1302" y="306"/>
                    </a:lnTo>
                    <a:lnTo>
                      <a:pt x="1308" y="372"/>
                    </a:lnTo>
                    <a:lnTo>
                      <a:pt x="1308" y="384"/>
                    </a:lnTo>
                    <a:lnTo>
                      <a:pt x="1308" y="396"/>
                    </a:lnTo>
                    <a:lnTo>
                      <a:pt x="1308" y="408"/>
                    </a:lnTo>
                    <a:lnTo>
                      <a:pt x="1314" y="468"/>
                    </a:lnTo>
                    <a:lnTo>
                      <a:pt x="1314" y="480"/>
                    </a:lnTo>
                    <a:lnTo>
                      <a:pt x="1320" y="492"/>
                    </a:lnTo>
                    <a:lnTo>
                      <a:pt x="1320" y="504"/>
                    </a:lnTo>
                    <a:lnTo>
                      <a:pt x="1326" y="558"/>
                    </a:lnTo>
                    <a:lnTo>
                      <a:pt x="1326" y="570"/>
                    </a:lnTo>
                    <a:lnTo>
                      <a:pt x="1326" y="582"/>
                    </a:lnTo>
                    <a:lnTo>
                      <a:pt x="1326" y="594"/>
                    </a:lnTo>
                    <a:lnTo>
                      <a:pt x="1332" y="642"/>
                    </a:lnTo>
                    <a:lnTo>
                      <a:pt x="1332" y="654"/>
                    </a:lnTo>
                    <a:lnTo>
                      <a:pt x="1332" y="666"/>
                    </a:lnTo>
                    <a:lnTo>
                      <a:pt x="1332" y="672"/>
                    </a:lnTo>
                    <a:lnTo>
                      <a:pt x="1338" y="720"/>
                    </a:lnTo>
                    <a:lnTo>
                      <a:pt x="1338" y="732"/>
                    </a:lnTo>
                    <a:lnTo>
                      <a:pt x="1344" y="738"/>
                    </a:lnTo>
                    <a:lnTo>
                      <a:pt x="1344" y="750"/>
                    </a:lnTo>
                    <a:lnTo>
                      <a:pt x="1350" y="792"/>
                    </a:lnTo>
                    <a:lnTo>
                      <a:pt x="1350" y="804"/>
                    </a:lnTo>
                    <a:lnTo>
                      <a:pt x="1350" y="810"/>
                    </a:lnTo>
                    <a:lnTo>
                      <a:pt x="1350" y="816"/>
                    </a:lnTo>
                    <a:lnTo>
                      <a:pt x="1350" y="828"/>
                    </a:lnTo>
                    <a:lnTo>
                      <a:pt x="1350" y="834"/>
                    </a:lnTo>
                    <a:lnTo>
                      <a:pt x="1356" y="840"/>
                    </a:lnTo>
                    <a:lnTo>
                      <a:pt x="1356" y="882"/>
                    </a:lnTo>
                    <a:lnTo>
                      <a:pt x="1362" y="888"/>
                    </a:lnTo>
                    <a:lnTo>
                      <a:pt x="1362" y="894"/>
                    </a:lnTo>
                    <a:lnTo>
                      <a:pt x="1362" y="900"/>
                    </a:lnTo>
                    <a:lnTo>
                      <a:pt x="1368" y="936"/>
                    </a:lnTo>
                    <a:lnTo>
                      <a:pt x="1368" y="942"/>
                    </a:lnTo>
                    <a:lnTo>
                      <a:pt x="1368" y="948"/>
                    </a:lnTo>
                    <a:lnTo>
                      <a:pt x="1368" y="954"/>
                    </a:lnTo>
                    <a:lnTo>
                      <a:pt x="1374" y="984"/>
                    </a:lnTo>
                    <a:lnTo>
                      <a:pt x="1374" y="990"/>
                    </a:lnTo>
                    <a:lnTo>
                      <a:pt x="1380" y="996"/>
                    </a:lnTo>
                    <a:lnTo>
                      <a:pt x="1380" y="1002"/>
                    </a:lnTo>
                    <a:lnTo>
                      <a:pt x="1386" y="1026"/>
                    </a:lnTo>
                    <a:lnTo>
                      <a:pt x="1386" y="1032"/>
                    </a:lnTo>
                    <a:lnTo>
                      <a:pt x="1386" y="1038"/>
                    </a:lnTo>
                    <a:lnTo>
                      <a:pt x="1392" y="1062"/>
                    </a:lnTo>
                    <a:lnTo>
                      <a:pt x="1392" y="1068"/>
                    </a:lnTo>
                    <a:lnTo>
                      <a:pt x="1392" y="1074"/>
                    </a:lnTo>
                    <a:lnTo>
                      <a:pt x="1398" y="1092"/>
                    </a:lnTo>
                    <a:lnTo>
                      <a:pt x="1404" y="1098"/>
                    </a:lnTo>
                    <a:lnTo>
                      <a:pt x="1410" y="1110"/>
                    </a:lnTo>
                    <a:lnTo>
                      <a:pt x="1410" y="1116"/>
                    </a:lnTo>
                    <a:lnTo>
                      <a:pt x="1416" y="1128"/>
                    </a:lnTo>
                    <a:lnTo>
                      <a:pt x="1416" y="1134"/>
                    </a:lnTo>
                    <a:lnTo>
                      <a:pt x="1422" y="1134"/>
                    </a:lnTo>
                    <a:lnTo>
                      <a:pt x="1428" y="1128"/>
                    </a:lnTo>
                    <a:lnTo>
                      <a:pt x="1434" y="1122"/>
                    </a:lnTo>
                    <a:lnTo>
                      <a:pt x="1434" y="1116"/>
                    </a:lnTo>
                    <a:lnTo>
                      <a:pt x="1440" y="1104"/>
                    </a:lnTo>
                    <a:lnTo>
                      <a:pt x="1440" y="1098"/>
                    </a:lnTo>
                    <a:lnTo>
                      <a:pt x="1446" y="1098"/>
                    </a:lnTo>
                    <a:lnTo>
                      <a:pt x="1446" y="1092"/>
                    </a:lnTo>
                    <a:lnTo>
                      <a:pt x="1452" y="1080"/>
                    </a:lnTo>
                    <a:lnTo>
                      <a:pt x="1452" y="1074"/>
                    </a:lnTo>
                    <a:lnTo>
                      <a:pt x="1452" y="1068"/>
                    </a:lnTo>
                    <a:lnTo>
                      <a:pt x="1458" y="1050"/>
                    </a:lnTo>
                    <a:lnTo>
                      <a:pt x="1458" y="1044"/>
                    </a:lnTo>
                    <a:lnTo>
                      <a:pt x="1458" y="1038"/>
                    </a:lnTo>
                    <a:lnTo>
                      <a:pt x="1458" y="1032"/>
                    </a:lnTo>
                    <a:lnTo>
                      <a:pt x="1464" y="1008"/>
                    </a:lnTo>
                    <a:lnTo>
                      <a:pt x="1464" y="1002"/>
                    </a:lnTo>
                    <a:lnTo>
                      <a:pt x="1470" y="1002"/>
                    </a:lnTo>
                    <a:lnTo>
                      <a:pt x="1470" y="996"/>
                    </a:lnTo>
                    <a:lnTo>
                      <a:pt x="1476" y="966"/>
                    </a:lnTo>
                    <a:lnTo>
                      <a:pt x="1476" y="960"/>
                    </a:lnTo>
                    <a:lnTo>
                      <a:pt x="1476" y="954"/>
                    </a:lnTo>
                    <a:lnTo>
                      <a:pt x="1476" y="948"/>
                    </a:lnTo>
                    <a:lnTo>
                      <a:pt x="1482" y="912"/>
                    </a:lnTo>
                    <a:lnTo>
                      <a:pt x="1482" y="906"/>
                    </a:lnTo>
                    <a:lnTo>
                      <a:pt x="1482" y="900"/>
                    </a:lnTo>
                    <a:lnTo>
                      <a:pt x="1482" y="894"/>
                    </a:lnTo>
                    <a:lnTo>
                      <a:pt x="1488" y="858"/>
                    </a:lnTo>
                    <a:lnTo>
                      <a:pt x="1488" y="852"/>
                    </a:lnTo>
                    <a:lnTo>
                      <a:pt x="1494" y="840"/>
                    </a:lnTo>
                    <a:lnTo>
                      <a:pt x="1494" y="834"/>
                    </a:lnTo>
                    <a:lnTo>
                      <a:pt x="1494" y="828"/>
                    </a:lnTo>
                    <a:lnTo>
                      <a:pt x="1494" y="816"/>
                    </a:lnTo>
                    <a:lnTo>
                      <a:pt x="1494" y="810"/>
                    </a:lnTo>
                    <a:lnTo>
                      <a:pt x="1500" y="768"/>
                    </a:lnTo>
                    <a:lnTo>
                      <a:pt x="1500" y="756"/>
                    </a:lnTo>
                    <a:lnTo>
                      <a:pt x="1500" y="750"/>
                    </a:lnTo>
                    <a:lnTo>
                      <a:pt x="1506" y="738"/>
                    </a:lnTo>
                    <a:lnTo>
                      <a:pt x="1512" y="696"/>
                    </a:lnTo>
                    <a:lnTo>
                      <a:pt x="1512" y="684"/>
                    </a:lnTo>
                    <a:lnTo>
                      <a:pt x="1512" y="678"/>
                    </a:lnTo>
                    <a:lnTo>
                      <a:pt x="1512" y="666"/>
                    </a:lnTo>
                    <a:lnTo>
                      <a:pt x="1518" y="612"/>
                    </a:lnTo>
                    <a:lnTo>
                      <a:pt x="1518" y="606"/>
                    </a:lnTo>
                    <a:lnTo>
                      <a:pt x="1518" y="594"/>
                    </a:lnTo>
                    <a:lnTo>
                      <a:pt x="1518" y="582"/>
                    </a:lnTo>
                    <a:lnTo>
                      <a:pt x="1524" y="528"/>
                    </a:lnTo>
                    <a:lnTo>
                      <a:pt x="1524" y="516"/>
                    </a:lnTo>
                    <a:lnTo>
                      <a:pt x="1530" y="504"/>
                    </a:lnTo>
                    <a:lnTo>
                      <a:pt x="1530" y="492"/>
                    </a:lnTo>
                    <a:lnTo>
                      <a:pt x="1536" y="438"/>
                    </a:lnTo>
                    <a:lnTo>
                      <a:pt x="1536" y="426"/>
                    </a:lnTo>
                    <a:lnTo>
                      <a:pt x="1536" y="414"/>
                    </a:lnTo>
                    <a:lnTo>
                      <a:pt x="1536" y="402"/>
                    </a:lnTo>
                    <a:lnTo>
                      <a:pt x="1542" y="336"/>
                    </a:lnTo>
                    <a:lnTo>
                      <a:pt x="1542" y="324"/>
                    </a:lnTo>
                    <a:lnTo>
                      <a:pt x="1542" y="312"/>
                    </a:lnTo>
                    <a:lnTo>
                      <a:pt x="1542" y="300"/>
                    </a:lnTo>
                    <a:lnTo>
                      <a:pt x="1548" y="228"/>
                    </a:lnTo>
                    <a:lnTo>
                      <a:pt x="1548" y="216"/>
                    </a:lnTo>
                    <a:lnTo>
                      <a:pt x="1554" y="204"/>
                    </a:lnTo>
                    <a:lnTo>
                      <a:pt x="1554" y="192"/>
                    </a:lnTo>
                    <a:lnTo>
                      <a:pt x="1560" y="120"/>
                    </a:lnTo>
                    <a:lnTo>
                      <a:pt x="1560" y="102"/>
                    </a:lnTo>
                    <a:lnTo>
                      <a:pt x="1560" y="90"/>
                    </a:lnTo>
                    <a:lnTo>
                      <a:pt x="1560" y="72"/>
                    </a:lnTo>
                    <a:lnTo>
                      <a:pt x="1560" y="66"/>
                    </a:lnTo>
                    <a:lnTo>
                      <a:pt x="1560" y="54"/>
                    </a:lnTo>
                    <a:lnTo>
                      <a:pt x="1566" y="48"/>
                    </a:lnTo>
                    <a:lnTo>
                      <a:pt x="1566" y="54"/>
                    </a:lnTo>
                    <a:lnTo>
                      <a:pt x="1566" y="66"/>
                    </a:lnTo>
                    <a:lnTo>
                      <a:pt x="1566" y="72"/>
                    </a:lnTo>
                    <a:lnTo>
                      <a:pt x="1566" y="90"/>
                    </a:lnTo>
                    <a:lnTo>
                      <a:pt x="1566" y="102"/>
                    </a:lnTo>
                    <a:lnTo>
                      <a:pt x="1572" y="120"/>
                    </a:lnTo>
                    <a:lnTo>
                      <a:pt x="1578" y="186"/>
                    </a:lnTo>
                    <a:lnTo>
                      <a:pt x="1578" y="204"/>
                    </a:lnTo>
                    <a:lnTo>
                      <a:pt x="1578" y="216"/>
                    </a:lnTo>
                    <a:lnTo>
                      <a:pt x="1578" y="228"/>
                    </a:lnTo>
                    <a:lnTo>
                      <a:pt x="1584" y="294"/>
                    </a:lnTo>
                    <a:lnTo>
                      <a:pt x="1584" y="306"/>
                    </a:lnTo>
                    <a:lnTo>
                      <a:pt x="1584" y="324"/>
                    </a:lnTo>
                    <a:lnTo>
                      <a:pt x="1584" y="336"/>
                    </a:lnTo>
                    <a:lnTo>
                      <a:pt x="1590" y="396"/>
                    </a:lnTo>
                    <a:lnTo>
                      <a:pt x="1590" y="408"/>
                    </a:lnTo>
                    <a:lnTo>
                      <a:pt x="1596" y="420"/>
                    </a:lnTo>
                    <a:lnTo>
                      <a:pt x="1596" y="432"/>
                    </a:lnTo>
                    <a:lnTo>
                      <a:pt x="1602" y="492"/>
                    </a:lnTo>
                    <a:lnTo>
                      <a:pt x="1602" y="504"/>
                    </a:lnTo>
                    <a:lnTo>
                      <a:pt x="1602" y="516"/>
                    </a:lnTo>
                    <a:lnTo>
                      <a:pt x="1602" y="528"/>
                    </a:lnTo>
                    <a:lnTo>
                      <a:pt x="1608" y="582"/>
                    </a:lnTo>
                    <a:lnTo>
                      <a:pt x="1608" y="588"/>
                    </a:lnTo>
                    <a:lnTo>
                      <a:pt x="1608" y="600"/>
                    </a:lnTo>
                    <a:lnTo>
                      <a:pt x="1608" y="612"/>
                    </a:lnTo>
                    <a:lnTo>
                      <a:pt x="1614" y="660"/>
                    </a:lnTo>
                    <a:lnTo>
                      <a:pt x="1614" y="672"/>
                    </a:lnTo>
                    <a:lnTo>
                      <a:pt x="1620" y="678"/>
                    </a:lnTo>
                    <a:lnTo>
                      <a:pt x="1620" y="690"/>
                    </a:lnTo>
                    <a:lnTo>
                      <a:pt x="1626" y="738"/>
                    </a:lnTo>
                    <a:lnTo>
                      <a:pt x="1626" y="744"/>
                    </a:lnTo>
                    <a:lnTo>
                      <a:pt x="1626" y="756"/>
                    </a:lnTo>
                    <a:lnTo>
                      <a:pt x="1626" y="762"/>
                    </a:lnTo>
                    <a:lnTo>
                      <a:pt x="1632" y="804"/>
                    </a:lnTo>
                    <a:lnTo>
                      <a:pt x="1632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38" y="840"/>
                    </a:lnTo>
                    <a:lnTo>
                      <a:pt x="1638" y="846"/>
                    </a:lnTo>
                    <a:lnTo>
                      <a:pt x="1638" y="852"/>
                    </a:lnTo>
                    <a:lnTo>
                      <a:pt x="1644" y="888"/>
                    </a:lnTo>
                    <a:lnTo>
                      <a:pt x="1644" y="894"/>
                    </a:lnTo>
                    <a:lnTo>
                      <a:pt x="1644" y="906"/>
                    </a:lnTo>
                    <a:lnTo>
                      <a:pt x="1644" y="912"/>
                    </a:lnTo>
                    <a:lnTo>
                      <a:pt x="1650" y="942"/>
                    </a:lnTo>
                    <a:lnTo>
                      <a:pt x="1650" y="948"/>
                    </a:lnTo>
                    <a:lnTo>
                      <a:pt x="1656" y="954"/>
                    </a:lnTo>
                    <a:lnTo>
                      <a:pt x="1656" y="960"/>
                    </a:lnTo>
                    <a:lnTo>
                      <a:pt x="1662" y="990"/>
                    </a:lnTo>
                    <a:lnTo>
                      <a:pt x="1662" y="996"/>
                    </a:lnTo>
                    <a:lnTo>
                      <a:pt x="1662" y="1002"/>
                    </a:lnTo>
                    <a:lnTo>
                      <a:pt x="1662" y="1008"/>
                    </a:lnTo>
                    <a:lnTo>
                      <a:pt x="1668" y="1032"/>
                    </a:lnTo>
                    <a:lnTo>
                      <a:pt x="1668" y="1038"/>
                    </a:lnTo>
                    <a:lnTo>
                      <a:pt x="1668" y="1044"/>
                    </a:lnTo>
                    <a:lnTo>
                      <a:pt x="1674" y="1062"/>
                    </a:lnTo>
                    <a:lnTo>
                      <a:pt x="1674" y="1068"/>
                    </a:lnTo>
                    <a:lnTo>
                      <a:pt x="1680" y="1074"/>
                    </a:lnTo>
                    <a:lnTo>
                      <a:pt x="1686" y="1092"/>
                    </a:lnTo>
                    <a:lnTo>
                      <a:pt x="1686" y="1098"/>
                    </a:lnTo>
                    <a:lnTo>
                      <a:pt x="1692" y="1110"/>
                    </a:lnTo>
                    <a:lnTo>
                      <a:pt x="1692" y="1116"/>
                    </a:lnTo>
                    <a:lnTo>
                      <a:pt x="1698" y="1128"/>
                    </a:lnTo>
                    <a:lnTo>
                      <a:pt x="1704" y="1128"/>
                    </a:lnTo>
                    <a:lnTo>
                      <a:pt x="1704" y="1134"/>
                    </a:lnTo>
                    <a:lnTo>
                      <a:pt x="1710" y="1134"/>
                    </a:lnTo>
                    <a:lnTo>
                      <a:pt x="1710" y="1128"/>
                    </a:lnTo>
                    <a:lnTo>
                      <a:pt x="1716" y="1116"/>
                    </a:lnTo>
                    <a:lnTo>
                      <a:pt x="1722" y="1116"/>
                    </a:lnTo>
                    <a:lnTo>
                      <a:pt x="1722" y="1110"/>
                    </a:lnTo>
                    <a:lnTo>
                      <a:pt x="1728" y="1098"/>
                    </a:lnTo>
                    <a:lnTo>
                      <a:pt x="1728" y="1092"/>
                    </a:lnTo>
                    <a:lnTo>
                      <a:pt x="1734" y="1074"/>
                    </a:lnTo>
                    <a:lnTo>
                      <a:pt x="1734" y="1068"/>
                    </a:lnTo>
                    <a:lnTo>
                      <a:pt x="1734" y="1062"/>
                    </a:lnTo>
                    <a:lnTo>
                      <a:pt x="1740" y="1044"/>
                    </a:lnTo>
                    <a:lnTo>
                      <a:pt x="1740" y="1038"/>
                    </a:lnTo>
                    <a:lnTo>
                      <a:pt x="1746" y="1032"/>
                    </a:lnTo>
                    <a:lnTo>
                      <a:pt x="1752" y="1008"/>
                    </a:lnTo>
                    <a:lnTo>
                      <a:pt x="1752" y="1002"/>
                    </a:lnTo>
                    <a:lnTo>
                      <a:pt x="1752" y="996"/>
                    </a:lnTo>
                    <a:lnTo>
                      <a:pt x="1752" y="990"/>
                    </a:lnTo>
                    <a:lnTo>
                      <a:pt x="1758" y="960"/>
                    </a:lnTo>
                    <a:lnTo>
                      <a:pt x="1758" y="954"/>
                    </a:lnTo>
                    <a:lnTo>
                      <a:pt x="1758" y="948"/>
                    </a:lnTo>
                    <a:lnTo>
                      <a:pt x="1758" y="942"/>
                    </a:lnTo>
                    <a:lnTo>
                      <a:pt x="1764" y="912"/>
                    </a:lnTo>
                    <a:lnTo>
                      <a:pt x="1764" y="906"/>
                    </a:lnTo>
                    <a:lnTo>
                      <a:pt x="1770" y="894"/>
                    </a:lnTo>
                    <a:lnTo>
                      <a:pt x="1770" y="888"/>
                    </a:lnTo>
                    <a:lnTo>
                      <a:pt x="1776" y="852"/>
                    </a:lnTo>
                    <a:lnTo>
                      <a:pt x="1776" y="846"/>
                    </a:lnTo>
                    <a:lnTo>
                      <a:pt x="1776" y="840"/>
                    </a:lnTo>
                    <a:lnTo>
                      <a:pt x="1776" y="828"/>
                    </a:lnTo>
                    <a:lnTo>
                      <a:pt x="1776" y="822"/>
                    </a:lnTo>
                    <a:lnTo>
                      <a:pt x="1782" y="816"/>
                    </a:lnTo>
                    <a:lnTo>
                      <a:pt x="1782" y="804"/>
                    </a:lnTo>
                    <a:lnTo>
                      <a:pt x="1788" y="762"/>
                    </a:lnTo>
                    <a:lnTo>
                      <a:pt x="1788" y="756"/>
                    </a:lnTo>
                    <a:lnTo>
                      <a:pt x="1788" y="744"/>
                    </a:lnTo>
                    <a:lnTo>
                      <a:pt x="1788" y="738"/>
                    </a:lnTo>
                    <a:lnTo>
                      <a:pt x="1794" y="690"/>
                    </a:lnTo>
                    <a:lnTo>
                      <a:pt x="1794" y="678"/>
                    </a:lnTo>
                    <a:lnTo>
                      <a:pt x="1794" y="672"/>
                    </a:lnTo>
                    <a:lnTo>
                      <a:pt x="1794" y="660"/>
                    </a:lnTo>
                    <a:lnTo>
                      <a:pt x="1800" y="612"/>
                    </a:lnTo>
                    <a:lnTo>
                      <a:pt x="1800" y="600"/>
                    </a:lnTo>
                    <a:lnTo>
                      <a:pt x="1806" y="588"/>
                    </a:lnTo>
                    <a:lnTo>
                      <a:pt x="1806" y="582"/>
                    </a:lnTo>
                    <a:lnTo>
                      <a:pt x="1812" y="522"/>
                    </a:lnTo>
                    <a:lnTo>
                      <a:pt x="1812" y="516"/>
                    </a:lnTo>
                    <a:lnTo>
                      <a:pt x="1812" y="504"/>
                    </a:lnTo>
                    <a:lnTo>
                      <a:pt x="1812" y="492"/>
                    </a:lnTo>
                    <a:lnTo>
                      <a:pt x="1818" y="432"/>
                    </a:lnTo>
                    <a:lnTo>
                      <a:pt x="1818" y="420"/>
                    </a:lnTo>
                    <a:lnTo>
                      <a:pt x="1818" y="408"/>
                    </a:lnTo>
                    <a:lnTo>
                      <a:pt x="1818" y="396"/>
                    </a:lnTo>
                    <a:lnTo>
                      <a:pt x="1824" y="336"/>
                    </a:lnTo>
                    <a:lnTo>
                      <a:pt x="1824" y="318"/>
                    </a:lnTo>
                    <a:lnTo>
                      <a:pt x="1830" y="306"/>
                    </a:lnTo>
                    <a:lnTo>
                      <a:pt x="1830" y="294"/>
                    </a:lnTo>
                    <a:lnTo>
                      <a:pt x="1836" y="228"/>
                    </a:lnTo>
                    <a:lnTo>
                      <a:pt x="1836" y="216"/>
                    </a:lnTo>
                    <a:lnTo>
                      <a:pt x="1836" y="198"/>
                    </a:lnTo>
                    <a:lnTo>
                      <a:pt x="1836" y="186"/>
                    </a:lnTo>
                    <a:lnTo>
                      <a:pt x="1842" y="114"/>
                    </a:lnTo>
                    <a:lnTo>
                      <a:pt x="1842" y="102"/>
                    </a:lnTo>
                    <a:lnTo>
                      <a:pt x="1842" y="90"/>
                    </a:lnTo>
                    <a:lnTo>
                      <a:pt x="1848" y="72"/>
                    </a:lnTo>
                    <a:lnTo>
                      <a:pt x="1848" y="66"/>
                    </a:lnTo>
                    <a:lnTo>
                      <a:pt x="1848" y="54"/>
                    </a:lnTo>
                    <a:lnTo>
                      <a:pt x="1848" y="48"/>
                    </a:lnTo>
                    <a:lnTo>
                      <a:pt x="1848" y="54"/>
                    </a:lnTo>
                    <a:lnTo>
                      <a:pt x="1848" y="66"/>
                    </a:lnTo>
                    <a:lnTo>
                      <a:pt x="1854" y="72"/>
                    </a:lnTo>
                    <a:lnTo>
                      <a:pt x="1854" y="90"/>
                    </a:lnTo>
                    <a:lnTo>
                      <a:pt x="1854" y="102"/>
                    </a:lnTo>
                    <a:lnTo>
                      <a:pt x="1854" y="114"/>
                    </a:lnTo>
                    <a:lnTo>
                      <a:pt x="1860" y="186"/>
                    </a:lnTo>
                    <a:lnTo>
                      <a:pt x="1860" y="204"/>
                    </a:lnTo>
                    <a:lnTo>
                      <a:pt x="1860" y="216"/>
                    </a:lnTo>
                    <a:lnTo>
                      <a:pt x="1860" y="228"/>
                    </a:lnTo>
                    <a:lnTo>
                      <a:pt x="1866" y="294"/>
                    </a:lnTo>
                    <a:lnTo>
                      <a:pt x="1866" y="312"/>
                    </a:lnTo>
                    <a:lnTo>
                      <a:pt x="1872" y="324"/>
                    </a:lnTo>
                    <a:lnTo>
                      <a:pt x="1872" y="336"/>
                    </a:lnTo>
                    <a:lnTo>
                      <a:pt x="1878" y="396"/>
                    </a:lnTo>
                    <a:lnTo>
                      <a:pt x="1878" y="408"/>
                    </a:lnTo>
                    <a:lnTo>
                      <a:pt x="1878" y="426"/>
                    </a:lnTo>
                    <a:lnTo>
                      <a:pt x="1878" y="438"/>
                    </a:lnTo>
                    <a:lnTo>
                      <a:pt x="1884" y="492"/>
                    </a:lnTo>
                    <a:lnTo>
                      <a:pt x="1884" y="504"/>
                    </a:lnTo>
                    <a:lnTo>
                      <a:pt x="1884" y="516"/>
                    </a:lnTo>
                    <a:lnTo>
                      <a:pt x="1884" y="528"/>
                    </a:lnTo>
                    <a:lnTo>
                      <a:pt x="1890" y="582"/>
                    </a:lnTo>
                    <a:lnTo>
                      <a:pt x="1890" y="594"/>
                    </a:lnTo>
                    <a:lnTo>
                      <a:pt x="1896" y="606"/>
                    </a:lnTo>
                    <a:lnTo>
                      <a:pt x="1896" y="612"/>
                    </a:lnTo>
                    <a:lnTo>
                      <a:pt x="1902" y="666"/>
                    </a:lnTo>
                    <a:lnTo>
                      <a:pt x="1902" y="672"/>
                    </a:lnTo>
                    <a:lnTo>
                      <a:pt x="1902" y="684"/>
                    </a:lnTo>
                    <a:lnTo>
                      <a:pt x="1902" y="696"/>
                    </a:lnTo>
                    <a:lnTo>
                      <a:pt x="1908" y="738"/>
                    </a:lnTo>
                    <a:lnTo>
                      <a:pt x="1908" y="750"/>
                    </a:lnTo>
                    <a:lnTo>
                      <a:pt x="1908" y="756"/>
                    </a:lnTo>
                    <a:lnTo>
                      <a:pt x="1914" y="768"/>
                    </a:lnTo>
                    <a:lnTo>
                      <a:pt x="1914" y="810"/>
                    </a:lnTo>
                    <a:lnTo>
                      <a:pt x="1920" y="816"/>
                    </a:lnTo>
                    <a:lnTo>
                      <a:pt x="1920" y="828"/>
                    </a:lnTo>
                    <a:lnTo>
                      <a:pt x="1920" y="834"/>
                    </a:lnTo>
                    <a:lnTo>
                      <a:pt x="1920" y="840"/>
                    </a:lnTo>
                    <a:lnTo>
                      <a:pt x="1920" y="852"/>
                    </a:lnTo>
                    <a:lnTo>
                      <a:pt x="1920" y="858"/>
                    </a:lnTo>
                    <a:lnTo>
                      <a:pt x="1926" y="894"/>
                    </a:lnTo>
                    <a:lnTo>
                      <a:pt x="1926" y="900"/>
                    </a:lnTo>
                    <a:lnTo>
                      <a:pt x="1932" y="906"/>
                    </a:lnTo>
                    <a:lnTo>
                      <a:pt x="1932" y="912"/>
                    </a:lnTo>
                    <a:lnTo>
                      <a:pt x="1938" y="948"/>
                    </a:lnTo>
                    <a:lnTo>
                      <a:pt x="1938" y="954"/>
                    </a:lnTo>
                    <a:lnTo>
                      <a:pt x="1938" y="960"/>
                    </a:lnTo>
                    <a:lnTo>
                      <a:pt x="1938" y="966"/>
                    </a:lnTo>
                    <a:lnTo>
                      <a:pt x="1944" y="996"/>
                    </a:lnTo>
                    <a:lnTo>
                      <a:pt x="1944" y="1002"/>
                    </a:lnTo>
                    <a:lnTo>
                      <a:pt x="1944" y="1008"/>
                    </a:lnTo>
                    <a:lnTo>
                      <a:pt x="1950" y="1032"/>
                    </a:lnTo>
                    <a:lnTo>
                      <a:pt x="1950" y="1038"/>
                    </a:lnTo>
                    <a:lnTo>
                      <a:pt x="1956" y="1044"/>
                    </a:lnTo>
                    <a:lnTo>
                      <a:pt x="1956" y="1050"/>
                    </a:lnTo>
                    <a:lnTo>
                      <a:pt x="1962" y="1068"/>
                    </a:lnTo>
                    <a:lnTo>
                      <a:pt x="1962" y="1074"/>
                    </a:lnTo>
                    <a:lnTo>
                      <a:pt x="1962" y="1080"/>
                    </a:lnTo>
                    <a:lnTo>
                      <a:pt x="1968" y="1092"/>
                    </a:lnTo>
                    <a:lnTo>
                      <a:pt x="1968" y="1098"/>
                    </a:lnTo>
                    <a:lnTo>
                      <a:pt x="1974" y="1104"/>
                    </a:lnTo>
                    <a:lnTo>
                      <a:pt x="1974" y="1116"/>
                    </a:lnTo>
                    <a:lnTo>
                      <a:pt x="1980" y="1116"/>
                    </a:lnTo>
                    <a:lnTo>
                      <a:pt x="1980" y="1122"/>
                    </a:lnTo>
                    <a:lnTo>
                      <a:pt x="1986" y="1128"/>
                    </a:lnTo>
                    <a:lnTo>
                      <a:pt x="1986" y="1134"/>
                    </a:lnTo>
                    <a:lnTo>
                      <a:pt x="1992" y="1134"/>
                    </a:lnTo>
                    <a:lnTo>
                      <a:pt x="1992" y="1128"/>
                    </a:lnTo>
                    <a:lnTo>
                      <a:pt x="1998" y="1128"/>
                    </a:lnTo>
                    <a:lnTo>
                      <a:pt x="2004" y="1116"/>
                    </a:lnTo>
                    <a:lnTo>
                      <a:pt x="2004" y="1110"/>
                    </a:lnTo>
                    <a:lnTo>
                      <a:pt x="2010" y="1098"/>
                    </a:lnTo>
                    <a:lnTo>
                      <a:pt x="2010" y="1092"/>
                    </a:lnTo>
                    <a:lnTo>
                      <a:pt x="2016" y="1074"/>
                    </a:lnTo>
                    <a:lnTo>
                      <a:pt x="2016" y="1068"/>
                    </a:lnTo>
                    <a:lnTo>
                      <a:pt x="2022" y="1068"/>
                    </a:lnTo>
                    <a:lnTo>
                      <a:pt x="2022" y="1062"/>
                    </a:lnTo>
                    <a:lnTo>
                      <a:pt x="2028" y="1038"/>
                    </a:lnTo>
                    <a:lnTo>
                      <a:pt x="2028" y="1032"/>
                    </a:lnTo>
                    <a:lnTo>
                      <a:pt x="2028" y="1026"/>
                    </a:lnTo>
                    <a:lnTo>
                      <a:pt x="2034" y="1002"/>
                    </a:lnTo>
                    <a:lnTo>
                      <a:pt x="2034" y="996"/>
                    </a:lnTo>
                    <a:lnTo>
                      <a:pt x="2034" y="990"/>
                    </a:lnTo>
                    <a:lnTo>
                      <a:pt x="2040" y="984"/>
                    </a:lnTo>
                    <a:lnTo>
                      <a:pt x="2040" y="954"/>
                    </a:lnTo>
                    <a:lnTo>
                      <a:pt x="2046" y="948"/>
                    </a:lnTo>
                    <a:lnTo>
                      <a:pt x="2046" y="942"/>
                    </a:lnTo>
                    <a:lnTo>
                      <a:pt x="2046" y="936"/>
                    </a:lnTo>
                    <a:lnTo>
                      <a:pt x="2052" y="900"/>
                    </a:lnTo>
                    <a:lnTo>
                      <a:pt x="2052" y="894"/>
                    </a:lnTo>
                    <a:lnTo>
                      <a:pt x="2052" y="888"/>
                    </a:lnTo>
                    <a:lnTo>
                      <a:pt x="2052" y="882"/>
                    </a:lnTo>
                    <a:lnTo>
                      <a:pt x="2058" y="840"/>
                    </a:lnTo>
                    <a:lnTo>
                      <a:pt x="2058" y="834"/>
                    </a:lnTo>
                    <a:lnTo>
                      <a:pt x="2058" y="828"/>
                    </a:lnTo>
                    <a:lnTo>
                      <a:pt x="2064" y="816"/>
                    </a:lnTo>
                    <a:lnTo>
                      <a:pt x="2064" y="810"/>
                    </a:lnTo>
                    <a:lnTo>
                      <a:pt x="2064" y="804"/>
                    </a:lnTo>
                    <a:lnTo>
                      <a:pt x="2064" y="792"/>
                    </a:lnTo>
                    <a:lnTo>
                      <a:pt x="2070" y="750"/>
                    </a:lnTo>
                    <a:lnTo>
                      <a:pt x="2070" y="738"/>
                    </a:lnTo>
                    <a:lnTo>
                      <a:pt x="2070" y="732"/>
                    </a:lnTo>
                    <a:lnTo>
                      <a:pt x="2070" y="720"/>
                    </a:lnTo>
                    <a:lnTo>
                      <a:pt x="2076" y="672"/>
                    </a:lnTo>
                    <a:lnTo>
                      <a:pt x="2076" y="666"/>
                    </a:lnTo>
                    <a:lnTo>
                      <a:pt x="2082" y="654"/>
                    </a:lnTo>
                    <a:lnTo>
                      <a:pt x="2082" y="642"/>
                    </a:lnTo>
                    <a:lnTo>
                      <a:pt x="2088" y="588"/>
                    </a:lnTo>
                    <a:lnTo>
                      <a:pt x="2088" y="582"/>
                    </a:lnTo>
                    <a:lnTo>
                      <a:pt x="2088" y="570"/>
                    </a:lnTo>
                    <a:lnTo>
                      <a:pt x="2088" y="558"/>
                    </a:lnTo>
                    <a:lnTo>
                      <a:pt x="2094" y="504"/>
                    </a:lnTo>
                    <a:lnTo>
                      <a:pt x="2094" y="492"/>
                    </a:lnTo>
                    <a:lnTo>
                      <a:pt x="2094" y="480"/>
                    </a:lnTo>
                    <a:lnTo>
                      <a:pt x="2100" y="468"/>
                    </a:lnTo>
                    <a:lnTo>
                      <a:pt x="2100" y="408"/>
                    </a:lnTo>
                    <a:lnTo>
                      <a:pt x="2106" y="396"/>
                    </a:lnTo>
                    <a:lnTo>
                      <a:pt x="2106" y="378"/>
                    </a:lnTo>
                    <a:lnTo>
                      <a:pt x="2106" y="366"/>
                    </a:lnTo>
                    <a:lnTo>
                      <a:pt x="2112" y="306"/>
                    </a:lnTo>
                    <a:lnTo>
                      <a:pt x="2112" y="288"/>
                    </a:lnTo>
                    <a:lnTo>
                      <a:pt x="2112" y="276"/>
                    </a:lnTo>
                    <a:lnTo>
                      <a:pt x="2112" y="264"/>
                    </a:lnTo>
                    <a:lnTo>
                      <a:pt x="2118" y="192"/>
                    </a:lnTo>
                    <a:lnTo>
                      <a:pt x="2118" y="180"/>
                    </a:lnTo>
                    <a:lnTo>
                      <a:pt x="2118" y="168"/>
                    </a:lnTo>
                    <a:lnTo>
                      <a:pt x="2124" y="150"/>
                    </a:lnTo>
                    <a:lnTo>
                      <a:pt x="2124" y="78"/>
                    </a:lnTo>
                    <a:lnTo>
                      <a:pt x="2130" y="60"/>
                    </a:lnTo>
                    <a:lnTo>
                      <a:pt x="2130" y="48"/>
                    </a:lnTo>
                    <a:lnTo>
                      <a:pt x="2130" y="30"/>
                    </a:lnTo>
                    <a:lnTo>
                      <a:pt x="2130" y="24"/>
                    </a:lnTo>
                    <a:lnTo>
                      <a:pt x="2130" y="12"/>
                    </a:lnTo>
                    <a:lnTo>
                      <a:pt x="2130" y="6"/>
                    </a:lnTo>
                    <a:lnTo>
                      <a:pt x="2136" y="6"/>
                    </a:lnTo>
                    <a:lnTo>
                      <a:pt x="2136" y="12"/>
                    </a:lnTo>
                    <a:lnTo>
                      <a:pt x="2136" y="24"/>
                    </a:lnTo>
                    <a:lnTo>
                      <a:pt x="2136" y="30"/>
                    </a:lnTo>
                    <a:lnTo>
                      <a:pt x="2136" y="48"/>
                    </a:lnTo>
                    <a:lnTo>
                      <a:pt x="2136" y="66"/>
                    </a:lnTo>
                    <a:lnTo>
                      <a:pt x="2136" y="78"/>
                    </a:lnTo>
                    <a:lnTo>
                      <a:pt x="2142" y="150"/>
                    </a:lnTo>
                    <a:lnTo>
                      <a:pt x="2142" y="168"/>
                    </a:lnTo>
                    <a:lnTo>
                      <a:pt x="2148" y="180"/>
                    </a:lnTo>
                    <a:lnTo>
                      <a:pt x="2148" y="192"/>
                    </a:lnTo>
                    <a:lnTo>
                      <a:pt x="2154" y="264"/>
                    </a:lnTo>
                    <a:lnTo>
                      <a:pt x="2154" y="276"/>
                    </a:lnTo>
                    <a:lnTo>
                      <a:pt x="2154" y="294"/>
                    </a:lnTo>
                    <a:lnTo>
                      <a:pt x="2154" y="306"/>
                    </a:lnTo>
                    <a:lnTo>
                      <a:pt x="2160" y="372"/>
                    </a:lnTo>
                    <a:lnTo>
                      <a:pt x="2160" y="384"/>
                    </a:lnTo>
                    <a:lnTo>
                      <a:pt x="2160" y="396"/>
                    </a:lnTo>
                    <a:lnTo>
                      <a:pt x="2166" y="408"/>
                    </a:lnTo>
                    <a:lnTo>
                      <a:pt x="2166" y="468"/>
                    </a:lnTo>
                    <a:lnTo>
                      <a:pt x="2172" y="480"/>
                    </a:lnTo>
                    <a:lnTo>
                      <a:pt x="2172" y="492"/>
                    </a:lnTo>
                    <a:lnTo>
                      <a:pt x="2172" y="504"/>
                    </a:lnTo>
                    <a:lnTo>
                      <a:pt x="2178" y="558"/>
                    </a:lnTo>
                    <a:lnTo>
                      <a:pt x="2178" y="570"/>
                    </a:lnTo>
                    <a:lnTo>
                      <a:pt x="2178" y="582"/>
                    </a:lnTo>
                    <a:lnTo>
                      <a:pt x="2178" y="594"/>
                    </a:lnTo>
                    <a:lnTo>
                      <a:pt x="2184" y="648"/>
                    </a:lnTo>
                    <a:lnTo>
                      <a:pt x="2184" y="654"/>
                    </a:lnTo>
                    <a:lnTo>
                      <a:pt x="2184" y="666"/>
                    </a:lnTo>
                    <a:lnTo>
                      <a:pt x="2190" y="678"/>
                    </a:lnTo>
                    <a:lnTo>
                      <a:pt x="2190" y="726"/>
                    </a:lnTo>
                    <a:lnTo>
                      <a:pt x="2196" y="732"/>
                    </a:lnTo>
                    <a:lnTo>
                      <a:pt x="2196" y="744"/>
                    </a:lnTo>
                    <a:lnTo>
                      <a:pt x="2196" y="750"/>
                    </a:lnTo>
                    <a:lnTo>
                      <a:pt x="2202" y="798"/>
                    </a:lnTo>
                    <a:lnTo>
                      <a:pt x="2202" y="804"/>
                    </a:lnTo>
                    <a:lnTo>
                      <a:pt x="2202" y="810"/>
                    </a:lnTo>
                    <a:lnTo>
                      <a:pt x="2202" y="822"/>
                    </a:lnTo>
                    <a:lnTo>
                      <a:pt x="2202" y="828"/>
                    </a:lnTo>
                    <a:lnTo>
                      <a:pt x="2208" y="840"/>
                    </a:lnTo>
                    <a:lnTo>
                      <a:pt x="2208" y="846"/>
                    </a:lnTo>
                    <a:lnTo>
                      <a:pt x="2214" y="882"/>
                    </a:lnTo>
                    <a:lnTo>
                      <a:pt x="2214" y="888"/>
                    </a:lnTo>
                    <a:lnTo>
                      <a:pt x="2214" y="900"/>
                    </a:lnTo>
                    <a:lnTo>
                      <a:pt x="2214" y="906"/>
                    </a:lnTo>
                    <a:lnTo>
                      <a:pt x="2220" y="936"/>
                    </a:lnTo>
                    <a:lnTo>
                      <a:pt x="2220" y="948"/>
                    </a:lnTo>
                    <a:lnTo>
                      <a:pt x="2220" y="954"/>
                    </a:lnTo>
                    <a:lnTo>
                      <a:pt x="2220" y="960"/>
                    </a:lnTo>
                    <a:lnTo>
                      <a:pt x="2226" y="990"/>
                    </a:lnTo>
                    <a:lnTo>
                      <a:pt x="2232" y="996"/>
                    </a:lnTo>
                    <a:lnTo>
                      <a:pt x="2232" y="1002"/>
                    </a:lnTo>
                    <a:lnTo>
                      <a:pt x="2238" y="1032"/>
                    </a:lnTo>
                    <a:lnTo>
                      <a:pt x="2238" y="1038"/>
                    </a:lnTo>
                    <a:lnTo>
                      <a:pt x="2238" y="1044"/>
                    </a:lnTo>
                    <a:lnTo>
                      <a:pt x="2244" y="1062"/>
                    </a:lnTo>
                    <a:lnTo>
                      <a:pt x="2244" y="1068"/>
                    </a:lnTo>
                    <a:lnTo>
                      <a:pt x="2244" y="1074"/>
                    </a:lnTo>
                    <a:lnTo>
                      <a:pt x="2250" y="1074"/>
                    </a:lnTo>
                    <a:lnTo>
                      <a:pt x="2250" y="1092"/>
                    </a:lnTo>
                    <a:lnTo>
                      <a:pt x="2256" y="1098"/>
                    </a:lnTo>
                    <a:lnTo>
                      <a:pt x="2256" y="1104"/>
                    </a:lnTo>
                    <a:lnTo>
                      <a:pt x="2262" y="1116"/>
                    </a:lnTo>
                    <a:lnTo>
                      <a:pt x="2262" y="1122"/>
                    </a:lnTo>
                    <a:lnTo>
                      <a:pt x="2268" y="1128"/>
                    </a:lnTo>
                    <a:lnTo>
                      <a:pt x="2268" y="1134"/>
                    </a:lnTo>
                    <a:lnTo>
                      <a:pt x="2274" y="1134"/>
                    </a:lnTo>
                    <a:lnTo>
                      <a:pt x="2280" y="1134"/>
                    </a:lnTo>
                    <a:lnTo>
                      <a:pt x="2280" y="1128"/>
                    </a:lnTo>
                    <a:lnTo>
                      <a:pt x="2286" y="1122"/>
                    </a:lnTo>
                    <a:lnTo>
                      <a:pt x="2286" y="1116"/>
                    </a:lnTo>
                    <a:lnTo>
                      <a:pt x="2292" y="1104"/>
                    </a:lnTo>
                    <a:lnTo>
                      <a:pt x="2298" y="1098"/>
                    </a:lnTo>
                    <a:lnTo>
                      <a:pt x="2298" y="1092"/>
                    </a:lnTo>
                    <a:lnTo>
                      <a:pt x="2304" y="1080"/>
                    </a:lnTo>
                    <a:lnTo>
                      <a:pt x="2304" y="1074"/>
                    </a:lnTo>
                    <a:lnTo>
                      <a:pt x="2304" y="1068"/>
                    </a:lnTo>
                    <a:lnTo>
                      <a:pt x="2310" y="1044"/>
                    </a:lnTo>
                    <a:lnTo>
                      <a:pt x="2310" y="1038"/>
                    </a:lnTo>
                    <a:lnTo>
                      <a:pt x="2316" y="1032"/>
                    </a:lnTo>
                    <a:lnTo>
                      <a:pt x="2316" y="1008"/>
                    </a:lnTo>
                    <a:lnTo>
                      <a:pt x="2322" y="1002"/>
                    </a:lnTo>
                    <a:lnTo>
                      <a:pt x="2322" y="996"/>
                    </a:lnTo>
                    <a:lnTo>
                      <a:pt x="2322" y="990"/>
                    </a:lnTo>
                    <a:lnTo>
                      <a:pt x="2328" y="960"/>
                    </a:lnTo>
                    <a:lnTo>
                      <a:pt x="2328" y="954"/>
                    </a:lnTo>
                    <a:lnTo>
                      <a:pt x="2328" y="948"/>
                    </a:lnTo>
                    <a:lnTo>
                      <a:pt x="2328" y="942"/>
                    </a:lnTo>
                    <a:lnTo>
                      <a:pt x="2334" y="912"/>
                    </a:lnTo>
                    <a:lnTo>
                      <a:pt x="2334" y="900"/>
                    </a:lnTo>
                    <a:lnTo>
                      <a:pt x="2334" y="894"/>
                    </a:lnTo>
                    <a:lnTo>
                      <a:pt x="2340" y="888"/>
                    </a:lnTo>
                    <a:lnTo>
                      <a:pt x="2340" y="852"/>
                    </a:lnTo>
                    <a:lnTo>
                      <a:pt x="2346" y="840"/>
                    </a:lnTo>
                    <a:lnTo>
                      <a:pt x="2346" y="834"/>
                    </a:lnTo>
                    <a:lnTo>
                      <a:pt x="2346" y="828"/>
                    </a:lnTo>
                    <a:lnTo>
                      <a:pt x="2346" y="816"/>
                    </a:lnTo>
                    <a:lnTo>
                      <a:pt x="2346" y="810"/>
                    </a:lnTo>
                    <a:lnTo>
                      <a:pt x="2346" y="804"/>
                    </a:lnTo>
                    <a:lnTo>
                      <a:pt x="2352" y="756"/>
                    </a:lnTo>
                    <a:lnTo>
                      <a:pt x="2352" y="750"/>
                    </a:lnTo>
                    <a:lnTo>
                      <a:pt x="2358" y="738"/>
                    </a:lnTo>
                    <a:lnTo>
                      <a:pt x="2358" y="732"/>
                    </a:lnTo>
                    <a:lnTo>
                      <a:pt x="2364" y="684"/>
                    </a:lnTo>
                    <a:lnTo>
                      <a:pt x="2364" y="672"/>
                    </a:lnTo>
                    <a:lnTo>
                      <a:pt x="2364" y="666"/>
                    </a:lnTo>
                    <a:lnTo>
                      <a:pt x="2364" y="654"/>
                    </a:lnTo>
                    <a:lnTo>
                      <a:pt x="2370" y="600"/>
                    </a:lnTo>
                    <a:lnTo>
                      <a:pt x="2370" y="588"/>
                    </a:lnTo>
                    <a:lnTo>
                      <a:pt x="2370" y="582"/>
                    </a:lnTo>
                    <a:lnTo>
                      <a:pt x="2376" y="570"/>
                    </a:lnTo>
                    <a:lnTo>
                      <a:pt x="2376" y="516"/>
                    </a:lnTo>
                    <a:lnTo>
                      <a:pt x="2382" y="504"/>
                    </a:lnTo>
                    <a:lnTo>
                      <a:pt x="2382" y="492"/>
                    </a:lnTo>
                    <a:lnTo>
                      <a:pt x="2382" y="480"/>
                    </a:lnTo>
                    <a:lnTo>
                      <a:pt x="2388" y="420"/>
                    </a:lnTo>
                    <a:lnTo>
                      <a:pt x="2388" y="408"/>
                    </a:lnTo>
                    <a:lnTo>
                      <a:pt x="2388" y="390"/>
                    </a:lnTo>
                    <a:lnTo>
                      <a:pt x="2388" y="378"/>
                    </a:lnTo>
                    <a:lnTo>
                      <a:pt x="2394" y="318"/>
                    </a:lnTo>
                    <a:lnTo>
                      <a:pt x="2394" y="300"/>
                    </a:lnTo>
                    <a:lnTo>
                      <a:pt x="2394" y="288"/>
                    </a:lnTo>
                    <a:lnTo>
                      <a:pt x="2400" y="276"/>
                    </a:lnTo>
                    <a:lnTo>
                      <a:pt x="2400" y="210"/>
                    </a:lnTo>
                    <a:lnTo>
                      <a:pt x="2406" y="192"/>
                    </a:lnTo>
                    <a:lnTo>
                      <a:pt x="2406" y="180"/>
                    </a:lnTo>
                    <a:lnTo>
                      <a:pt x="2406" y="162"/>
                    </a:lnTo>
                    <a:lnTo>
                      <a:pt x="2412" y="90"/>
                    </a:lnTo>
                    <a:lnTo>
                      <a:pt x="2412" y="78"/>
                    </a:lnTo>
                    <a:lnTo>
                      <a:pt x="2412" y="60"/>
                    </a:lnTo>
                    <a:lnTo>
                      <a:pt x="2412" y="48"/>
                    </a:lnTo>
                    <a:lnTo>
                      <a:pt x="2412" y="42"/>
                    </a:lnTo>
                    <a:lnTo>
                      <a:pt x="2418" y="24"/>
                    </a:lnTo>
                    <a:lnTo>
                      <a:pt x="2418" y="18"/>
                    </a:lnTo>
                    <a:lnTo>
                      <a:pt x="2418" y="24"/>
                    </a:lnTo>
                    <a:lnTo>
                      <a:pt x="2418" y="36"/>
                    </a:lnTo>
                    <a:lnTo>
                      <a:pt x="2418" y="48"/>
                    </a:lnTo>
                    <a:lnTo>
                      <a:pt x="2418" y="60"/>
                    </a:lnTo>
                    <a:lnTo>
                      <a:pt x="2424" y="78"/>
                    </a:lnTo>
                    <a:lnTo>
                      <a:pt x="2424" y="90"/>
                    </a:lnTo>
                    <a:lnTo>
                      <a:pt x="2430" y="162"/>
                    </a:lnTo>
                    <a:lnTo>
                      <a:pt x="2430" y="180"/>
                    </a:lnTo>
                    <a:lnTo>
                      <a:pt x="2430" y="192"/>
                    </a:lnTo>
                    <a:lnTo>
                      <a:pt x="2430" y="204"/>
                    </a:lnTo>
                    <a:lnTo>
                      <a:pt x="2436" y="276"/>
                    </a:lnTo>
                    <a:lnTo>
                      <a:pt x="2436" y="288"/>
                    </a:lnTo>
                    <a:lnTo>
                      <a:pt x="2436" y="300"/>
                    </a:lnTo>
                    <a:lnTo>
                      <a:pt x="2442" y="312"/>
                    </a:lnTo>
                    <a:lnTo>
                      <a:pt x="2442" y="378"/>
                    </a:lnTo>
                    <a:lnTo>
                      <a:pt x="2448" y="390"/>
                    </a:lnTo>
                    <a:lnTo>
                      <a:pt x="2448" y="402"/>
                    </a:lnTo>
                    <a:lnTo>
                      <a:pt x="2448" y="414"/>
                    </a:lnTo>
                    <a:lnTo>
                      <a:pt x="2454" y="474"/>
                    </a:lnTo>
                    <a:lnTo>
                      <a:pt x="2454" y="486"/>
                    </a:lnTo>
                    <a:lnTo>
                      <a:pt x="2454" y="498"/>
                    </a:lnTo>
                    <a:lnTo>
                      <a:pt x="2454" y="510"/>
                    </a:lnTo>
                    <a:lnTo>
                      <a:pt x="2460" y="564"/>
                    </a:lnTo>
                    <a:lnTo>
                      <a:pt x="2460" y="576"/>
                    </a:lnTo>
                    <a:lnTo>
                      <a:pt x="2460" y="588"/>
                    </a:lnTo>
                    <a:lnTo>
                      <a:pt x="2466" y="594"/>
                    </a:lnTo>
                    <a:lnTo>
                      <a:pt x="2466" y="648"/>
                    </a:lnTo>
                    <a:lnTo>
                      <a:pt x="2472" y="660"/>
                    </a:lnTo>
                    <a:lnTo>
                      <a:pt x="2472" y="666"/>
                    </a:lnTo>
                    <a:lnTo>
                      <a:pt x="2472" y="678"/>
                    </a:lnTo>
                    <a:lnTo>
                      <a:pt x="2478" y="726"/>
                    </a:lnTo>
                    <a:lnTo>
                      <a:pt x="2478" y="732"/>
                    </a:lnTo>
                    <a:lnTo>
                      <a:pt x="2478" y="744"/>
                    </a:lnTo>
                    <a:lnTo>
                      <a:pt x="2478" y="750"/>
                    </a:lnTo>
                    <a:lnTo>
                      <a:pt x="2484" y="798"/>
                    </a:lnTo>
                    <a:lnTo>
                      <a:pt x="2484" y="804"/>
                    </a:lnTo>
                    <a:lnTo>
                      <a:pt x="2484" y="810"/>
                    </a:lnTo>
                    <a:lnTo>
                      <a:pt x="2490" y="822"/>
                    </a:lnTo>
                    <a:lnTo>
                      <a:pt x="2490" y="828"/>
                    </a:lnTo>
                    <a:lnTo>
                      <a:pt x="2490" y="840"/>
                    </a:lnTo>
                    <a:lnTo>
                      <a:pt x="2490" y="846"/>
                    </a:lnTo>
                    <a:lnTo>
                      <a:pt x="2496" y="882"/>
                    </a:lnTo>
                    <a:lnTo>
                      <a:pt x="2496" y="888"/>
                    </a:lnTo>
                    <a:lnTo>
                      <a:pt x="2496" y="894"/>
                    </a:lnTo>
                    <a:lnTo>
                      <a:pt x="2502" y="906"/>
                    </a:lnTo>
                    <a:lnTo>
                      <a:pt x="2502" y="936"/>
                    </a:lnTo>
                    <a:lnTo>
                      <a:pt x="2508" y="942"/>
                    </a:lnTo>
                    <a:lnTo>
                      <a:pt x="2508" y="948"/>
                    </a:lnTo>
                    <a:lnTo>
                      <a:pt x="2508" y="954"/>
                    </a:lnTo>
                    <a:lnTo>
                      <a:pt x="2514" y="984"/>
                    </a:lnTo>
                    <a:lnTo>
                      <a:pt x="2514" y="990"/>
                    </a:lnTo>
                    <a:lnTo>
                      <a:pt x="2514" y="996"/>
                    </a:lnTo>
                    <a:lnTo>
                      <a:pt x="2514" y="1002"/>
                    </a:lnTo>
                    <a:lnTo>
                      <a:pt x="2520" y="1026"/>
                    </a:lnTo>
                    <a:lnTo>
                      <a:pt x="2520" y="1032"/>
                    </a:lnTo>
                    <a:lnTo>
                      <a:pt x="2520" y="1038"/>
                    </a:lnTo>
                    <a:lnTo>
                      <a:pt x="2526" y="1038"/>
                    </a:lnTo>
                    <a:lnTo>
                      <a:pt x="2526" y="1062"/>
                    </a:lnTo>
                    <a:lnTo>
                      <a:pt x="2532" y="1068"/>
                    </a:lnTo>
                    <a:lnTo>
                      <a:pt x="2532" y="1074"/>
                    </a:lnTo>
                    <a:lnTo>
                      <a:pt x="2538" y="1092"/>
                    </a:lnTo>
                    <a:lnTo>
                      <a:pt x="2538" y="1098"/>
                    </a:lnTo>
                    <a:lnTo>
                      <a:pt x="2544" y="1110"/>
                    </a:lnTo>
                    <a:lnTo>
                      <a:pt x="2544" y="1116"/>
                    </a:lnTo>
                    <a:lnTo>
                      <a:pt x="2550" y="1116"/>
                    </a:lnTo>
                    <a:lnTo>
                      <a:pt x="2550" y="1128"/>
                    </a:lnTo>
                    <a:lnTo>
                      <a:pt x="2556" y="1128"/>
                    </a:lnTo>
                    <a:lnTo>
                      <a:pt x="2556" y="1134"/>
                    </a:lnTo>
                    <a:lnTo>
                      <a:pt x="2562" y="1134"/>
                    </a:lnTo>
                    <a:lnTo>
                      <a:pt x="2562" y="1128"/>
                    </a:lnTo>
                    <a:lnTo>
                      <a:pt x="2568" y="1128"/>
                    </a:lnTo>
                    <a:lnTo>
                      <a:pt x="2568" y="1122"/>
                    </a:lnTo>
                    <a:lnTo>
                      <a:pt x="2574" y="1116"/>
                    </a:lnTo>
                    <a:lnTo>
                      <a:pt x="2580" y="1104"/>
                    </a:lnTo>
                    <a:lnTo>
                      <a:pt x="2580" y="1098"/>
                    </a:lnTo>
                    <a:lnTo>
                      <a:pt x="2580" y="1092"/>
                    </a:lnTo>
                    <a:lnTo>
                      <a:pt x="2586" y="1080"/>
                    </a:lnTo>
                    <a:lnTo>
                      <a:pt x="2586" y="1074"/>
                    </a:lnTo>
                    <a:lnTo>
                      <a:pt x="2586" y="1068"/>
                    </a:lnTo>
                    <a:lnTo>
                      <a:pt x="2592" y="1068"/>
                    </a:lnTo>
                    <a:lnTo>
                      <a:pt x="2592" y="1044"/>
                    </a:lnTo>
                    <a:lnTo>
                      <a:pt x="2598" y="1044"/>
                    </a:lnTo>
                    <a:lnTo>
                      <a:pt x="2598" y="1038"/>
                    </a:lnTo>
                    <a:lnTo>
                      <a:pt x="2598" y="1032"/>
                    </a:lnTo>
                    <a:lnTo>
                      <a:pt x="2604" y="1008"/>
                    </a:lnTo>
                    <a:lnTo>
                      <a:pt x="2604" y="1002"/>
                    </a:lnTo>
                    <a:lnTo>
                      <a:pt x="2604" y="996"/>
                    </a:lnTo>
                    <a:lnTo>
                      <a:pt x="2610" y="966"/>
                    </a:lnTo>
                    <a:lnTo>
                      <a:pt x="2610" y="960"/>
                    </a:lnTo>
                    <a:lnTo>
                      <a:pt x="2610" y="954"/>
                    </a:lnTo>
                    <a:lnTo>
                      <a:pt x="2616" y="948"/>
                    </a:lnTo>
                    <a:lnTo>
                      <a:pt x="2616" y="912"/>
                    </a:lnTo>
                    <a:lnTo>
                      <a:pt x="2622" y="906"/>
                    </a:lnTo>
                    <a:lnTo>
                      <a:pt x="2622" y="900"/>
                    </a:lnTo>
                    <a:lnTo>
                      <a:pt x="2622" y="894"/>
                    </a:lnTo>
                    <a:lnTo>
                      <a:pt x="2628" y="858"/>
                    </a:lnTo>
                    <a:lnTo>
                      <a:pt x="2628" y="852"/>
                    </a:lnTo>
                    <a:lnTo>
                      <a:pt x="2628" y="840"/>
                    </a:lnTo>
                    <a:lnTo>
                      <a:pt x="2628" y="834"/>
                    </a:lnTo>
                    <a:lnTo>
                      <a:pt x="2634" y="828"/>
                    </a:lnTo>
                    <a:lnTo>
                      <a:pt x="2634" y="816"/>
                    </a:lnTo>
                    <a:lnTo>
                      <a:pt x="2634" y="810"/>
                    </a:lnTo>
                    <a:lnTo>
                      <a:pt x="2640" y="768"/>
                    </a:lnTo>
                    <a:lnTo>
                      <a:pt x="2640" y="762"/>
                    </a:lnTo>
                    <a:lnTo>
                      <a:pt x="2640" y="750"/>
                    </a:lnTo>
                    <a:lnTo>
                      <a:pt x="2640" y="744"/>
                    </a:lnTo>
                    <a:lnTo>
                      <a:pt x="2646" y="696"/>
                    </a:lnTo>
                    <a:lnTo>
                      <a:pt x="2646" y="684"/>
                    </a:lnTo>
                    <a:lnTo>
                      <a:pt x="2646" y="678"/>
                    </a:lnTo>
                    <a:lnTo>
                      <a:pt x="2652" y="666"/>
                    </a:lnTo>
                    <a:lnTo>
                      <a:pt x="2652" y="618"/>
                    </a:lnTo>
                    <a:lnTo>
                      <a:pt x="2658" y="606"/>
                    </a:lnTo>
                    <a:lnTo>
                      <a:pt x="2658" y="594"/>
                    </a:lnTo>
                    <a:lnTo>
                      <a:pt x="2658" y="588"/>
                    </a:lnTo>
                    <a:lnTo>
                      <a:pt x="2664" y="534"/>
                    </a:lnTo>
                    <a:lnTo>
                      <a:pt x="2664" y="522"/>
                    </a:lnTo>
                    <a:lnTo>
                      <a:pt x="2664" y="510"/>
                    </a:lnTo>
                    <a:lnTo>
                      <a:pt x="2664" y="498"/>
                    </a:lnTo>
                    <a:lnTo>
                      <a:pt x="2670" y="438"/>
                    </a:lnTo>
                    <a:lnTo>
                      <a:pt x="2670" y="426"/>
                    </a:lnTo>
                    <a:lnTo>
                      <a:pt x="2670" y="414"/>
                    </a:lnTo>
                    <a:lnTo>
                      <a:pt x="2676" y="402"/>
                    </a:lnTo>
                    <a:lnTo>
                      <a:pt x="2676" y="342"/>
                    </a:lnTo>
                    <a:lnTo>
                      <a:pt x="2682" y="330"/>
                    </a:lnTo>
                    <a:lnTo>
                      <a:pt x="2682" y="318"/>
                    </a:lnTo>
                    <a:lnTo>
                      <a:pt x="2682" y="300"/>
                    </a:lnTo>
                    <a:lnTo>
                      <a:pt x="2688" y="234"/>
                    </a:lnTo>
                    <a:lnTo>
                      <a:pt x="2688" y="222"/>
                    </a:lnTo>
                    <a:lnTo>
                      <a:pt x="2688" y="210"/>
                    </a:lnTo>
                    <a:lnTo>
                      <a:pt x="2688" y="192"/>
                    </a:lnTo>
                    <a:lnTo>
                      <a:pt x="2694" y="126"/>
                    </a:lnTo>
                    <a:lnTo>
                      <a:pt x="2694" y="108"/>
                    </a:lnTo>
                    <a:lnTo>
                      <a:pt x="2700" y="96"/>
                    </a:lnTo>
                    <a:lnTo>
                      <a:pt x="2700" y="78"/>
                    </a:lnTo>
                    <a:lnTo>
                      <a:pt x="2700" y="72"/>
                    </a:lnTo>
                    <a:lnTo>
                      <a:pt x="2700" y="60"/>
                    </a:lnTo>
                    <a:lnTo>
                      <a:pt x="2700" y="54"/>
                    </a:lnTo>
                    <a:lnTo>
                      <a:pt x="2700" y="60"/>
                    </a:lnTo>
                    <a:lnTo>
                      <a:pt x="2706" y="72"/>
                    </a:lnTo>
                    <a:lnTo>
                      <a:pt x="2706" y="78"/>
                    </a:lnTo>
                    <a:lnTo>
                      <a:pt x="2706" y="96"/>
                    </a:lnTo>
                    <a:lnTo>
                      <a:pt x="2706" y="108"/>
                    </a:lnTo>
                    <a:lnTo>
                      <a:pt x="2706" y="126"/>
                    </a:lnTo>
                    <a:lnTo>
                      <a:pt x="2712" y="192"/>
                    </a:lnTo>
                    <a:lnTo>
                      <a:pt x="2712" y="210"/>
                    </a:lnTo>
                    <a:lnTo>
                      <a:pt x="2712" y="222"/>
                    </a:lnTo>
                    <a:lnTo>
                      <a:pt x="2718" y="234"/>
                    </a:lnTo>
                    <a:lnTo>
                      <a:pt x="2718" y="300"/>
                    </a:lnTo>
                    <a:lnTo>
                      <a:pt x="2724" y="312"/>
                    </a:lnTo>
                    <a:lnTo>
                      <a:pt x="2724" y="330"/>
                    </a:lnTo>
                    <a:lnTo>
                      <a:pt x="2724" y="342"/>
                    </a:lnTo>
                    <a:lnTo>
                      <a:pt x="2730" y="402"/>
                    </a:lnTo>
                    <a:lnTo>
                      <a:pt x="2730" y="414"/>
                    </a:lnTo>
                    <a:lnTo>
                      <a:pt x="2730" y="426"/>
                    </a:lnTo>
                    <a:lnTo>
                      <a:pt x="2730" y="438"/>
                    </a:lnTo>
                    <a:lnTo>
                      <a:pt x="2736" y="498"/>
                    </a:lnTo>
                    <a:lnTo>
                      <a:pt x="2736" y="510"/>
                    </a:lnTo>
                    <a:lnTo>
                      <a:pt x="2736" y="522"/>
                    </a:lnTo>
                    <a:lnTo>
                      <a:pt x="2742" y="528"/>
                    </a:lnTo>
                    <a:lnTo>
                      <a:pt x="2742" y="582"/>
                    </a:lnTo>
                    <a:lnTo>
                      <a:pt x="2748" y="594"/>
                    </a:lnTo>
                    <a:lnTo>
                      <a:pt x="2748" y="606"/>
                    </a:lnTo>
                    <a:lnTo>
                      <a:pt x="2748" y="618"/>
                    </a:lnTo>
                    <a:lnTo>
                      <a:pt x="2754" y="666"/>
                    </a:lnTo>
                    <a:lnTo>
                      <a:pt x="2754" y="678"/>
                    </a:lnTo>
                    <a:lnTo>
                      <a:pt x="2754" y="684"/>
                    </a:lnTo>
                    <a:lnTo>
                      <a:pt x="2754" y="696"/>
                    </a:lnTo>
                    <a:lnTo>
                      <a:pt x="2760" y="744"/>
                    </a:lnTo>
                    <a:lnTo>
                      <a:pt x="2760" y="750"/>
                    </a:lnTo>
                    <a:lnTo>
                      <a:pt x="2766" y="756"/>
                    </a:lnTo>
                    <a:lnTo>
                      <a:pt x="2766" y="768"/>
                    </a:lnTo>
                    <a:lnTo>
                      <a:pt x="2772" y="810"/>
                    </a:lnTo>
                    <a:lnTo>
                      <a:pt x="2772" y="816"/>
                    </a:lnTo>
                    <a:lnTo>
                      <a:pt x="2772" y="828"/>
                    </a:lnTo>
                    <a:lnTo>
                      <a:pt x="2772" y="834"/>
                    </a:lnTo>
                    <a:lnTo>
                      <a:pt x="2772" y="840"/>
                    </a:lnTo>
                    <a:lnTo>
                      <a:pt x="2772" y="852"/>
                    </a:lnTo>
                    <a:lnTo>
                      <a:pt x="2778" y="858"/>
                    </a:lnTo>
                    <a:lnTo>
                      <a:pt x="2778" y="894"/>
                    </a:lnTo>
                    <a:lnTo>
                      <a:pt x="2784" y="900"/>
                    </a:lnTo>
                    <a:lnTo>
                      <a:pt x="2784" y="906"/>
                    </a:lnTo>
                    <a:lnTo>
                      <a:pt x="2784" y="912"/>
                    </a:lnTo>
                    <a:lnTo>
                      <a:pt x="2790" y="948"/>
                    </a:lnTo>
                    <a:lnTo>
                      <a:pt x="2790" y="954"/>
                    </a:lnTo>
                    <a:lnTo>
                      <a:pt x="2790" y="960"/>
                    </a:lnTo>
                    <a:lnTo>
                      <a:pt x="2790" y="966"/>
                    </a:lnTo>
                    <a:lnTo>
                      <a:pt x="2796" y="990"/>
                    </a:lnTo>
                    <a:lnTo>
                      <a:pt x="2796" y="996"/>
                    </a:lnTo>
                    <a:lnTo>
                      <a:pt x="2796" y="1002"/>
                    </a:lnTo>
                    <a:lnTo>
                      <a:pt x="2802" y="1008"/>
                    </a:lnTo>
                    <a:lnTo>
                      <a:pt x="2802" y="1032"/>
                    </a:lnTo>
                    <a:lnTo>
                      <a:pt x="2808" y="1038"/>
                    </a:lnTo>
                    <a:lnTo>
                      <a:pt x="2808" y="1044"/>
                    </a:lnTo>
                    <a:lnTo>
                      <a:pt x="2814" y="1068"/>
                    </a:lnTo>
                    <a:lnTo>
                      <a:pt x="2814" y="1074"/>
                    </a:lnTo>
                    <a:lnTo>
                      <a:pt x="2820" y="1092"/>
                    </a:lnTo>
                    <a:lnTo>
                      <a:pt x="2820" y="1098"/>
                    </a:lnTo>
                    <a:lnTo>
                      <a:pt x="2826" y="1098"/>
                    </a:lnTo>
                    <a:lnTo>
                      <a:pt x="2826" y="1104"/>
                    </a:lnTo>
                    <a:lnTo>
                      <a:pt x="2832" y="1116"/>
                    </a:lnTo>
                    <a:lnTo>
                      <a:pt x="2832" y="1122"/>
                    </a:lnTo>
                    <a:lnTo>
                      <a:pt x="2838" y="1128"/>
                    </a:lnTo>
                    <a:lnTo>
                      <a:pt x="2844" y="1134"/>
                    </a:lnTo>
                    <a:lnTo>
                      <a:pt x="2844" y="1128"/>
                    </a:lnTo>
                    <a:lnTo>
                      <a:pt x="2850" y="1128"/>
                    </a:lnTo>
                    <a:lnTo>
                      <a:pt x="2856" y="1116"/>
                    </a:lnTo>
                    <a:lnTo>
                      <a:pt x="2856" y="1110"/>
                    </a:lnTo>
                    <a:lnTo>
                      <a:pt x="2862" y="1098"/>
                    </a:lnTo>
                    <a:lnTo>
                      <a:pt x="2862" y="1092"/>
                    </a:lnTo>
                    <a:lnTo>
                      <a:pt x="2868" y="1092"/>
                    </a:lnTo>
                    <a:lnTo>
                      <a:pt x="2868" y="1074"/>
                    </a:lnTo>
                    <a:lnTo>
                      <a:pt x="2874" y="1068"/>
                    </a:lnTo>
                    <a:lnTo>
                      <a:pt x="2874" y="1062"/>
                    </a:lnTo>
                    <a:lnTo>
                      <a:pt x="2880" y="1044"/>
                    </a:lnTo>
                    <a:lnTo>
                      <a:pt x="2880" y="1038"/>
                    </a:lnTo>
                    <a:lnTo>
                      <a:pt x="2880" y="1032"/>
                    </a:lnTo>
                    <a:lnTo>
                      <a:pt x="2880" y="1026"/>
                    </a:lnTo>
                    <a:lnTo>
                      <a:pt x="2886" y="1002"/>
                    </a:lnTo>
                    <a:lnTo>
                      <a:pt x="2886" y="996"/>
                    </a:lnTo>
                    <a:lnTo>
                      <a:pt x="2892" y="990"/>
                    </a:lnTo>
                    <a:lnTo>
                      <a:pt x="2892" y="984"/>
                    </a:lnTo>
                    <a:lnTo>
                      <a:pt x="2898" y="960"/>
                    </a:lnTo>
                    <a:lnTo>
                      <a:pt x="2898" y="954"/>
                    </a:lnTo>
                    <a:lnTo>
                      <a:pt x="2898" y="942"/>
                    </a:lnTo>
                    <a:lnTo>
                      <a:pt x="2898" y="936"/>
                    </a:lnTo>
                    <a:lnTo>
                      <a:pt x="2904" y="906"/>
                    </a:lnTo>
                    <a:lnTo>
                      <a:pt x="2904" y="900"/>
                    </a:lnTo>
                    <a:lnTo>
                      <a:pt x="2904" y="894"/>
                    </a:lnTo>
                    <a:lnTo>
                      <a:pt x="2904" y="882"/>
                    </a:lnTo>
                    <a:lnTo>
                      <a:pt x="2910" y="846"/>
                    </a:lnTo>
                    <a:lnTo>
                      <a:pt x="2910" y="840"/>
                    </a:lnTo>
                    <a:lnTo>
                      <a:pt x="2916" y="834"/>
                    </a:lnTo>
                    <a:lnTo>
                      <a:pt x="2916" y="822"/>
                    </a:lnTo>
                    <a:lnTo>
                      <a:pt x="2916" y="816"/>
                    </a:lnTo>
                    <a:lnTo>
                      <a:pt x="2916" y="804"/>
                    </a:lnTo>
                    <a:lnTo>
                      <a:pt x="2916" y="798"/>
                    </a:lnTo>
                    <a:lnTo>
                      <a:pt x="2922" y="756"/>
                    </a:lnTo>
                    <a:lnTo>
                      <a:pt x="2922" y="744"/>
                    </a:lnTo>
                    <a:lnTo>
                      <a:pt x="2922" y="738"/>
                    </a:lnTo>
                    <a:lnTo>
                      <a:pt x="2928" y="726"/>
                    </a:lnTo>
                    <a:lnTo>
                      <a:pt x="2928" y="684"/>
                    </a:lnTo>
                    <a:lnTo>
                      <a:pt x="2934" y="672"/>
                    </a:lnTo>
                    <a:lnTo>
                      <a:pt x="2934" y="660"/>
                    </a:lnTo>
                    <a:lnTo>
                      <a:pt x="2934" y="654"/>
                    </a:lnTo>
                    <a:lnTo>
                      <a:pt x="2940" y="600"/>
                    </a:lnTo>
                    <a:lnTo>
                      <a:pt x="2940" y="588"/>
                    </a:lnTo>
                    <a:lnTo>
                      <a:pt x="2940" y="582"/>
                    </a:lnTo>
                    <a:lnTo>
                      <a:pt x="2940" y="570"/>
                    </a:lnTo>
                    <a:lnTo>
                      <a:pt x="2946" y="516"/>
                    </a:lnTo>
                    <a:lnTo>
                      <a:pt x="2946" y="504"/>
                    </a:lnTo>
                    <a:lnTo>
                      <a:pt x="2946" y="492"/>
                    </a:lnTo>
                    <a:lnTo>
                      <a:pt x="2952" y="480"/>
                    </a:lnTo>
                    <a:lnTo>
                      <a:pt x="2958" y="420"/>
                    </a:lnTo>
                    <a:lnTo>
                      <a:pt x="2958" y="408"/>
                    </a:lnTo>
                    <a:lnTo>
                      <a:pt x="2958" y="396"/>
                    </a:lnTo>
                    <a:lnTo>
                      <a:pt x="2958" y="384"/>
                    </a:lnTo>
                    <a:lnTo>
                      <a:pt x="2964" y="318"/>
                    </a:lnTo>
                    <a:lnTo>
                      <a:pt x="2964" y="306"/>
                    </a:lnTo>
                    <a:lnTo>
                      <a:pt x="2964" y="294"/>
                    </a:lnTo>
                    <a:lnTo>
                      <a:pt x="2964" y="282"/>
                    </a:lnTo>
                    <a:lnTo>
                      <a:pt x="2970" y="210"/>
                    </a:lnTo>
                    <a:lnTo>
                      <a:pt x="2970" y="198"/>
                    </a:lnTo>
                    <a:lnTo>
                      <a:pt x="2976" y="186"/>
                    </a:lnTo>
                    <a:lnTo>
                      <a:pt x="2976" y="168"/>
                    </a:lnTo>
                    <a:lnTo>
                      <a:pt x="2982" y="96"/>
                    </a:lnTo>
                    <a:lnTo>
                      <a:pt x="2982" y="84"/>
                    </a:lnTo>
                    <a:lnTo>
                      <a:pt x="2982" y="66"/>
                    </a:lnTo>
                    <a:lnTo>
                      <a:pt x="2982" y="54"/>
                    </a:lnTo>
                    <a:lnTo>
                      <a:pt x="2982" y="48"/>
                    </a:lnTo>
                    <a:lnTo>
                      <a:pt x="2982" y="36"/>
                    </a:lnTo>
                    <a:lnTo>
                      <a:pt x="2988" y="30"/>
                    </a:lnTo>
                    <a:lnTo>
                      <a:pt x="2988" y="36"/>
                    </a:lnTo>
                    <a:lnTo>
                      <a:pt x="2988" y="48"/>
                    </a:lnTo>
                    <a:lnTo>
                      <a:pt x="2988" y="54"/>
                    </a:lnTo>
                    <a:lnTo>
                      <a:pt x="2988" y="72"/>
                    </a:lnTo>
                    <a:lnTo>
                      <a:pt x="2988" y="84"/>
                    </a:lnTo>
                    <a:lnTo>
                      <a:pt x="2994" y="96"/>
                    </a:lnTo>
                    <a:lnTo>
                      <a:pt x="2994" y="174"/>
                    </a:lnTo>
                    <a:lnTo>
                      <a:pt x="3000" y="186"/>
                    </a:lnTo>
                    <a:lnTo>
                      <a:pt x="3000" y="198"/>
                    </a:lnTo>
                    <a:lnTo>
                      <a:pt x="3000" y="216"/>
                    </a:lnTo>
                    <a:lnTo>
                      <a:pt x="3006" y="282"/>
                    </a:lnTo>
                    <a:lnTo>
                      <a:pt x="3006" y="294"/>
                    </a:lnTo>
                    <a:lnTo>
                      <a:pt x="3006" y="306"/>
                    </a:lnTo>
                    <a:lnTo>
                      <a:pt x="3006" y="324"/>
                    </a:lnTo>
                    <a:lnTo>
                      <a:pt x="3012" y="384"/>
                    </a:lnTo>
                    <a:lnTo>
                      <a:pt x="3012" y="396"/>
                    </a:lnTo>
                    <a:lnTo>
                      <a:pt x="3012" y="408"/>
                    </a:lnTo>
                    <a:lnTo>
                      <a:pt x="3018" y="426"/>
                    </a:lnTo>
                    <a:lnTo>
                      <a:pt x="3024" y="486"/>
                    </a:lnTo>
                    <a:lnTo>
                      <a:pt x="3024" y="492"/>
                    </a:lnTo>
                    <a:lnTo>
                      <a:pt x="3024" y="504"/>
                    </a:lnTo>
                    <a:lnTo>
                      <a:pt x="3024" y="516"/>
                    </a:lnTo>
                    <a:lnTo>
                      <a:pt x="3030" y="576"/>
                    </a:lnTo>
                    <a:lnTo>
                      <a:pt x="3030" y="582"/>
                    </a:lnTo>
                    <a:lnTo>
                      <a:pt x="3030" y="594"/>
                    </a:lnTo>
                    <a:lnTo>
                      <a:pt x="3030" y="606"/>
                    </a:lnTo>
                    <a:lnTo>
                      <a:pt x="3036" y="660"/>
                    </a:lnTo>
                    <a:lnTo>
                      <a:pt x="3036" y="666"/>
                    </a:lnTo>
                    <a:lnTo>
                      <a:pt x="3042" y="678"/>
                    </a:lnTo>
                    <a:lnTo>
                      <a:pt x="3042" y="684"/>
                    </a:lnTo>
                    <a:lnTo>
                      <a:pt x="3048" y="732"/>
                    </a:lnTo>
                    <a:lnTo>
                      <a:pt x="3048" y="744"/>
                    </a:lnTo>
                    <a:lnTo>
                      <a:pt x="3048" y="750"/>
                    </a:lnTo>
                    <a:lnTo>
                      <a:pt x="3048" y="762"/>
                    </a:lnTo>
                    <a:lnTo>
                      <a:pt x="3054" y="804"/>
                    </a:lnTo>
                    <a:lnTo>
                      <a:pt x="3054" y="810"/>
                    </a:lnTo>
                    <a:lnTo>
                      <a:pt x="3054" y="822"/>
                    </a:lnTo>
                    <a:lnTo>
                      <a:pt x="3054" y="828"/>
                    </a:lnTo>
                    <a:lnTo>
                      <a:pt x="3060" y="840"/>
                    </a:lnTo>
                    <a:lnTo>
                      <a:pt x="3060" y="846"/>
                    </a:lnTo>
                    <a:lnTo>
                      <a:pt x="3060" y="852"/>
                    </a:lnTo>
                    <a:lnTo>
                      <a:pt x="3066" y="888"/>
                    </a:lnTo>
                    <a:lnTo>
                      <a:pt x="3066" y="900"/>
                    </a:lnTo>
                    <a:lnTo>
                      <a:pt x="3066" y="906"/>
                    </a:lnTo>
                    <a:lnTo>
                      <a:pt x="3066" y="912"/>
                    </a:lnTo>
                    <a:lnTo>
                      <a:pt x="3072" y="942"/>
                    </a:lnTo>
                    <a:lnTo>
                      <a:pt x="3072" y="948"/>
                    </a:lnTo>
                    <a:lnTo>
                      <a:pt x="3072" y="954"/>
                    </a:lnTo>
                    <a:lnTo>
                      <a:pt x="3078" y="966"/>
                    </a:lnTo>
                    <a:lnTo>
                      <a:pt x="3084" y="990"/>
                    </a:lnTo>
                    <a:lnTo>
                      <a:pt x="3084" y="996"/>
                    </a:lnTo>
                    <a:lnTo>
                      <a:pt x="3084" y="1002"/>
                    </a:lnTo>
                    <a:lnTo>
                      <a:pt x="3084" y="1008"/>
                    </a:lnTo>
                    <a:lnTo>
                      <a:pt x="3090" y="1032"/>
                    </a:lnTo>
                    <a:lnTo>
                      <a:pt x="3090" y="1038"/>
                    </a:lnTo>
                    <a:lnTo>
                      <a:pt x="3090" y="1044"/>
                    </a:lnTo>
                    <a:lnTo>
                      <a:pt x="3096" y="1068"/>
                    </a:lnTo>
                    <a:lnTo>
                      <a:pt x="3102" y="1074"/>
                    </a:lnTo>
                    <a:lnTo>
                      <a:pt x="3102" y="1080"/>
                    </a:lnTo>
                    <a:lnTo>
                      <a:pt x="3108" y="1092"/>
                    </a:lnTo>
                    <a:lnTo>
                      <a:pt x="3108" y="1098"/>
                    </a:lnTo>
                    <a:lnTo>
                      <a:pt x="3108" y="1104"/>
                    </a:lnTo>
                    <a:lnTo>
                      <a:pt x="3114" y="1116"/>
                    </a:lnTo>
                    <a:lnTo>
                      <a:pt x="3114" y="1122"/>
                    </a:lnTo>
                    <a:lnTo>
                      <a:pt x="3120" y="1128"/>
                    </a:lnTo>
                    <a:lnTo>
                      <a:pt x="3126" y="1134"/>
                    </a:lnTo>
                    <a:lnTo>
                      <a:pt x="3132" y="1134"/>
                    </a:lnTo>
                    <a:lnTo>
                      <a:pt x="3132" y="1128"/>
                    </a:lnTo>
                    <a:lnTo>
                      <a:pt x="3138" y="1122"/>
                    </a:lnTo>
                    <a:lnTo>
                      <a:pt x="3138" y="1116"/>
                    </a:lnTo>
                    <a:lnTo>
                      <a:pt x="3144" y="1116"/>
                    </a:lnTo>
                    <a:lnTo>
                      <a:pt x="3150" y="1098"/>
                    </a:lnTo>
                    <a:lnTo>
                      <a:pt x="3150" y="1092"/>
                    </a:lnTo>
                    <a:lnTo>
                      <a:pt x="3156" y="1074"/>
                    </a:lnTo>
                    <a:lnTo>
                      <a:pt x="3156" y="1068"/>
                    </a:lnTo>
                    <a:lnTo>
                      <a:pt x="3156" y="1062"/>
                    </a:lnTo>
                    <a:lnTo>
                      <a:pt x="3162" y="1044"/>
                    </a:lnTo>
                    <a:lnTo>
                      <a:pt x="3162" y="1038"/>
                    </a:lnTo>
                    <a:lnTo>
                      <a:pt x="3168" y="1032"/>
                    </a:lnTo>
                    <a:lnTo>
                      <a:pt x="3168" y="1026"/>
                    </a:lnTo>
                    <a:lnTo>
                      <a:pt x="3174" y="1002"/>
                    </a:lnTo>
                    <a:lnTo>
                      <a:pt x="3174" y="996"/>
                    </a:lnTo>
                    <a:lnTo>
                      <a:pt x="3174" y="990"/>
                    </a:lnTo>
                    <a:lnTo>
                      <a:pt x="3174" y="984"/>
                    </a:lnTo>
                    <a:lnTo>
                      <a:pt x="3180" y="954"/>
                    </a:lnTo>
                    <a:lnTo>
                      <a:pt x="3180" y="948"/>
                    </a:lnTo>
                    <a:lnTo>
                      <a:pt x="3180" y="942"/>
                    </a:lnTo>
                    <a:lnTo>
                      <a:pt x="3180" y="936"/>
                    </a:lnTo>
                    <a:lnTo>
                      <a:pt x="3186" y="906"/>
                    </a:lnTo>
                    <a:lnTo>
                      <a:pt x="3186" y="894"/>
                    </a:lnTo>
                    <a:lnTo>
                      <a:pt x="3192" y="888"/>
                    </a:lnTo>
                    <a:lnTo>
                      <a:pt x="3192" y="882"/>
                    </a:lnTo>
                    <a:lnTo>
                      <a:pt x="3198" y="846"/>
                    </a:lnTo>
                    <a:lnTo>
                      <a:pt x="3198" y="834"/>
                    </a:lnTo>
                    <a:lnTo>
                      <a:pt x="3198" y="828"/>
                    </a:lnTo>
                    <a:lnTo>
                      <a:pt x="3198" y="822"/>
                    </a:lnTo>
                    <a:lnTo>
                      <a:pt x="3198" y="810"/>
                    </a:lnTo>
                    <a:lnTo>
                      <a:pt x="3198" y="804"/>
                    </a:lnTo>
                    <a:lnTo>
                      <a:pt x="3204" y="792"/>
                    </a:lnTo>
                    <a:lnTo>
                      <a:pt x="3204" y="750"/>
                    </a:lnTo>
                    <a:lnTo>
                      <a:pt x="3210" y="738"/>
                    </a:lnTo>
                    <a:lnTo>
                      <a:pt x="3210" y="732"/>
                    </a:lnTo>
                    <a:lnTo>
                      <a:pt x="3210" y="720"/>
                    </a:lnTo>
                    <a:lnTo>
                      <a:pt x="3216" y="672"/>
                    </a:lnTo>
                    <a:lnTo>
                      <a:pt x="3216" y="666"/>
                    </a:lnTo>
                    <a:lnTo>
                      <a:pt x="3216" y="654"/>
                    </a:lnTo>
                    <a:lnTo>
                      <a:pt x="3216" y="642"/>
                    </a:lnTo>
                    <a:lnTo>
                      <a:pt x="3222" y="588"/>
                    </a:lnTo>
                    <a:lnTo>
                      <a:pt x="3222" y="582"/>
                    </a:lnTo>
                    <a:lnTo>
                      <a:pt x="3228" y="570"/>
                    </a:lnTo>
                    <a:lnTo>
                      <a:pt x="3228" y="558"/>
                    </a:lnTo>
                    <a:lnTo>
                      <a:pt x="3234" y="498"/>
                    </a:lnTo>
                    <a:lnTo>
                      <a:pt x="3234" y="492"/>
                    </a:lnTo>
                    <a:lnTo>
                      <a:pt x="3234" y="480"/>
                    </a:lnTo>
                    <a:lnTo>
                      <a:pt x="3234" y="468"/>
                    </a:lnTo>
                    <a:lnTo>
                      <a:pt x="3240" y="402"/>
                    </a:lnTo>
                    <a:lnTo>
                      <a:pt x="3240" y="390"/>
                    </a:lnTo>
                    <a:lnTo>
                      <a:pt x="3240" y="378"/>
                    </a:lnTo>
                    <a:lnTo>
                      <a:pt x="3240" y="366"/>
                    </a:lnTo>
                    <a:lnTo>
                      <a:pt x="3246" y="300"/>
                    </a:lnTo>
                    <a:lnTo>
                      <a:pt x="3246" y="288"/>
                    </a:lnTo>
                    <a:lnTo>
                      <a:pt x="3252" y="276"/>
                    </a:lnTo>
                    <a:lnTo>
                      <a:pt x="3252" y="258"/>
                    </a:lnTo>
                    <a:lnTo>
                      <a:pt x="3258" y="192"/>
                    </a:lnTo>
                    <a:lnTo>
                      <a:pt x="3258" y="174"/>
                    </a:lnTo>
                    <a:lnTo>
                      <a:pt x="3258" y="162"/>
                    </a:lnTo>
                    <a:lnTo>
                      <a:pt x="3258" y="150"/>
                    </a:lnTo>
                    <a:lnTo>
                      <a:pt x="3264" y="72"/>
                    </a:lnTo>
                    <a:lnTo>
                      <a:pt x="3264" y="60"/>
                    </a:lnTo>
                    <a:lnTo>
                      <a:pt x="3264" y="42"/>
                    </a:lnTo>
                    <a:lnTo>
                      <a:pt x="3264" y="30"/>
                    </a:lnTo>
                    <a:lnTo>
                      <a:pt x="3270" y="18"/>
                    </a:lnTo>
                    <a:lnTo>
                      <a:pt x="3270" y="6"/>
                    </a:lnTo>
                    <a:lnTo>
                      <a:pt x="3270" y="0"/>
                    </a:lnTo>
                    <a:lnTo>
                      <a:pt x="3270" y="6"/>
                    </a:lnTo>
                    <a:lnTo>
                      <a:pt x="3270" y="18"/>
                    </a:lnTo>
                    <a:lnTo>
                      <a:pt x="3270" y="30"/>
                    </a:lnTo>
                    <a:lnTo>
                      <a:pt x="3276" y="42"/>
                    </a:lnTo>
                    <a:lnTo>
                      <a:pt x="3276" y="60"/>
                    </a:lnTo>
                    <a:lnTo>
                      <a:pt x="3276" y="72"/>
                    </a:lnTo>
                    <a:lnTo>
                      <a:pt x="3282" y="150"/>
                    </a:lnTo>
                    <a:lnTo>
                      <a:pt x="3282" y="162"/>
                    </a:lnTo>
                    <a:lnTo>
                      <a:pt x="3282" y="174"/>
                    </a:lnTo>
                    <a:lnTo>
                      <a:pt x="3282" y="192"/>
                    </a:lnTo>
                    <a:lnTo>
                      <a:pt x="3288" y="258"/>
                    </a:lnTo>
                    <a:lnTo>
                      <a:pt x="3288" y="276"/>
                    </a:lnTo>
                    <a:lnTo>
                      <a:pt x="3294" y="288"/>
                    </a:lnTo>
                    <a:lnTo>
                      <a:pt x="3294" y="300"/>
                    </a:lnTo>
                    <a:lnTo>
                      <a:pt x="3300" y="366"/>
                    </a:lnTo>
                    <a:lnTo>
                      <a:pt x="3300" y="378"/>
                    </a:lnTo>
                    <a:lnTo>
                      <a:pt x="3300" y="390"/>
                    </a:lnTo>
                    <a:lnTo>
                      <a:pt x="3300" y="402"/>
                    </a:lnTo>
                    <a:lnTo>
                      <a:pt x="3306" y="462"/>
                    </a:lnTo>
                    <a:lnTo>
                      <a:pt x="3306" y="474"/>
                    </a:lnTo>
                    <a:lnTo>
                      <a:pt x="3306" y="486"/>
                    </a:lnTo>
                    <a:lnTo>
                      <a:pt x="3306" y="498"/>
                    </a:lnTo>
                    <a:lnTo>
                      <a:pt x="3312" y="558"/>
                    </a:lnTo>
                    <a:lnTo>
                      <a:pt x="3312" y="570"/>
                    </a:lnTo>
                    <a:lnTo>
                      <a:pt x="3318" y="576"/>
                    </a:lnTo>
                    <a:lnTo>
                      <a:pt x="3318" y="588"/>
                    </a:lnTo>
                    <a:lnTo>
                      <a:pt x="3324" y="642"/>
                    </a:lnTo>
                    <a:lnTo>
                      <a:pt x="3324" y="654"/>
                    </a:lnTo>
                    <a:lnTo>
                      <a:pt x="3324" y="660"/>
                    </a:lnTo>
                    <a:lnTo>
                      <a:pt x="3324" y="672"/>
                    </a:lnTo>
                    <a:lnTo>
                      <a:pt x="3330" y="720"/>
                    </a:lnTo>
                    <a:lnTo>
                      <a:pt x="3330" y="732"/>
                    </a:lnTo>
                    <a:lnTo>
                      <a:pt x="3330" y="738"/>
                    </a:lnTo>
                    <a:lnTo>
                      <a:pt x="3330" y="750"/>
                    </a:lnTo>
                    <a:lnTo>
                      <a:pt x="3336" y="792"/>
                    </a:lnTo>
                    <a:lnTo>
                      <a:pt x="3336" y="804"/>
                    </a:lnTo>
                    <a:lnTo>
                      <a:pt x="3342" y="810"/>
                    </a:lnTo>
                    <a:lnTo>
                      <a:pt x="3342" y="816"/>
                    </a:lnTo>
                    <a:lnTo>
                      <a:pt x="3342" y="828"/>
                    </a:lnTo>
                    <a:lnTo>
                      <a:pt x="3342" y="834"/>
                    </a:lnTo>
                    <a:lnTo>
                      <a:pt x="3342" y="840"/>
                    </a:lnTo>
                    <a:lnTo>
                      <a:pt x="3348" y="882"/>
                    </a:lnTo>
                    <a:lnTo>
                      <a:pt x="3348" y="888"/>
                    </a:lnTo>
                    <a:lnTo>
                      <a:pt x="3354" y="894"/>
                    </a:lnTo>
                    <a:lnTo>
                      <a:pt x="3354" y="900"/>
                    </a:lnTo>
                    <a:lnTo>
                      <a:pt x="3360" y="936"/>
                    </a:lnTo>
                    <a:lnTo>
                      <a:pt x="3360" y="942"/>
                    </a:lnTo>
                    <a:lnTo>
                      <a:pt x="3360" y="948"/>
                    </a:lnTo>
                    <a:lnTo>
                      <a:pt x="3360" y="954"/>
                    </a:lnTo>
                    <a:lnTo>
                      <a:pt x="3366" y="984"/>
                    </a:lnTo>
                    <a:lnTo>
                      <a:pt x="3366" y="990"/>
                    </a:lnTo>
                    <a:lnTo>
                      <a:pt x="3366" y="996"/>
                    </a:lnTo>
                    <a:lnTo>
                      <a:pt x="3366" y="1002"/>
                    </a:lnTo>
                    <a:lnTo>
                      <a:pt x="3372" y="1026"/>
                    </a:lnTo>
                    <a:lnTo>
                      <a:pt x="3372" y="1032"/>
                    </a:lnTo>
                    <a:lnTo>
                      <a:pt x="3378" y="1038"/>
                    </a:lnTo>
                    <a:lnTo>
                      <a:pt x="3378" y="1044"/>
                    </a:lnTo>
                    <a:lnTo>
                      <a:pt x="3384" y="1062"/>
                    </a:lnTo>
                    <a:lnTo>
                      <a:pt x="3384" y="1068"/>
                    </a:lnTo>
                    <a:lnTo>
                      <a:pt x="3384" y="1074"/>
                    </a:lnTo>
                    <a:lnTo>
                      <a:pt x="3390" y="1092"/>
                    </a:lnTo>
                    <a:lnTo>
                      <a:pt x="3390" y="1098"/>
                    </a:lnTo>
                    <a:lnTo>
                      <a:pt x="3396" y="1110"/>
                    </a:lnTo>
                    <a:lnTo>
                      <a:pt x="3396" y="1116"/>
                    </a:lnTo>
                    <a:lnTo>
                      <a:pt x="3402" y="1116"/>
                    </a:lnTo>
                    <a:lnTo>
                      <a:pt x="3402" y="1122"/>
                    </a:lnTo>
                    <a:lnTo>
                      <a:pt x="3408" y="1128"/>
                    </a:lnTo>
                    <a:lnTo>
                      <a:pt x="3408" y="1134"/>
                    </a:lnTo>
                    <a:lnTo>
                      <a:pt x="3414" y="1134"/>
                    </a:lnTo>
                    <a:lnTo>
                      <a:pt x="3420" y="1128"/>
                    </a:lnTo>
                    <a:lnTo>
                      <a:pt x="3426" y="1122"/>
                    </a:lnTo>
                    <a:lnTo>
                      <a:pt x="3426" y="1116"/>
                    </a:lnTo>
                    <a:lnTo>
                      <a:pt x="3432" y="1104"/>
                    </a:lnTo>
                    <a:lnTo>
                      <a:pt x="3432" y="1098"/>
                    </a:lnTo>
                    <a:lnTo>
                      <a:pt x="3432" y="1092"/>
                    </a:lnTo>
                    <a:lnTo>
                      <a:pt x="3438" y="1080"/>
                    </a:lnTo>
                    <a:lnTo>
                      <a:pt x="3438" y="1074"/>
                    </a:lnTo>
                    <a:lnTo>
                      <a:pt x="3444" y="1074"/>
                    </a:lnTo>
                    <a:lnTo>
                      <a:pt x="3444" y="1068"/>
                    </a:lnTo>
                    <a:lnTo>
                      <a:pt x="3450" y="1050"/>
                    </a:lnTo>
                    <a:lnTo>
                      <a:pt x="3450" y="1044"/>
                    </a:lnTo>
                    <a:lnTo>
                      <a:pt x="3450" y="1038"/>
                    </a:lnTo>
                    <a:lnTo>
                      <a:pt x="3450" y="1032"/>
                    </a:lnTo>
                    <a:lnTo>
                      <a:pt x="3456" y="1008"/>
                    </a:lnTo>
                    <a:lnTo>
                      <a:pt x="3456" y="1002"/>
                    </a:lnTo>
                    <a:lnTo>
                      <a:pt x="3456" y="996"/>
                    </a:lnTo>
                    <a:lnTo>
                      <a:pt x="3462" y="966"/>
                    </a:lnTo>
                    <a:lnTo>
                      <a:pt x="3462" y="960"/>
                    </a:lnTo>
                    <a:lnTo>
                      <a:pt x="3468" y="954"/>
                    </a:lnTo>
                    <a:lnTo>
                      <a:pt x="3468" y="948"/>
                    </a:lnTo>
                    <a:lnTo>
                      <a:pt x="3474" y="912"/>
                    </a:lnTo>
                    <a:lnTo>
                      <a:pt x="3474" y="906"/>
                    </a:lnTo>
                    <a:lnTo>
                      <a:pt x="3474" y="900"/>
                    </a:lnTo>
                    <a:lnTo>
                      <a:pt x="3474" y="894"/>
                    </a:lnTo>
                    <a:lnTo>
                      <a:pt x="3480" y="858"/>
                    </a:lnTo>
                    <a:lnTo>
                      <a:pt x="3480" y="846"/>
                    </a:lnTo>
                    <a:lnTo>
                      <a:pt x="3480" y="840"/>
                    </a:lnTo>
                    <a:lnTo>
                      <a:pt x="3486" y="834"/>
                    </a:lnTo>
                    <a:lnTo>
                      <a:pt x="3486" y="822"/>
                    </a:lnTo>
                    <a:lnTo>
                      <a:pt x="3486" y="816"/>
                    </a:lnTo>
                    <a:lnTo>
                      <a:pt x="3486" y="810"/>
                    </a:lnTo>
                    <a:lnTo>
                      <a:pt x="3492" y="762"/>
                    </a:lnTo>
                    <a:lnTo>
                      <a:pt x="3492" y="756"/>
                    </a:lnTo>
                    <a:lnTo>
                      <a:pt x="3492" y="744"/>
                    </a:lnTo>
                    <a:lnTo>
                      <a:pt x="3492" y="738"/>
                    </a:lnTo>
                    <a:lnTo>
                      <a:pt x="3498" y="690"/>
                    </a:lnTo>
                    <a:lnTo>
                      <a:pt x="3498" y="684"/>
                    </a:lnTo>
                    <a:lnTo>
                      <a:pt x="3504" y="672"/>
                    </a:lnTo>
                    <a:lnTo>
                      <a:pt x="3504" y="660"/>
                    </a:lnTo>
                    <a:lnTo>
                      <a:pt x="3510" y="612"/>
                    </a:lnTo>
                    <a:lnTo>
                      <a:pt x="3510" y="600"/>
                    </a:lnTo>
                    <a:lnTo>
                      <a:pt x="3510" y="588"/>
                    </a:lnTo>
                    <a:lnTo>
                      <a:pt x="3510" y="576"/>
                    </a:lnTo>
                    <a:lnTo>
                      <a:pt x="3516" y="522"/>
                    </a:lnTo>
                    <a:lnTo>
                      <a:pt x="3516" y="510"/>
                    </a:lnTo>
                    <a:lnTo>
                      <a:pt x="3516" y="498"/>
                    </a:lnTo>
                    <a:lnTo>
                      <a:pt x="3516" y="486"/>
                    </a:lnTo>
                    <a:lnTo>
                      <a:pt x="3522" y="432"/>
                    </a:lnTo>
                    <a:lnTo>
                      <a:pt x="3522" y="420"/>
                    </a:lnTo>
                    <a:lnTo>
                      <a:pt x="3528" y="402"/>
                    </a:lnTo>
                    <a:lnTo>
                      <a:pt x="3528" y="390"/>
                    </a:lnTo>
                    <a:lnTo>
                      <a:pt x="3534" y="330"/>
                    </a:lnTo>
                    <a:lnTo>
                      <a:pt x="3534" y="318"/>
                    </a:lnTo>
                    <a:lnTo>
                      <a:pt x="3534" y="300"/>
                    </a:lnTo>
                    <a:lnTo>
                      <a:pt x="3534" y="288"/>
                    </a:lnTo>
                    <a:lnTo>
                      <a:pt x="3540" y="222"/>
                    </a:lnTo>
                    <a:lnTo>
                      <a:pt x="3540" y="210"/>
                    </a:lnTo>
                    <a:lnTo>
                      <a:pt x="3540" y="192"/>
                    </a:lnTo>
                    <a:lnTo>
                      <a:pt x="3546" y="180"/>
                    </a:lnTo>
                    <a:lnTo>
                      <a:pt x="3546" y="108"/>
                    </a:lnTo>
                    <a:lnTo>
                      <a:pt x="3552" y="96"/>
                    </a:lnTo>
                    <a:lnTo>
                      <a:pt x="3552" y="78"/>
                    </a:lnTo>
                    <a:lnTo>
                      <a:pt x="3552" y="66"/>
                    </a:lnTo>
                    <a:lnTo>
                      <a:pt x="3552" y="54"/>
                    </a:lnTo>
                    <a:lnTo>
                      <a:pt x="3552" y="42"/>
                    </a:lnTo>
                    <a:lnTo>
                      <a:pt x="3552" y="36"/>
                    </a:lnTo>
                    <a:lnTo>
                      <a:pt x="3558" y="42"/>
                    </a:lnTo>
                    <a:lnTo>
                      <a:pt x="3558" y="54"/>
                    </a:lnTo>
                    <a:lnTo>
                      <a:pt x="3558" y="66"/>
                    </a:lnTo>
                    <a:lnTo>
                      <a:pt x="3558" y="78"/>
                    </a:lnTo>
                    <a:lnTo>
                      <a:pt x="3558" y="90"/>
                    </a:lnTo>
                    <a:lnTo>
                      <a:pt x="3558" y="108"/>
                    </a:lnTo>
                    <a:lnTo>
                      <a:pt x="3564" y="180"/>
                    </a:lnTo>
                    <a:lnTo>
                      <a:pt x="3564" y="192"/>
                    </a:lnTo>
                    <a:lnTo>
                      <a:pt x="3570" y="204"/>
                    </a:lnTo>
                    <a:lnTo>
                      <a:pt x="3570" y="222"/>
                    </a:lnTo>
                    <a:lnTo>
                      <a:pt x="3576" y="288"/>
                    </a:lnTo>
                    <a:lnTo>
                      <a:pt x="3576" y="300"/>
                    </a:lnTo>
                    <a:lnTo>
                      <a:pt x="3576" y="312"/>
                    </a:lnTo>
                    <a:lnTo>
                      <a:pt x="3576" y="324"/>
                    </a:lnTo>
                    <a:lnTo>
                      <a:pt x="3582" y="390"/>
                    </a:lnTo>
                    <a:lnTo>
                      <a:pt x="3582" y="402"/>
                    </a:lnTo>
                    <a:lnTo>
                      <a:pt x="3582" y="414"/>
                    </a:lnTo>
                    <a:lnTo>
                      <a:pt x="3582" y="426"/>
                    </a:lnTo>
                    <a:lnTo>
                      <a:pt x="3588" y="486"/>
                    </a:lnTo>
                    <a:lnTo>
                      <a:pt x="3588" y="498"/>
                    </a:lnTo>
                    <a:lnTo>
                      <a:pt x="3594" y="510"/>
                    </a:lnTo>
                    <a:lnTo>
                      <a:pt x="3594" y="522"/>
                    </a:lnTo>
                    <a:lnTo>
                      <a:pt x="3600" y="576"/>
                    </a:lnTo>
                    <a:lnTo>
                      <a:pt x="3600" y="582"/>
                    </a:lnTo>
                    <a:lnTo>
                      <a:pt x="3600" y="594"/>
                    </a:lnTo>
                    <a:lnTo>
                      <a:pt x="3600" y="606"/>
                    </a:lnTo>
                    <a:lnTo>
                      <a:pt x="3606" y="654"/>
                    </a:lnTo>
                    <a:lnTo>
                      <a:pt x="3606" y="666"/>
                    </a:lnTo>
                    <a:lnTo>
                      <a:pt x="3606" y="678"/>
                    </a:lnTo>
                    <a:lnTo>
                      <a:pt x="3612" y="684"/>
                    </a:lnTo>
                    <a:lnTo>
                      <a:pt x="3612" y="732"/>
                    </a:lnTo>
                    <a:lnTo>
                      <a:pt x="3618" y="744"/>
                    </a:lnTo>
                    <a:lnTo>
                      <a:pt x="3618" y="750"/>
                    </a:lnTo>
                    <a:lnTo>
                      <a:pt x="3618" y="762"/>
                    </a:lnTo>
                    <a:lnTo>
                      <a:pt x="3624" y="804"/>
                    </a:lnTo>
                    <a:lnTo>
                      <a:pt x="3624" y="810"/>
                    </a:lnTo>
                    <a:lnTo>
                      <a:pt x="3624" y="816"/>
                    </a:lnTo>
                    <a:lnTo>
                      <a:pt x="3624" y="828"/>
                    </a:lnTo>
                    <a:lnTo>
                      <a:pt x="3624" y="834"/>
                    </a:lnTo>
                    <a:lnTo>
                      <a:pt x="3630" y="840"/>
                    </a:lnTo>
                    <a:lnTo>
                      <a:pt x="3630" y="852"/>
                    </a:lnTo>
                    <a:lnTo>
                      <a:pt x="3636" y="888"/>
                    </a:lnTo>
                    <a:lnTo>
                      <a:pt x="3636" y="894"/>
                    </a:lnTo>
                    <a:lnTo>
                      <a:pt x="3636" y="900"/>
                    </a:lnTo>
                    <a:lnTo>
                      <a:pt x="3636" y="906"/>
                    </a:lnTo>
                    <a:lnTo>
                      <a:pt x="3642" y="942"/>
                    </a:lnTo>
                    <a:lnTo>
                      <a:pt x="3642" y="948"/>
                    </a:lnTo>
                    <a:lnTo>
                      <a:pt x="3642" y="954"/>
                    </a:lnTo>
                    <a:lnTo>
                      <a:pt x="3642" y="960"/>
                    </a:lnTo>
                    <a:lnTo>
                      <a:pt x="3648" y="990"/>
                    </a:lnTo>
                    <a:lnTo>
                      <a:pt x="3648" y="996"/>
                    </a:lnTo>
                    <a:lnTo>
                      <a:pt x="3654" y="996"/>
                    </a:lnTo>
                    <a:lnTo>
                      <a:pt x="3654" y="1002"/>
                    </a:lnTo>
                    <a:lnTo>
                      <a:pt x="3660" y="1026"/>
                    </a:lnTo>
                    <a:lnTo>
                      <a:pt x="3660" y="1032"/>
                    </a:lnTo>
                    <a:lnTo>
                      <a:pt x="3660" y="1038"/>
                    </a:lnTo>
                    <a:lnTo>
                      <a:pt x="3660" y="1044"/>
                    </a:lnTo>
                    <a:lnTo>
                      <a:pt x="3666" y="1062"/>
                    </a:lnTo>
                    <a:lnTo>
                      <a:pt x="3666" y="1068"/>
                    </a:lnTo>
                    <a:lnTo>
                      <a:pt x="3666" y="1074"/>
                    </a:lnTo>
                    <a:lnTo>
                      <a:pt x="3672" y="1092"/>
                    </a:lnTo>
                    <a:lnTo>
                      <a:pt x="3678" y="1092"/>
                    </a:lnTo>
                    <a:lnTo>
                      <a:pt x="3678" y="1098"/>
                    </a:lnTo>
                    <a:lnTo>
                      <a:pt x="3684" y="1110"/>
                    </a:lnTo>
                    <a:lnTo>
                      <a:pt x="3684" y="1116"/>
                    </a:lnTo>
                    <a:lnTo>
                      <a:pt x="3690" y="1128"/>
                    </a:lnTo>
                    <a:lnTo>
                      <a:pt x="3696" y="1128"/>
                    </a:lnTo>
                    <a:lnTo>
                      <a:pt x="3696" y="1134"/>
                    </a:lnTo>
                    <a:lnTo>
                      <a:pt x="3696" y="1128"/>
                    </a:lnTo>
                    <a:lnTo>
                      <a:pt x="3702" y="1128"/>
                    </a:lnTo>
                    <a:lnTo>
                      <a:pt x="3708" y="1116"/>
                    </a:lnTo>
                    <a:lnTo>
                      <a:pt x="3708" y="1110"/>
                    </a:lnTo>
                    <a:lnTo>
                      <a:pt x="3714" y="1098"/>
                    </a:lnTo>
                    <a:lnTo>
                      <a:pt x="3720" y="1092"/>
                    </a:lnTo>
                    <a:lnTo>
                      <a:pt x="3726" y="1074"/>
                    </a:lnTo>
                    <a:lnTo>
                      <a:pt x="3726" y="1068"/>
                    </a:lnTo>
                    <a:lnTo>
                      <a:pt x="3726" y="1062"/>
                    </a:lnTo>
                    <a:lnTo>
                      <a:pt x="3732" y="1044"/>
                    </a:lnTo>
                    <a:lnTo>
                      <a:pt x="3732" y="1038"/>
                    </a:lnTo>
                    <a:lnTo>
                      <a:pt x="3732" y="1032"/>
                    </a:lnTo>
                    <a:lnTo>
                      <a:pt x="3738" y="1008"/>
                    </a:lnTo>
                    <a:lnTo>
                      <a:pt x="3744" y="1002"/>
                    </a:lnTo>
                    <a:lnTo>
                      <a:pt x="3744" y="996"/>
                    </a:lnTo>
                    <a:lnTo>
                      <a:pt x="3744" y="990"/>
                    </a:lnTo>
                    <a:lnTo>
                      <a:pt x="3750" y="960"/>
                    </a:lnTo>
                    <a:lnTo>
                      <a:pt x="3750" y="954"/>
                    </a:lnTo>
                    <a:lnTo>
                      <a:pt x="3750" y="948"/>
                    </a:lnTo>
                    <a:lnTo>
                      <a:pt x="3750" y="942"/>
                    </a:lnTo>
                    <a:lnTo>
                      <a:pt x="3756" y="912"/>
                    </a:lnTo>
                    <a:lnTo>
                      <a:pt x="3756" y="906"/>
                    </a:lnTo>
                    <a:lnTo>
                      <a:pt x="3756" y="900"/>
                    </a:lnTo>
                    <a:lnTo>
                      <a:pt x="3762" y="894"/>
                    </a:lnTo>
                    <a:lnTo>
                      <a:pt x="3762" y="852"/>
                    </a:lnTo>
                    <a:lnTo>
                      <a:pt x="3768" y="846"/>
                    </a:lnTo>
                    <a:lnTo>
                      <a:pt x="3768" y="840"/>
                    </a:lnTo>
                    <a:lnTo>
                      <a:pt x="3768" y="834"/>
                    </a:lnTo>
                    <a:lnTo>
                      <a:pt x="3768" y="822"/>
                    </a:lnTo>
                    <a:lnTo>
                      <a:pt x="3768" y="816"/>
                    </a:lnTo>
                    <a:lnTo>
                      <a:pt x="3768" y="810"/>
                    </a:lnTo>
                    <a:lnTo>
                      <a:pt x="3774" y="768"/>
                    </a:lnTo>
                    <a:lnTo>
                      <a:pt x="3774" y="756"/>
                    </a:lnTo>
                    <a:lnTo>
                      <a:pt x="3780" y="750"/>
                    </a:lnTo>
                    <a:lnTo>
                      <a:pt x="3780" y="738"/>
                    </a:lnTo>
                    <a:lnTo>
                      <a:pt x="3786" y="690"/>
                    </a:lnTo>
                    <a:lnTo>
                      <a:pt x="3786" y="684"/>
                    </a:lnTo>
                    <a:lnTo>
                      <a:pt x="3786" y="672"/>
                    </a:lnTo>
                    <a:lnTo>
                      <a:pt x="3786" y="666"/>
                    </a:lnTo>
                    <a:lnTo>
                      <a:pt x="3792" y="612"/>
                    </a:lnTo>
                    <a:lnTo>
                      <a:pt x="3792" y="600"/>
                    </a:lnTo>
                    <a:lnTo>
                      <a:pt x="3792" y="594"/>
                    </a:lnTo>
                    <a:lnTo>
                      <a:pt x="3792" y="582"/>
                    </a:lnTo>
                    <a:lnTo>
                      <a:pt x="3798" y="528"/>
                    </a:lnTo>
                    <a:lnTo>
                      <a:pt x="3798" y="516"/>
                    </a:lnTo>
                    <a:lnTo>
                      <a:pt x="3804" y="504"/>
                    </a:lnTo>
                    <a:lnTo>
                      <a:pt x="3804" y="492"/>
                    </a:lnTo>
                    <a:lnTo>
                      <a:pt x="3810" y="438"/>
                    </a:lnTo>
                    <a:lnTo>
                      <a:pt x="3810" y="426"/>
                    </a:lnTo>
                    <a:lnTo>
                      <a:pt x="3810" y="414"/>
                    </a:lnTo>
                    <a:lnTo>
                      <a:pt x="3810" y="402"/>
                    </a:lnTo>
                    <a:lnTo>
                      <a:pt x="3816" y="336"/>
                    </a:lnTo>
                    <a:lnTo>
                      <a:pt x="3816" y="324"/>
                    </a:lnTo>
                    <a:lnTo>
                      <a:pt x="3816" y="312"/>
                    </a:lnTo>
                    <a:lnTo>
                      <a:pt x="3822" y="300"/>
                    </a:lnTo>
                    <a:lnTo>
                      <a:pt x="3822" y="234"/>
                    </a:lnTo>
                    <a:lnTo>
                      <a:pt x="3828" y="216"/>
                    </a:lnTo>
                    <a:lnTo>
                      <a:pt x="3828" y="204"/>
                    </a:lnTo>
                    <a:lnTo>
                      <a:pt x="3828" y="192"/>
                    </a:lnTo>
                    <a:lnTo>
                      <a:pt x="3834" y="120"/>
                    </a:lnTo>
                    <a:lnTo>
                      <a:pt x="3834" y="108"/>
                    </a:lnTo>
                    <a:lnTo>
                      <a:pt x="3834" y="90"/>
                    </a:lnTo>
                    <a:lnTo>
                      <a:pt x="3834" y="78"/>
                    </a:lnTo>
                    <a:lnTo>
                      <a:pt x="3834" y="66"/>
                    </a:lnTo>
                    <a:lnTo>
                      <a:pt x="3840" y="54"/>
                    </a:lnTo>
                    <a:lnTo>
                      <a:pt x="3840" y="60"/>
                    </a:lnTo>
                    <a:lnTo>
                      <a:pt x="3840" y="66"/>
                    </a:lnTo>
                    <a:lnTo>
                      <a:pt x="3840" y="78"/>
                    </a:lnTo>
                    <a:lnTo>
                      <a:pt x="3840" y="90"/>
                    </a:lnTo>
                    <a:lnTo>
                      <a:pt x="3846" y="108"/>
                    </a:lnTo>
                    <a:lnTo>
                      <a:pt x="3846" y="120"/>
                    </a:lnTo>
                    <a:lnTo>
                      <a:pt x="3852" y="192"/>
                    </a:lnTo>
                    <a:lnTo>
                      <a:pt x="3852" y="204"/>
                    </a:lnTo>
                    <a:lnTo>
                      <a:pt x="3852" y="216"/>
                    </a:lnTo>
                    <a:lnTo>
                      <a:pt x="3852" y="234"/>
                    </a:lnTo>
                    <a:lnTo>
                      <a:pt x="3858" y="300"/>
                    </a:lnTo>
                    <a:lnTo>
                      <a:pt x="3858" y="312"/>
                    </a:lnTo>
                    <a:lnTo>
                      <a:pt x="3858" y="324"/>
                    </a:lnTo>
                    <a:lnTo>
                      <a:pt x="3858" y="336"/>
                    </a:lnTo>
                    <a:lnTo>
                      <a:pt x="3864" y="402"/>
                    </a:lnTo>
                    <a:lnTo>
                      <a:pt x="3864" y="414"/>
                    </a:lnTo>
                    <a:lnTo>
                      <a:pt x="3870" y="426"/>
                    </a:lnTo>
                    <a:lnTo>
                      <a:pt x="3870" y="438"/>
                    </a:lnTo>
                    <a:lnTo>
                      <a:pt x="3876" y="498"/>
                    </a:lnTo>
                    <a:lnTo>
                      <a:pt x="3876" y="510"/>
                    </a:lnTo>
                    <a:lnTo>
                      <a:pt x="3876" y="516"/>
                    </a:lnTo>
                    <a:lnTo>
                      <a:pt x="3876" y="528"/>
                    </a:lnTo>
                    <a:lnTo>
                      <a:pt x="3882" y="582"/>
                    </a:lnTo>
                    <a:lnTo>
                      <a:pt x="3882" y="594"/>
                    </a:lnTo>
                    <a:lnTo>
                      <a:pt x="3882" y="606"/>
                    </a:lnTo>
                    <a:lnTo>
                      <a:pt x="3888" y="618"/>
                    </a:lnTo>
                    <a:lnTo>
                      <a:pt x="3888" y="666"/>
                    </a:lnTo>
                    <a:lnTo>
                      <a:pt x="3894" y="678"/>
                    </a:lnTo>
                    <a:lnTo>
                      <a:pt x="3894" y="684"/>
                    </a:lnTo>
                    <a:lnTo>
                      <a:pt x="3894" y="696"/>
                    </a:lnTo>
                    <a:lnTo>
                      <a:pt x="3900" y="744"/>
                    </a:lnTo>
                    <a:lnTo>
                      <a:pt x="3900" y="750"/>
                    </a:lnTo>
                    <a:lnTo>
                      <a:pt x="3900" y="762"/>
                    </a:lnTo>
                    <a:lnTo>
                      <a:pt x="3900" y="768"/>
                    </a:lnTo>
                    <a:lnTo>
                      <a:pt x="3906" y="810"/>
                    </a:lnTo>
                    <a:lnTo>
                      <a:pt x="3906" y="816"/>
                    </a:lnTo>
                    <a:lnTo>
                      <a:pt x="3906" y="828"/>
                    </a:lnTo>
                    <a:lnTo>
                      <a:pt x="3912" y="834"/>
                    </a:lnTo>
                    <a:lnTo>
                      <a:pt x="3912" y="840"/>
                    </a:lnTo>
                    <a:lnTo>
                      <a:pt x="3912" y="852"/>
                    </a:lnTo>
                    <a:lnTo>
                      <a:pt x="3912" y="858"/>
                    </a:lnTo>
                    <a:lnTo>
                      <a:pt x="3918" y="894"/>
                    </a:lnTo>
                    <a:lnTo>
                      <a:pt x="3918" y="900"/>
                    </a:lnTo>
                    <a:lnTo>
                      <a:pt x="3918" y="906"/>
                    </a:lnTo>
                    <a:lnTo>
                      <a:pt x="3918" y="912"/>
                    </a:lnTo>
                    <a:lnTo>
                      <a:pt x="3924" y="948"/>
                    </a:lnTo>
                    <a:lnTo>
                      <a:pt x="3924" y="954"/>
                    </a:lnTo>
                    <a:lnTo>
                      <a:pt x="3930" y="960"/>
                    </a:lnTo>
                    <a:lnTo>
                      <a:pt x="3930" y="966"/>
                    </a:lnTo>
                    <a:lnTo>
                      <a:pt x="3936" y="996"/>
                    </a:lnTo>
                    <a:lnTo>
                      <a:pt x="3936" y="1002"/>
                    </a:lnTo>
                    <a:lnTo>
                      <a:pt x="3936" y="1008"/>
                    </a:lnTo>
                    <a:lnTo>
                      <a:pt x="3942" y="1032"/>
                    </a:lnTo>
                    <a:lnTo>
                      <a:pt x="3942" y="1038"/>
                    </a:lnTo>
                    <a:lnTo>
                      <a:pt x="3942" y="1044"/>
                    </a:lnTo>
                    <a:lnTo>
                      <a:pt x="3948" y="1050"/>
                    </a:lnTo>
                    <a:lnTo>
                      <a:pt x="3948" y="1068"/>
                    </a:lnTo>
                    <a:lnTo>
                      <a:pt x="3954" y="1068"/>
                    </a:lnTo>
                    <a:lnTo>
                      <a:pt x="3954" y="1074"/>
                    </a:lnTo>
                    <a:lnTo>
                      <a:pt x="3954" y="1080"/>
                    </a:lnTo>
                    <a:lnTo>
                      <a:pt x="3960" y="1092"/>
                    </a:lnTo>
                    <a:lnTo>
                      <a:pt x="3960" y="1098"/>
                    </a:lnTo>
                    <a:lnTo>
                      <a:pt x="3960" y="1104"/>
                    </a:lnTo>
                    <a:lnTo>
                      <a:pt x="3966" y="1116"/>
                    </a:lnTo>
                    <a:lnTo>
                      <a:pt x="3972" y="1122"/>
                    </a:lnTo>
                    <a:lnTo>
                      <a:pt x="3972" y="1128"/>
                    </a:lnTo>
                    <a:lnTo>
                      <a:pt x="3978" y="1128"/>
                    </a:lnTo>
                    <a:lnTo>
                      <a:pt x="3978" y="1134"/>
                    </a:lnTo>
                    <a:lnTo>
                      <a:pt x="3984" y="1134"/>
                    </a:lnTo>
                    <a:lnTo>
                      <a:pt x="3984" y="1128"/>
                    </a:lnTo>
                    <a:lnTo>
                      <a:pt x="3990" y="1116"/>
                    </a:lnTo>
                    <a:lnTo>
                      <a:pt x="3996" y="1116"/>
                    </a:lnTo>
                    <a:lnTo>
                      <a:pt x="3996" y="1110"/>
                    </a:lnTo>
                    <a:lnTo>
                      <a:pt x="4002" y="1098"/>
                    </a:lnTo>
                    <a:lnTo>
                      <a:pt x="4002" y="1092"/>
                    </a:lnTo>
                    <a:lnTo>
                      <a:pt x="4008" y="1074"/>
                    </a:lnTo>
                    <a:lnTo>
                      <a:pt x="4008" y="1068"/>
                    </a:lnTo>
                    <a:lnTo>
                      <a:pt x="4014" y="1062"/>
                    </a:lnTo>
                    <a:lnTo>
                      <a:pt x="4014" y="1038"/>
                    </a:lnTo>
                    <a:lnTo>
                      <a:pt x="4020" y="1038"/>
                    </a:lnTo>
                    <a:lnTo>
                      <a:pt x="4020" y="1032"/>
                    </a:lnTo>
                    <a:lnTo>
                      <a:pt x="4020" y="1026"/>
                    </a:lnTo>
                    <a:lnTo>
                      <a:pt x="4026" y="1002"/>
                    </a:lnTo>
                    <a:lnTo>
                      <a:pt x="4026" y="996"/>
                    </a:lnTo>
                    <a:lnTo>
                      <a:pt x="4026" y="990"/>
                    </a:lnTo>
                    <a:lnTo>
                      <a:pt x="4026" y="984"/>
                    </a:lnTo>
                    <a:lnTo>
                      <a:pt x="4032" y="954"/>
                    </a:lnTo>
                    <a:lnTo>
                      <a:pt x="4032" y="948"/>
                    </a:lnTo>
                    <a:lnTo>
                      <a:pt x="4032" y="942"/>
                    </a:lnTo>
                    <a:lnTo>
                      <a:pt x="4038" y="936"/>
                    </a:lnTo>
                    <a:lnTo>
                      <a:pt x="4038" y="900"/>
                    </a:lnTo>
                    <a:lnTo>
                      <a:pt x="4044" y="894"/>
                    </a:lnTo>
                    <a:lnTo>
                      <a:pt x="4044" y="888"/>
                    </a:lnTo>
                    <a:lnTo>
                      <a:pt x="4044" y="882"/>
                    </a:lnTo>
                    <a:lnTo>
                      <a:pt x="4050" y="840"/>
                    </a:lnTo>
                    <a:lnTo>
                      <a:pt x="4050" y="834"/>
                    </a:lnTo>
                    <a:lnTo>
                      <a:pt x="4050" y="828"/>
                    </a:lnTo>
                    <a:lnTo>
                      <a:pt x="4050" y="816"/>
                    </a:lnTo>
                    <a:lnTo>
                      <a:pt x="4050" y="810"/>
                    </a:lnTo>
                    <a:lnTo>
                      <a:pt x="4056" y="804"/>
                    </a:lnTo>
                    <a:lnTo>
                      <a:pt x="4056" y="792"/>
                    </a:lnTo>
                    <a:lnTo>
                      <a:pt x="4062" y="750"/>
                    </a:lnTo>
                    <a:lnTo>
                      <a:pt x="4062" y="744"/>
                    </a:lnTo>
                    <a:lnTo>
                      <a:pt x="4062" y="732"/>
                    </a:lnTo>
                    <a:lnTo>
                      <a:pt x="4062" y="720"/>
                    </a:lnTo>
                    <a:lnTo>
                      <a:pt x="4068" y="672"/>
                    </a:lnTo>
                    <a:lnTo>
                      <a:pt x="4068" y="666"/>
                    </a:lnTo>
                    <a:lnTo>
                      <a:pt x="4068" y="654"/>
                    </a:lnTo>
                    <a:lnTo>
                      <a:pt x="4074" y="642"/>
                    </a:lnTo>
                    <a:lnTo>
                      <a:pt x="4074" y="594"/>
                    </a:lnTo>
                    <a:lnTo>
                      <a:pt x="4080" y="582"/>
                    </a:lnTo>
                    <a:lnTo>
                      <a:pt x="4080" y="570"/>
                    </a:lnTo>
                    <a:lnTo>
                      <a:pt x="4080" y="558"/>
                    </a:lnTo>
                    <a:lnTo>
                      <a:pt x="4086" y="504"/>
                    </a:lnTo>
                    <a:lnTo>
                      <a:pt x="4086" y="492"/>
                    </a:lnTo>
                    <a:lnTo>
                      <a:pt x="4086" y="480"/>
                    </a:lnTo>
                    <a:lnTo>
                      <a:pt x="4086" y="468"/>
                    </a:lnTo>
                    <a:lnTo>
                      <a:pt x="4092" y="408"/>
                    </a:lnTo>
                    <a:lnTo>
                      <a:pt x="4092" y="396"/>
                    </a:lnTo>
                    <a:lnTo>
                      <a:pt x="4092" y="384"/>
                    </a:lnTo>
                    <a:lnTo>
                      <a:pt x="4098" y="372"/>
                    </a:lnTo>
                    <a:lnTo>
                      <a:pt x="4098" y="306"/>
                    </a:lnTo>
                    <a:lnTo>
                      <a:pt x="4104" y="294"/>
                    </a:lnTo>
                    <a:lnTo>
                      <a:pt x="4104" y="282"/>
                    </a:lnTo>
                    <a:lnTo>
                      <a:pt x="4104" y="264"/>
                    </a:lnTo>
                    <a:lnTo>
                      <a:pt x="4110" y="198"/>
                    </a:lnTo>
                    <a:lnTo>
                      <a:pt x="4110" y="180"/>
                    </a:lnTo>
                    <a:lnTo>
                      <a:pt x="4110" y="168"/>
                    </a:lnTo>
                    <a:lnTo>
                      <a:pt x="4110" y="156"/>
                    </a:lnTo>
                    <a:lnTo>
                      <a:pt x="4116" y="84"/>
                    </a:lnTo>
                    <a:lnTo>
                      <a:pt x="4116" y="66"/>
                    </a:lnTo>
                    <a:lnTo>
                      <a:pt x="4116" y="54"/>
                    </a:lnTo>
                    <a:lnTo>
                      <a:pt x="4122" y="36"/>
                    </a:lnTo>
                    <a:lnTo>
                      <a:pt x="4122" y="30"/>
                    </a:lnTo>
                    <a:lnTo>
                      <a:pt x="4122" y="18"/>
                    </a:lnTo>
                    <a:lnTo>
                      <a:pt x="4122" y="12"/>
                    </a:lnTo>
                    <a:lnTo>
                      <a:pt x="4122" y="18"/>
                    </a:lnTo>
                    <a:lnTo>
                      <a:pt x="4128" y="30"/>
                    </a:lnTo>
                    <a:lnTo>
                      <a:pt x="4128" y="36"/>
                    </a:lnTo>
                    <a:lnTo>
                      <a:pt x="4128" y="54"/>
                    </a:lnTo>
                    <a:lnTo>
                      <a:pt x="4128" y="66"/>
                    </a:lnTo>
                    <a:lnTo>
                      <a:pt x="4128" y="84"/>
                    </a:lnTo>
                    <a:lnTo>
                      <a:pt x="4134" y="156"/>
                    </a:lnTo>
                    <a:lnTo>
                      <a:pt x="4134" y="168"/>
                    </a:lnTo>
                    <a:lnTo>
                      <a:pt x="4134" y="186"/>
                    </a:lnTo>
                    <a:lnTo>
                      <a:pt x="4140" y="198"/>
                    </a:lnTo>
                    <a:lnTo>
                      <a:pt x="4140" y="270"/>
                    </a:lnTo>
                    <a:lnTo>
                      <a:pt x="4146" y="282"/>
                    </a:lnTo>
                    <a:lnTo>
                      <a:pt x="4146" y="294"/>
                    </a:lnTo>
                    <a:lnTo>
                      <a:pt x="4146" y="306"/>
                    </a:lnTo>
                    <a:lnTo>
                      <a:pt x="4152" y="372"/>
                    </a:lnTo>
                    <a:lnTo>
                      <a:pt x="4152" y="384"/>
                    </a:lnTo>
                    <a:lnTo>
                      <a:pt x="4152" y="396"/>
                    </a:lnTo>
                    <a:lnTo>
                      <a:pt x="4152" y="414"/>
                    </a:lnTo>
                    <a:lnTo>
                      <a:pt x="4158" y="474"/>
                    </a:lnTo>
                    <a:lnTo>
                      <a:pt x="4158" y="486"/>
                    </a:lnTo>
                    <a:lnTo>
                      <a:pt x="4158" y="498"/>
                    </a:lnTo>
                    <a:lnTo>
                      <a:pt x="4164" y="510"/>
                    </a:lnTo>
                    <a:lnTo>
                      <a:pt x="4164" y="564"/>
                    </a:lnTo>
                    <a:lnTo>
                      <a:pt x="4170" y="576"/>
                    </a:lnTo>
                    <a:lnTo>
                      <a:pt x="4170" y="588"/>
                    </a:lnTo>
                    <a:lnTo>
                      <a:pt x="4170" y="594"/>
                    </a:lnTo>
                    <a:lnTo>
                      <a:pt x="4176" y="648"/>
                    </a:lnTo>
                    <a:lnTo>
                      <a:pt x="4176" y="660"/>
                    </a:lnTo>
                    <a:lnTo>
                      <a:pt x="4176" y="666"/>
                    </a:lnTo>
                    <a:lnTo>
                      <a:pt x="4176" y="678"/>
                    </a:lnTo>
                    <a:lnTo>
                      <a:pt x="4182" y="726"/>
                    </a:lnTo>
                    <a:lnTo>
                      <a:pt x="4182" y="738"/>
                    </a:lnTo>
                    <a:lnTo>
                      <a:pt x="4182" y="744"/>
                    </a:lnTo>
                    <a:lnTo>
                      <a:pt x="4188" y="756"/>
                    </a:lnTo>
                    <a:lnTo>
                      <a:pt x="4188" y="798"/>
                    </a:lnTo>
                    <a:lnTo>
                      <a:pt x="4194" y="804"/>
                    </a:lnTo>
                    <a:lnTo>
                      <a:pt x="4194" y="816"/>
                    </a:lnTo>
                    <a:lnTo>
                      <a:pt x="4194" y="822"/>
                    </a:lnTo>
                    <a:lnTo>
                      <a:pt x="4194" y="834"/>
                    </a:lnTo>
                    <a:lnTo>
                      <a:pt x="4194" y="840"/>
                    </a:lnTo>
                    <a:lnTo>
                      <a:pt x="4200" y="846"/>
                    </a:lnTo>
                    <a:lnTo>
                      <a:pt x="4200" y="888"/>
                    </a:lnTo>
                    <a:lnTo>
                      <a:pt x="4206" y="894"/>
                    </a:lnTo>
                    <a:lnTo>
                      <a:pt x="4206" y="900"/>
                    </a:lnTo>
                    <a:lnTo>
                      <a:pt x="4206" y="906"/>
                    </a:lnTo>
                    <a:lnTo>
                      <a:pt x="4212" y="942"/>
                    </a:lnTo>
                    <a:lnTo>
                      <a:pt x="4212" y="948"/>
                    </a:lnTo>
                    <a:lnTo>
                      <a:pt x="4212" y="954"/>
                    </a:lnTo>
                    <a:lnTo>
                      <a:pt x="4212" y="960"/>
                    </a:lnTo>
                    <a:lnTo>
                      <a:pt x="4218" y="990"/>
                    </a:lnTo>
                    <a:lnTo>
                      <a:pt x="4218" y="996"/>
                    </a:lnTo>
                    <a:lnTo>
                      <a:pt x="4218" y="1002"/>
                    </a:lnTo>
                    <a:lnTo>
                      <a:pt x="4224" y="1008"/>
                    </a:lnTo>
                    <a:lnTo>
                      <a:pt x="4224" y="1032"/>
                    </a:lnTo>
                    <a:lnTo>
                      <a:pt x="4230" y="1038"/>
                    </a:lnTo>
                    <a:lnTo>
                      <a:pt x="4230" y="1044"/>
                    </a:lnTo>
                    <a:lnTo>
                      <a:pt x="4236" y="1068"/>
                    </a:lnTo>
                    <a:lnTo>
                      <a:pt x="4236" y="1074"/>
                    </a:lnTo>
                    <a:lnTo>
                      <a:pt x="4242" y="1092"/>
                    </a:lnTo>
                    <a:lnTo>
                      <a:pt x="4242" y="1098"/>
                    </a:lnTo>
                    <a:lnTo>
                      <a:pt x="4248" y="1104"/>
                    </a:lnTo>
                    <a:lnTo>
                      <a:pt x="4248" y="1116"/>
                    </a:lnTo>
                    <a:lnTo>
                      <a:pt x="4254" y="1116"/>
                    </a:lnTo>
                    <a:lnTo>
                      <a:pt x="4254" y="1122"/>
                    </a:lnTo>
                    <a:lnTo>
                      <a:pt x="4260" y="1128"/>
                    </a:lnTo>
                    <a:lnTo>
                      <a:pt x="4260" y="1134"/>
                    </a:lnTo>
                    <a:lnTo>
                      <a:pt x="4266" y="1134"/>
                    </a:lnTo>
                    <a:lnTo>
                      <a:pt x="4272" y="1134"/>
                    </a:lnTo>
                    <a:lnTo>
                      <a:pt x="4272" y="1128"/>
                    </a:lnTo>
                    <a:lnTo>
                      <a:pt x="4278" y="1122"/>
                    </a:lnTo>
                    <a:lnTo>
                      <a:pt x="4278" y="1116"/>
                    </a:lnTo>
                    <a:lnTo>
                      <a:pt x="4284" y="1104"/>
                    </a:lnTo>
                    <a:lnTo>
                      <a:pt x="4284" y="1098"/>
                    </a:lnTo>
                    <a:lnTo>
                      <a:pt x="4290" y="1092"/>
                    </a:lnTo>
                    <a:lnTo>
                      <a:pt x="4290" y="1074"/>
                    </a:lnTo>
                    <a:lnTo>
                      <a:pt x="4296" y="1074"/>
                    </a:lnTo>
                    <a:lnTo>
                      <a:pt x="4296" y="1068"/>
                    </a:lnTo>
                    <a:lnTo>
                      <a:pt x="4302" y="1044"/>
                    </a:lnTo>
                    <a:lnTo>
                      <a:pt x="4302" y="1038"/>
                    </a:lnTo>
                    <a:lnTo>
                      <a:pt x="4302" y="1032"/>
                    </a:lnTo>
                    <a:lnTo>
                      <a:pt x="4308" y="1008"/>
                    </a:lnTo>
                    <a:lnTo>
                      <a:pt x="4308" y="1002"/>
                    </a:lnTo>
                    <a:lnTo>
                      <a:pt x="4308" y="996"/>
                    </a:lnTo>
                    <a:lnTo>
                      <a:pt x="4314" y="990"/>
                    </a:lnTo>
                    <a:lnTo>
                      <a:pt x="4314" y="960"/>
                    </a:lnTo>
                    <a:lnTo>
                      <a:pt x="4320" y="954"/>
                    </a:lnTo>
                    <a:lnTo>
                      <a:pt x="4320" y="948"/>
                    </a:lnTo>
                    <a:lnTo>
                      <a:pt x="4320" y="942"/>
                    </a:lnTo>
                    <a:lnTo>
                      <a:pt x="4326" y="906"/>
                    </a:lnTo>
                    <a:lnTo>
                      <a:pt x="4326" y="900"/>
                    </a:lnTo>
                    <a:lnTo>
                      <a:pt x="4326" y="894"/>
                    </a:lnTo>
                    <a:lnTo>
                      <a:pt x="4326" y="888"/>
                    </a:lnTo>
                    <a:lnTo>
                      <a:pt x="4332" y="846"/>
                    </a:lnTo>
                    <a:lnTo>
                      <a:pt x="4332" y="840"/>
                    </a:lnTo>
                    <a:lnTo>
                      <a:pt x="4338" y="834"/>
                    </a:lnTo>
                    <a:lnTo>
                      <a:pt x="4338" y="822"/>
                    </a:lnTo>
                    <a:lnTo>
                      <a:pt x="4338" y="816"/>
                    </a:lnTo>
                    <a:lnTo>
                      <a:pt x="4338" y="804"/>
                    </a:lnTo>
                    <a:lnTo>
                      <a:pt x="4338" y="798"/>
                    </a:lnTo>
                    <a:lnTo>
                      <a:pt x="4344" y="756"/>
                    </a:lnTo>
                    <a:lnTo>
                      <a:pt x="4344" y="744"/>
                    </a:lnTo>
                    <a:lnTo>
                      <a:pt x="4344" y="738"/>
                    </a:lnTo>
                    <a:lnTo>
                      <a:pt x="4350" y="726"/>
                    </a:lnTo>
                    <a:lnTo>
                      <a:pt x="4350" y="678"/>
                    </a:lnTo>
                    <a:lnTo>
                      <a:pt x="4356" y="672"/>
                    </a:lnTo>
                    <a:lnTo>
                      <a:pt x="4356" y="660"/>
                    </a:lnTo>
                    <a:lnTo>
                      <a:pt x="4356" y="648"/>
                    </a:lnTo>
                    <a:lnTo>
                      <a:pt x="4362" y="594"/>
                    </a:lnTo>
                    <a:lnTo>
                      <a:pt x="4362" y="588"/>
                    </a:lnTo>
                    <a:lnTo>
                      <a:pt x="4362" y="576"/>
                    </a:lnTo>
                    <a:lnTo>
                      <a:pt x="4362" y="564"/>
                    </a:lnTo>
                    <a:lnTo>
                      <a:pt x="4368" y="510"/>
                    </a:lnTo>
                    <a:lnTo>
                      <a:pt x="4368" y="498"/>
                    </a:lnTo>
                    <a:lnTo>
                      <a:pt x="4368" y="486"/>
                    </a:lnTo>
                    <a:lnTo>
                      <a:pt x="4374" y="474"/>
                    </a:lnTo>
                    <a:lnTo>
                      <a:pt x="4374" y="414"/>
                    </a:lnTo>
                    <a:lnTo>
                      <a:pt x="4380" y="396"/>
                    </a:lnTo>
                    <a:lnTo>
                      <a:pt x="4380" y="384"/>
                    </a:lnTo>
                    <a:lnTo>
                      <a:pt x="4380" y="372"/>
                    </a:lnTo>
                    <a:lnTo>
                      <a:pt x="4386" y="306"/>
                    </a:lnTo>
                    <a:lnTo>
                      <a:pt x="4386" y="294"/>
                    </a:lnTo>
                    <a:lnTo>
                      <a:pt x="4386" y="282"/>
                    </a:lnTo>
                    <a:lnTo>
                      <a:pt x="4386" y="270"/>
                    </a:lnTo>
                    <a:lnTo>
                      <a:pt x="4392" y="198"/>
                    </a:lnTo>
                    <a:lnTo>
                      <a:pt x="4392" y="186"/>
                    </a:lnTo>
                    <a:lnTo>
                      <a:pt x="4398" y="168"/>
                    </a:lnTo>
                    <a:lnTo>
                      <a:pt x="4398" y="156"/>
                    </a:lnTo>
                    <a:lnTo>
                      <a:pt x="4404" y="84"/>
                    </a:lnTo>
                    <a:lnTo>
                      <a:pt x="4404" y="66"/>
                    </a:lnTo>
                    <a:lnTo>
                      <a:pt x="4404" y="54"/>
                    </a:lnTo>
                    <a:lnTo>
                      <a:pt x="4404" y="36"/>
                    </a:lnTo>
                    <a:lnTo>
                      <a:pt x="4404" y="30"/>
                    </a:lnTo>
                    <a:lnTo>
                      <a:pt x="4404" y="18"/>
                    </a:lnTo>
                    <a:lnTo>
                      <a:pt x="4404" y="12"/>
                    </a:lnTo>
                    <a:lnTo>
                      <a:pt x="4410" y="12"/>
                    </a:lnTo>
                    <a:lnTo>
                      <a:pt x="4410" y="18"/>
                    </a:lnTo>
                    <a:lnTo>
                      <a:pt x="4410" y="30"/>
                    </a:lnTo>
                    <a:lnTo>
                      <a:pt x="4410" y="36"/>
                    </a:lnTo>
                    <a:lnTo>
                      <a:pt x="4410" y="54"/>
                    </a:lnTo>
                    <a:lnTo>
                      <a:pt x="4410" y="66"/>
                    </a:lnTo>
                    <a:lnTo>
                      <a:pt x="4416" y="84"/>
                    </a:lnTo>
                    <a:lnTo>
                      <a:pt x="4416" y="156"/>
                    </a:lnTo>
                    <a:lnTo>
                      <a:pt x="4422" y="168"/>
                    </a:lnTo>
                    <a:lnTo>
                      <a:pt x="4422" y="186"/>
                    </a:lnTo>
                    <a:lnTo>
                      <a:pt x="4422" y="198"/>
                    </a:lnTo>
                    <a:lnTo>
                      <a:pt x="4428" y="264"/>
                    </a:lnTo>
                    <a:lnTo>
                      <a:pt x="4428" y="282"/>
                    </a:lnTo>
                    <a:lnTo>
                      <a:pt x="4428" y="294"/>
                    </a:lnTo>
                    <a:lnTo>
                      <a:pt x="4428" y="306"/>
                    </a:lnTo>
                    <a:lnTo>
                      <a:pt x="4434" y="372"/>
                    </a:lnTo>
                    <a:lnTo>
                      <a:pt x="4434" y="384"/>
                    </a:lnTo>
                    <a:lnTo>
                      <a:pt x="4434" y="396"/>
                    </a:lnTo>
                    <a:lnTo>
                      <a:pt x="4440" y="408"/>
                    </a:lnTo>
                    <a:lnTo>
                      <a:pt x="4440" y="468"/>
                    </a:lnTo>
                    <a:lnTo>
                      <a:pt x="4446" y="480"/>
                    </a:lnTo>
                    <a:lnTo>
                      <a:pt x="4446" y="492"/>
                    </a:lnTo>
                    <a:lnTo>
                      <a:pt x="4446" y="504"/>
                    </a:lnTo>
                    <a:lnTo>
                      <a:pt x="4452" y="558"/>
                    </a:lnTo>
                    <a:lnTo>
                      <a:pt x="4452" y="570"/>
                    </a:lnTo>
                    <a:lnTo>
                      <a:pt x="4452" y="582"/>
                    </a:lnTo>
                    <a:lnTo>
                      <a:pt x="4452" y="594"/>
                    </a:lnTo>
                    <a:lnTo>
                      <a:pt x="4458" y="642"/>
                    </a:lnTo>
                    <a:lnTo>
                      <a:pt x="4458" y="654"/>
                    </a:lnTo>
                    <a:lnTo>
                      <a:pt x="4464" y="666"/>
                    </a:lnTo>
                    <a:lnTo>
                      <a:pt x="4464" y="672"/>
                    </a:lnTo>
                    <a:lnTo>
                      <a:pt x="4470" y="720"/>
                    </a:lnTo>
                    <a:lnTo>
                      <a:pt x="4470" y="732"/>
                    </a:lnTo>
                    <a:lnTo>
                      <a:pt x="4470" y="744"/>
                    </a:lnTo>
                    <a:lnTo>
                      <a:pt x="4470" y="750"/>
                    </a:lnTo>
                    <a:lnTo>
                      <a:pt x="4476" y="792"/>
                    </a:lnTo>
                    <a:lnTo>
                      <a:pt x="4476" y="804"/>
                    </a:lnTo>
                    <a:lnTo>
                      <a:pt x="4476" y="810"/>
                    </a:lnTo>
                    <a:lnTo>
                      <a:pt x="4476" y="816"/>
                    </a:lnTo>
                    <a:lnTo>
                      <a:pt x="4482" y="828"/>
                    </a:lnTo>
                    <a:lnTo>
                      <a:pt x="4482" y="834"/>
                    </a:lnTo>
                    <a:lnTo>
                      <a:pt x="4482" y="840"/>
                    </a:lnTo>
                    <a:lnTo>
                      <a:pt x="4488" y="882"/>
                    </a:lnTo>
                    <a:lnTo>
                      <a:pt x="4488" y="888"/>
                    </a:lnTo>
                    <a:lnTo>
                      <a:pt x="4488" y="894"/>
                    </a:lnTo>
                    <a:lnTo>
                      <a:pt x="4488" y="900"/>
                    </a:lnTo>
                    <a:lnTo>
                      <a:pt x="4494" y="936"/>
                    </a:lnTo>
                    <a:lnTo>
                      <a:pt x="4494" y="942"/>
                    </a:lnTo>
                    <a:lnTo>
                      <a:pt x="4494" y="948"/>
                    </a:lnTo>
                    <a:lnTo>
                      <a:pt x="4500" y="954"/>
                    </a:lnTo>
                    <a:lnTo>
                      <a:pt x="4500" y="984"/>
                    </a:lnTo>
                    <a:lnTo>
                      <a:pt x="4506" y="990"/>
                    </a:lnTo>
                    <a:lnTo>
                      <a:pt x="4506" y="996"/>
                    </a:lnTo>
                    <a:lnTo>
                      <a:pt x="4506" y="1002"/>
                    </a:lnTo>
                    <a:lnTo>
                      <a:pt x="4512" y="1026"/>
                    </a:lnTo>
                    <a:lnTo>
                      <a:pt x="4512" y="1032"/>
                    </a:lnTo>
                    <a:lnTo>
                      <a:pt x="4512" y="1038"/>
                    </a:lnTo>
                    <a:lnTo>
                      <a:pt x="4518" y="1062"/>
                    </a:lnTo>
                    <a:lnTo>
                      <a:pt x="4518" y="1068"/>
                    </a:lnTo>
                    <a:lnTo>
                      <a:pt x="4524" y="1074"/>
                    </a:lnTo>
                    <a:lnTo>
                      <a:pt x="4530" y="1092"/>
                    </a:lnTo>
                    <a:lnTo>
                      <a:pt x="4530" y="1098"/>
                    </a:lnTo>
                    <a:lnTo>
                      <a:pt x="4536" y="1110"/>
                    </a:lnTo>
                    <a:lnTo>
                      <a:pt x="4536" y="1116"/>
                    </a:lnTo>
                    <a:lnTo>
                      <a:pt x="4542" y="1128"/>
                    </a:lnTo>
                    <a:lnTo>
                      <a:pt x="4548" y="1128"/>
                    </a:lnTo>
                    <a:lnTo>
                      <a:pt x="4548" y="1134"/>
                    </a:lnTo>
                    <a:lnTo>
                      <a:pt x="4554" y="1134"/>
                    </a:lnTo>
                    <a:lnTo>
                      <a:pt x="4554" y="1128"/>
                    </a:lnTo>
                    <a:lnTo>
                      <a:pt x="4560" y="1122"/>
                    </a:lnTo>
                    <a:lnTo>
                      <a:pt x="4560" y="1116"/>
                    </a:lnTo>
                    <a:lnTo>
                      <a:pt x="4566" y="1116"/>
                    </a:lnTo>
                    <a:lnTo>
                      <a:pt x="4566" y="1104"/>
                    </a:lnTo>
                    <a:lnTo>
                      <a:pt x="4572" y="1098"/>
                    </a:lnTo>
                    <a:lnTo>
                      <a:pt x="4572" y="1092"/>
                    </a:lnTo>
                    <a:lnTo>
                      <a:pt x="4578" y="1080"/>
                    </a:lnTo>
                    <a:lnTo>
                      <a:pt x="4578" y="1074"/>
                    </a:lnTo>
                    <a:lnTo>
                      <a:pt x="4578" y="1068"/>
                    </a:lnTo>
                    <a:lnTo>
                      <a:pt x="4584" y="1050"/>
                    </a:lnTo>
                    <a:lnTo>
                      <a:pt x="4584" y="1044"/>
                    </a:lnTo>
                    <a:lnTo>
                      <a:pt x="4584" y="1038"/>
                    </a:lnTo>
                    <a:lnTo>
                      <a:pt x="4590" y="1032"/>
                    </a:lnTo>
                    <a:lnTo>
                      <a:pt x="4596" y="1008"/>
                    </a:lnTo>
                    <a:lnTo>
                      <a:pt x="4596" y="1002"/>
                    </a:lnTo>
                    <a:lnTo>
                      <a:pt x="4596" y="996"/>
                    </a:lnTo>
                    <a:lnTo>
                      <a:pt x="4602" y="966"/>
                    </a:lnTo>
                    <a:lnTo>
                      <a:pt x="4602" y="960"/>
                    </a:lnTo>
                    <a:lnTo>
                      <a:pt x="4602" y="954"/>
                    </a:lnTo>
                    <a:lnTo>
                      <a:pt x="4602" y="948"/>
                    </a:lnTo>
                    <a:lnTo>
                      <a:pt x="4608" y="912"/>
                    </a:lnTo>
                    <a:lnTo>
                      <a:pt x="4608" y="906"/>
                    </a:lnTo>
                    <a:lnTo>
                      <a:pt x="4614" y="900"/>
                    </a:lnTo>
                    <a:lnTo>
                      <a:pt x="4614" y="894"/>
                    </a:lnTo>
                    <a:lnTo>
                      <a:pt x="4620" y="858"/>
                    </a:lnTo>
                    <a:lnTo>
                      <a:pt x="4620" y="852"/>
                    </a:lnTo>
                    <a:lnTo>
                      <a:pt x="4620" y="840"/>
                    </a:lnTo>
                    <a:lnTo>
                      <a:pt x="4620" y="834"/>
                    </a:lnTo>
                    <a:lnTo>
                      <a:pt x="4620" y="828"/>
                    </a:lnTo>
                    <a:lnTo>
                      <a:pt x="4620" y="816"/>
                    </a:lnTo>
                    <a:lnTo>
                      <a:pt x="4626" y="810"/>
                    </a:lnTo>
                    <a:lnTo>
                      <a:pt x="4626" y="768"/>
                    </a:lnTo>
                    <a:lnTo>
                      <a:pt x="4632" y="762"/>
                    </a:lnTo>
                    <a:lnTo>
                      <a:pt x="4632" y="750"/>
                    </a:lnTo>
                    <a:lnTo>
                      <a:pt x="4632" y="744"/>
                    </a:lnTo>
                    <a:lnTo>
                      <a:pt x="4638" y="696"/>
                    </a:lnTo>
                    <a:lnTo>
                      <a:pt x="4638" y="684"/>
                    </a:lnTo>
                    <a:lnTo>
                      <a:pt x="4638" y="678"/>
                    </a:lnTo>
                    <a:lnTo>
                      <a:pt x="4638" y="666"/>
                    </a:lnTo>
                    <a:lnTo>
                      <a:pt x="4644" y="618"/>
                    </a:lnTo>
                    <a:lnTo>
                      <a:pt x="4644" y="606"/>
                    </a:lnTo>
                    <a:lnTo>
                      <a:pt x="4644" y="594"/>
                    </a:lnTo>
                    <a:lnTo>
                      <a:pt x="4650" y="582"/>
                    </a:lnTo>
                    <a:lnTo>
                      <a:pt x="4650" y="528"/>
                    </a:lnTo>
                    <a:lnTo>
                      <a:pt x="4656" y="516"/>
                    </a:lnTo>
                    <a:lnTo>
                      <a:pt x="4656" y="510"/>
                    </a:lnTo>
                    <a:lnTo>
                      <a:pt x="4656" y="498"/>
                    </a:lnTo>
                    <a:lnTo>
                      <a:pt x="4662" y="438"/>
                    </a:lnTo>
                    <a:lnTo>
                      <a:pt x="4662" y="426"/>
                    </a:lnTo>
                    <a:lnTo>
                      <a:pt x="4662" y="414"/>
                    </a:lnTo>
                    <a:lnTo>
                      <a:pt x="4662" y="402"/>
                    </a:lnTo>
                    <a:lnTo>
                      <a:pt x="4668" y="336"/>
                    </a:lnTo>
                    <a:lnTo>
                      <a:pt x="4668" y="324"/>
                    </a:lnTo>
                    <a:lnTo>
                      <a:pt x="4674" y="312"/>
                    </a:lnTo>
                    <a:lnTo>
                      <a:pt x="4674" y="300"/>
                    </a:lnTo>
                    <a:lnTo>
                      <a:pt x="4680" y="234"/>
                    </a:lnTo>
                    <a:lnTo>
                      <a:pt x="4680" y="216"/>
                    </a:lnTo>
                    <a:lnTo>
                      <a:pt x="4680" y="204"/>
                    </a:lnTo>
                    <a:lnTo>
                      <a:pt x="4680" y="192"/>
                    </a:lnTo>
                    <a:lnTo>
                      <a:pt x="4686" y="120"/>
                    </a:lnTo>
                    <a:lnTo>
                      <a:pt x="4686" y="108"/>
                    </a:lnTo>
                    <a:lnTo>
                      <a:pt x="4686" y="90"/>
                    </a:lnTo>
                    <a:lnTo>
                      <a:pt x="4686" y="78"/>
                    </a:lnTo>
                    <a:lnTo>
                      <a:pt x="4692" y="72"/>
                    </a:lnTo>
                    <a:lnTo>
                      <a:pt x="4692" y="60"/>
                    </a:lnTo>
                    <a:lnTo>
                      <a:pt x="4692" y="54"/>
                    </a:lnTo>
                    <a:lnTo>
                      <a:pt x="4692" y="60"/>
                    </a:lnTo>
                    <a:lnTo>
                      <a:pt x="4692" y="66"/>
                    </a:lnTo>
                    <a:lnTo>
                      <a:pt x="4692" y="78"/>
                    </a:lnTo>
                    <a:lnTo>
                      <a:pt x="4698" y="90"/>
                    </a:lnTo>
                    <a:lnTo>
                      <a:pt x="4698" y="108"/>
                    </a:lnTo>
                    <a:lnTo>
                      <a:pt x="4698" y="120"/>
                    </a:lnTo>
                    <a:lnTo>
                      <a:pt x="4704" y="192"/>
                    </a:lnTo>
                    <a:lnTo>
                      <a:pt x="4704" y="204"/>
                    </a:lnTo>
                    <a:lnTo>
                      <a:pt x="4704" y="216"/>
                    </a:lnTo>
                    <a:lnTo>
                      <a:pt x="4704" y="234"/>
                    </a:lnTo>
                    <a:lnTo>
                      <a:pt x="4710" y="300"/>
                    </a:lnTo>
                    <a:lnTo>
                      <a:pt x="4710" y="312"/>
                    </a:lnTo>
                    <a:lnTo>
                      <a:pt x="4710" y="324"/>
                    </a:lnTo>
                    <a:lnTo>
                      <a:pt x="4716" y="336"/>
                    </a:lnTo>
                    <a:lnTo>
                      <a:pt x="4716" y="402"/>
                    </a:lnTo>
                    <a:lnTo>
                      <a:pt x="4722" y="414"/>
                    </a:lnTo>
                    <a:lnTo>
                      <a:pt x="4722" y="426"/>
                    </a:lnTo>
                    <a:lnTo>
                      <a:pt x="4722" y="438"/>
                    </a:lnTo>
                    <a:lnTo>
                      <a:pt x="4728" y="492"/>
                    </a:lnTo>
                    <a:lnTo>
                      <a:pt x="4728" y="504"/>
                    </a:lnTo>
                    <a:lnTo>
                      <a:pt x="4728" y="516"/>
                    </a:lnTo>
                    <a:lnTo>
                      <a:pt x="4728" y="528"/>
                    </a:lnTo>
                    <a:lnTo>
                      <a:pt x="4734" y="582"/>
                    </a:lnTo>
                    <a:lnTo>
                      <a:pt x="4734" y="594"/>
                    </a:lnTo>
                    <a:lnTo>
                      <a:pt x="4740" y="606"/>
                    </a:lnTo>
                    <a:lnTo>
                      <a:pt x="4740" y="612"/>
                    </a:lnTo>
                    <a:lnTo>
                      <a:pt x="4746" y="666"/>
                    </a:lnTo>
                    <a:lnTo>
                      <a:pt x="4746" y="672"/>
                    </a:lnTo>
                    <a:lnTo>
                      <a:pt x="4746" y="684"/>
                    </a:lnTo>
                    <a:lnTo>
                      <a:pt x="4746" y="690"/>
                    </a:lnTo>
                    <a:lnTo>
                      <a:pt x="4752" y="738"/>
                    </a:lnTo>
                    <a:lnTo>
                      <a:pt x="4752" y="750"/>
                    </a:lnTo>
                    <a:lnTo>
                      <a:pt x="4752" y="756"/>
                    </a:lnTo>
                    <a:lnTo>
                      <a:pt x="4752" y="768"/>
                    </a:lnTo>
                    <a:lnTo>
                      <a:pt x="4758" y="810"/>
                    </a:lnTo>
                    <a:lnTo>
                      <a:pt x="4758" y="816"/>
                    </a:lnTo>
                    <a:lnTo>
                      <a:pt x="4764" y="822"/>
                    </a:lnTo>
                    <a:lnTo>
                      <a:pt x="4764" y="834"/>
                    </a:lnTo>
                    <a:lnTo>
                      <a:pt x="4764" y="840"/>
                    </a:lnTo>
                    <a:lnTo>
                      <a:pt x="4764" y="846"/>
                    </a:lnTo>
                    <a:lnTo>
                      <a:pt x="4764" y="852"/>
                    </a:lnTo>
                    <a:lnTo>
                      <a:pt x="4770" y="894"/>
                    </a:lnTo>
                    <a:lnTo>
                      <a:pt x="4770" y="900"/>
                    </a:lnTo>
                    <a:lnTo>
                      <a:pt x="4770" y="906"/>
                    </a:lnTo>
                    <a:lnTo>
                      <a:pt x="4776" y="912"/>
                    </a:lnTo>
                    <a:lnTo>
                      <a:pt x="4776" y="942"/>
                    </a:lnTo>
                    <a:lnTo>
                      <a:pt x="4782" y="948"/>
                    </a:lnTo>
                    <a:lnTo>
                      <a:pt x="4782" y="954"/>
                    </a:lnTo>
                    <a:lnTo>
                      <a:pt x="4782" y="960"/>
                    </a:lnTo>
                    <a:lnTo>
                      <a:pt x="4788" y="990"/>
                    </a:lnTo>
                    <a:lnTo>
                      <a:pt x="4788" y="996"/>
                    </a:lnTo>
                    <a:lnTo>
                      <a:pt x="4788" y="1002"/>
                    </a:lnTo>
                    <a:lnTo>
                      <a:pt x="4788" y="1008"/>
                    </a:lnTo>
                    <a:lnTo>
                      <a:pt x="4794" y="1032"/>
                    </a:lnTo>
                    <a:lnTo>
                      <a:pt x="4794" y="1038"/>
                    </a:lnTo>
                    <a:lnTo>
                      <a:pt x="4800" y="1038"/>
                    </a:lnTo>
                    <a:lnTo>
                      <a:pt x="4800" y="1044"/>
                    </a:lnTo>
                    <a:lnTo>
                      <a:pt x="4806" y="1062"/>
                    </a:lnTo>
                    <a:lnTo>
                      <a:pt x="4806" y="1068"/>
                    </a:lnTo>
                    <a:lnTo>
                      <a:pt x="4806" y="1074"/>
                    </a:lnTo>
                    <a:lnTo>
                      <a:pt x="4812" y="1092"/>
                    </a:lnTo>
                    <a:lnTo>
                      <a:pt x="4812" y="1098"/>
                    </a:lnTo>
                    <a:lnTo>
                      <a:pt x="4818" y="1110"/>
                    </a:lnTo>
                    <a:lnTo>
                      <a:pt x="4818" y="1116"/>
                    </a:lnTo>
                    <a:lnTo>
                      <a:pt x="4824" y="1116"/>
                    </a:lnTo>
                    <a:lnTo>
                      <a:pt x="4830" y="1128"/>
                    </a:lnTo>
                    <a:lnTo>
                      <a:pt x="4830" y="1134"/>
                    </a:lnTo>
                    <a:lnTo>
                      <a:pt x="4836" y="1134"/>
                    </a:lnTo>
                    <a:lnTo>
                      <a:pt x="4836" y="1128"/>
                    </a:lnTo>
                    <a:lnTo>
                      <a:pt x="4842" y="1128"/>
                    </a:lnTo>
                    <a:lnTo>
                      <a:pt x="4842" y="1116"/>
                    </a:lnTo>
                    <a:lnTo>
                      <a:pt x="4848" y="1116"/>
                    </a:lnTo>
                    <a:lnTo>
                      <a:pt x="4848" y="1110"/>
                    </a:lnTo>
                    <a:lnTo>
                      <a:pt x="4854" y="1098"/>
                    </a:lnTo>
                    <a:lnTo>
                      <a:pt x="4854" y="1092"/>
                    </a:lnTo>
                    <a:lnTo>
                      <a:pt x="4860" y="1074"/>
                    </a:lnTo>
                    <a:lnTo>
                      <a:pt x="4860" y="1068"/>
                    </a:lnTo>
                    <a:lnTo>
                      <a:pt x="4866" y="1068"/>
                    </a:lnTo>
                    <a:lnTo>
                      <a:pt x="4866" y="1062"/>
                    </a:lnTo>
                    <a:lnTo>
                      <a:pt x="4872" y="1044"/>
                    </a:lnTo>
                    <a:lnTo>
                      <a:pt x="4872" y="1038"/>
                    </a:lnTo>
                    <a:lnTo>
                      <a:pt x="4872" y="1032"/>
                    </a:lnTo>
                    <a:lnTo>
                      <a:pt x="4872" y="1026"/>
                    </a:lnTo>
                    <a:lnTo>
                      <a:pt x="4878" y="1002"/>
                    </a:lnTo>
                    <a:lnTo>
                      <a:pt x="4878" y="996"/>
                    </a:lnTo>
                    <a:lnTo>
                      <a:pt x="4878" y="990"/>
                    </a:lnTo>
                    <a:lnTo>
                      <a:pt x="4884" y="960"/>
                    </a:lnTo>
                    <a:lnTo>
                      <a:pt x="4884" y="954"/>
                    </a:lnTo>
                    <a:lnTo>
                      <a:pt x="4890" y="948"/>
                    </a:lnTo>
                    <a:lnTo>
                      <a:pt x="4890" y="942"/>
                    </a:lnTo>
                    <a:lnTo>
                      <a:pt x="4896" y="906"/>
                    </a:lnTo>
                    <a:lnTo>
                      <a:pt x="4896" y="900"/>
                    </a:lnTo>
                    <a:lnTo>
                      <a:pt x="4896" y="894"/>
                    </a:lnTo>
                    <a:lnTo>
                      <a:pt x="4896" y="888"/>
                    </a:lnTo>
                    <a:lnTo>
                      <a:pt x="4902" y="852"/>
                    </a:lnTo>
                    <a:lnTo>
                      <a:pt x="4902" y="840"/>
                    </a:lnTo>
                    <a:lnTo>
                      <a:pt x="4902" y="834"/>
                    </a:lnTo>
                    <a:lnTo>
                      <a:pt x="4902" y="828"/>
                    </a:lnTo>
                    <a:lnTo>
                      <a:pt x="4908" y="816"/>
                    </a:lnTo>
                    <a:lnTo>
                      <a:pt x="4908" y="810"/>
                    </a:lnTo>
                    <a:lnTo>
                      <a:pt x="4908" y="804"/>
                    </a:lnTo>
                    <a:lnTo>
                      <a:pt x="4914" y="756"/>
                    </a:lnTo>
                    <a:lnTo>
                      <a:pt x="4914" y="750"/>
                    </a:lnTo>
                    <a:lnTo>
                      <a:pt x="4914" y="744"/>
                    </a:lnTo>
                    <a:lnTo>
                      <a:pt x="4914" y="732"/>
                    </a:lnTo>
                    <a:lnTo>
                      <a:pt x="4920" y="684"/>
                    </a:lnTo>
                    <a:lnTo>
                      <a:pt x="4920" y="678"/>
                    </a:lnTo>
                    <a:lnTo>
                      <a:pt x="4926" y="666"/>
                    </a:lnTo>
                    <a:lnTo>
                      <a:pt x="4926" y="654"/>
                    </a:lnTo>
                    <a:lnTo>
                      <a:pt x="4932" y="606"/>
                    </a:lnTo>
                    <a:lnTo>
                      <a:pt x="4932" y="594"/>
                    </a:lnTo>
                    <a:lnTo>
                      <a:pt x="4932" y="582"/>
                    </a:lnTo>
                    <a:lnTo>
                      <a:pt x="4932" y="576"/>
                    </a:lnTo>
                    <a:lnTo>
                      <a:pt x="4938" y="516"/>
                    </a:lnTo>
                    <a:lnTo>
                      <a:pt x="4938" y="504"/>
                    </a:lnTo>
                    <a:lnTo>
                      <a:pt x="4938" y="498"/>
                    </a:lnTo>
                    <a:lnTo>
                      <a:pt x="4938" y="486"/>
                    </a:lnTo>
                    <a:lnTo>
                      <a:pt x="4944" y="426"/>
                    </a:lnTo>
                    <a:lnTo>
                      <a:pt x="4944" y="414"/>
                    </a:lnTo>
                    <a:lnTo>
                      <a:pt x="4950" y="402"/>
                    </a:lnTo>
                    <a:lnTo>
                      <a:pt x="4950" y="390"/>
                    </a:lnTo>
                    <a:lnTo>
                      <a:pt x="4956" y="324"/>
                    </a:lnTo>
                    <a:lnTo>
                      <a:pt x="4956" y="312"/>
                    </a:lnTo>
                    <a:lnTo>
                      <a:pt x="4956" y="300"/>
                    </a:lnTo>
                    <a:lnTo>
                      <a:pt x="4956" y="288"/>
                    </a:lnTo>
                    <a:lnTo>
                      <a:pt x="4962" y="216"/>
                    </a:lnTo>
                    <a:lnTo>
                      <a:pt x="4962" y="204"/>
                    </a:lnTo>
                    <a:lnTo>
                      <a:pt x="4962" y="192"/>
                    </a:lnTo>
                    <a:lnTo>
                      <a:pt x="4962" y="180"/>
                    </a:lnTo>
                    <a:lnTo>
                      <a:pt x="4968" y="108"/>
                    </a:lnTo>
                    <a:lnTo>
                      <a:pt x="4968" y="90"/>
                    </a:lnTo>
                    <a:lnTo>
                      <a:pt x="4974" y="78"/>
                    </a:lnTo>
                    <a:lnTo>
                      <a:pt x="4974" y="60"/>
                    </a:lnTo>
                    <a:lnTo>
                      <a:pt x="4974" y="54"/>
                    </a:lnTo>
                    <a:lnTo>
                      <a:pt x="4974" y="42"/>
                    </a:lnTo>
                    <a:lnTo>
                      <a:pt x="4974" y="36"/>
                    </a:lnTo>
                    <a:lnTo>
                      <a:pt x="4980" y="42"/>
                    </a:lnTo>
                    <a:lnTo>
                      <a:pt x="4980" y="54"/>
                    </a:lnTo>
                    <a:lnTo>
                      <a:pt x="4980" y="60"/>
                    </a:lnTo>
                    <a:lnTo>
                      <a:pt x="4980" y="78"/>
                    </a:lnTo>
                    <a:lnTo>
                      <a:pt x="4980" y="90"/>
                    </a:lnTo>
                    <a:lnTo>
                      <a:pt x="4980" y="108"/>
                    </a:lnTo>
                    <a:lnTo>
                      <a:pt x="4986" y="180"/>
                    </a:lnTo>
                    <a:lnTo>
                      <a:pt x="4986" y="192"/>
                    </a:lnTo>
                    <a:lnTo>
                      <a:pt x="4992" y="204"/>
                    </a:lnTo>
                    <a:lnTo>
                      <a:pt x="4992" y="222"/>
                    </a:lnTo>
                    <a:lnTo>
                      <a:pt x="4998" y="288"/>
                    </a:lnTo>
                    <a:lnTo>
                      <a:pt x="4998" y="300"/>
                    </a:lnTo>
                    <a:lnTo>
                      <a:pt x="4998" y="312"/>
                    </a:lnTo>
                    <a:lnTo>
                      <a:pt x="4998" y="330"/>
                    </a:lnTo>
                    <a:lnTo>
                      <a:pt x="5004" y="390"/>
                    </a:lnTo>
                    <a:lnTo>
                      <a:pt x="5004" y="402"/>
                    </a:lnTo>
                    <a:lnTo>
                      <a:pt x="5004" y="414"/>
                    </a:lnTo>
                    <a:lnTo>
                      <a:pt x="5004" y="426"/>
                    </a:lnTo>
                    <a:lnTo>
                      <a:pt x="5010" y="486"/>
                    </a:lnTo>
                    <a:lnTo>
                      <a:pt x="5010" y="498"/>
                    </a:lnTo>
                    <a:lnTo>
                      <a:pt x="5016" y="510"/>
                    </a:lnTo>
                    <a:lnTo>
                      <a:pt x="5016" y="522"/>
                    </a:lnTo>
                    <a:lnTo>
                      <a:pt x="5022" y="576"/>
                    </a:lnTo>
                    <a:lnTo>
                      <a:pt x="5022" y="588"/>
                    </a:lnTo>
                    <a:lnTo>
                      <a:pt x="5022" y="600"/>
                    </a:lnTo>
                    <a:lnTo>
                      <a:pt x="5022" y="612"/>
                    </a:lnTo>
                    <a:lnTo>
                      <a:pt x="5028" y="660"/>
                    </a:lnTo>
                    <a:lnTo>
                      <a:pt x="5028" y="672"/>
                    </a:lnTo>
                    <a:lnTo>
                      <a:pt x="5028" y="678"/>
                    </a:lnTo>
                    <a:lnTo>
                      <a:pt x="5028" y="690"/>
                    </a:lnTo>
                    <a:lnTo>
                      <a:pt x="5034" y="738"/>
                    </a:lnTo>
                    <a:lnTo>
                      <a:pt x="5034" y="744"/>
                    </a:lnTo>
                    <a:lnTo>
                      <a:pt x="5040" y="756"/>
                    </a:lnTo>
                    <a:lnTo>
                      <a:pt x="5040" y="762"/>
                    </a:lnTo>
                    <a:lnTo>
                      <a:pt x="5046" y="810"/>
                    </a:lnTo>
                    <a:lnTo>
                      <a:pt x="5046" y="816"/>
                    </a:lnTo>
                    <a:lnTo>
                      <a:pt x="5046" y="822"/>
                    </a:lnTo>
                    <a:lnTo>
                      <a:pt x="5046" y="834"/>
                    </a:lnTo>
                    <a:lnTo>
                      <a:pt x="5046" y="840"/>
                    </a:lnTo>
                    <a:lnTo>
                      <a:pt x="5046" y="846"/>
                    </a:lnTo>
                    <a:lnTo>
                      <a:pt x="5052" y="852"/>
                    </a:lnTo>
                    <a:lnTo>
                      <a:pt x="5058" y="894"/>
                    </a:lnTo>
                    <a:lnTo>
                      <a:pt x="5058" y="900"/>
                    </a:lnTo>
                    <a:lnTo>
                      <a:pt x="5058" y="906"/>
                    </a:lnTo>
                    <a:lnTo>
                      <a:pt x="5058" y="912"/>
                    </a:lnTo>
                    <a:lnTo>
                      <a:pt x="5064" y="948"/>
                    </a:lnTo>
                    <a:lnTo>
                      <a:pt x="5064" y="954"/>
                    </a:lnTo>
                    <a:lnTo>
                      <a:pt x="5064" y="960"/>
                    </a:lnTo>
                    <a:lnTo>
                      <a:pt x="5064" y="966"/>
                    </a:lnTo>
                    <a:lnTo>
                      <a:pt x="5070" y="996"/>
                    </a:lnTo>
                    <a:lnTo>
                      <a:pt x="5076" y="1002"/>
                    </a:lnTo>
                    <a:lnTo>
                      <a:pt x="5076" y="1008"/>
                    </a:lnTo>
                    <a:lnTo>
                      <a:pt x="5082" y="1032"/>
                    </a:lnTo>
                    <a:lnTo>
                      <a:pt x="5082" y="1038"/>
                    </a:lnTo>
                    <a:lnTo>
                      <a:pt x="5082" y="1044"/>
                    </a:lnTo>
                    <a:lnTo>
                      <a:pt x="5082" y="1050"/>
                    </a:lnTo>
                    <a:lnTo>
                      <a:pt x="5088" y="1068"/>
                    </a:lnTo>
                    <a:lnTo>
                      <a:pt x="5088" y="1074"/>
                    </a:lnTo>
                    <a:lnTo>
                      <a:pt x="5088" y="1080"/>
                    </a:lnTo>
                    <a:lnTo>
                      <a:pt x="5094" y="1092"/>
                    </a:lnTo>
                    <a:lnTo>
                      <a:pt x="5094" y="1098"/>
                    </a:lnTo>
                    <a:lnTo>
                      <a:pt x="5100" y="1098"/>
                    </a:lnTo>
                    <a:lnTo>
                      <a:pt x="5100" y="1104"/>
                    </a:lnTo>
                    <a:lnTo>
                      <a:pt x="5106" y="1116"/>
                    </a:lnTo>
                    <a:lnTo>
                      <a:pt x="5106" y="1122"/>
                    </a:lnTo>
                    <a:lnTo>
                      <a:pt x="5112" y="1128"/>
                    </a:lnTo>
                    <a:lnTo>
                      <a:pt x="5112" y="1134"/>
                    </a:lnTo>
                    <a:lnTo>
                      <a:pt x="5118" y="1134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" name="Rectangle 923"/>
              <p:cNvSpPr>
                <a:spLocks noChangeArrowheads="1"/>
              </p:cNvSpPr>
              <p:nvPr/>
            </p:nvSpPr>
            <p:spPr bwMode="auto">
              <a:xfrm>
                <a:off x="969" y="2957"/>
                <a:ext cx="33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FF00"/>
                    </a:solidFill>
                    <a:latin typeface="Arial" charset="0"/>
                  </a:rPr>
                  <a:t>BETA_Y</a:t>
                </a:r>
                <a:endParaRPr lang="en-US"/>
              </a:p>
            </p:txBody>
          </p:sp>
          <p:sp>
            <p:nvSpPr>
              <p:cNvPr id="3606" name="Freeform 924"/>
              <p:cNvSpPr>
                <a:spLocks/>
              </p:cNvSpPr>
              <p:nvPr/>
            </p:nvSpPr>
            <p:spPr bwMode="auto">
              <a:xfrm>
                <a:off x="321" y="2945"/>
                <a:ext cx="5118" cy="1"/>
              </a:xfrm>
              <a:custGeom>
                <a:avLst/>
                <a:gdLst>
                  <a:gd name="T0" fmla="*/ 72 w 5118"/>
                  <a:gd name="T1" fmla="*/ 0 h 1"/>
                  <a:gd name="T2" fmla="*/ 156 w 5118"/>
                  <a:gd name="T3" fmla="*/ 0 h 1"/>
                  <a:gd name="T4" fmla="*/ 240 w 5118"/>
                  <a:gd name="T5" fmla="*/ 0 h 1"/>
                  <a:gd name="T6" fmla="*/ 318 w 5118"/>
                  <a:gd name="T7" fmla="*/ 0 h 1"/>
                  <a:gd name="T8" fmla="*/ 408 w 5118"/>
                  <a:gd name="T9" fmla="*/ 0 h 1"/>
                  <a:gd name="T10" fmla="*/ 480 w 5118"/>
                  <a:gd name="T11" fmla="*/ 0 h 1"/>
                  <a:gd name="T12" fmla="*/ 564 w 5118"/>
                  <a:gd name="T13" fmla="*/ 0 h 1"/>
                  <a:gd name="T14" fmla="*/ 642 w 5118"/>
                  <a:gd name="T15" fmla="*/ 0 h 1"/>
                  <a:gd name="T16" fmla="*/ 726 w 5118"/>
                  <a:gd name="T17" fmla="*/ 0 h 1"/>
                  <a:gd name="T18" fmla="*/ 810 w 5118"/>
                  <a:gd name="T19" fmla="*/ 0 h 1"/>
                  <a:gd name="T20" fmla="*/ 888 w 5118"/>
                  <a:gd name="T21" fmla="*/ 0 h 1"/>
                  <a:gd name="T22" fmla="*/ 972 w 5118"/>
                  <a:gd name="T23" fmla="*/ 0 h 1"/>
                  <a:gd name="T24" fmla="*/ 1050 w 5118"/>
                  <a:gd name="T25" fmla="*/ 0 h 1"/>
                  <a:gd name="T26" fmla="*/ 1134 w 5118"/>
                  <a:gd name="T27" fmla="*/ 0 h 1"/>
                  <a:gd name="T28" fmla="*/ 1212 w 5118"/>
                  <a:gd name="T29" fmla="*/ 0 h 1"/>
                  <a:gd name="T30" fmla="*/ 1290 w 5118"/>
                  <a:gd name="T31" fmla="*/ 0 h 1"/>
                  <a:gd name="T32" fmla="*/ 1380 w 5118"/>
                  <a:gd name="T33" fmla="*/ 0 h 1"/>
                  <a:gd name="T34" fmla="*/ 1458 w 5118"/>
                  <a:gd name="T35" fmla="*/ 0 h 1"/>
                  <a:gd name="T36" fmla="*/ 1542 w 5118"/>
                  <a:gd name="T37" fmla="*/ 0 h 1"/>
                  <a:gd name="T38" fmla="*/ 1620 w 5118"/>
                  <a:gd name="T39" fmla="*/ 0 h 1"/>
                  <a:gd name="T40" fmla="*/ 1704 w 5118"/>
                  <a:gd name="T41" fmla="*/ 0 h 1"/>
                  <a:gd name="T42" fmla="*/ 1782 w 5118"/>
                  <a:gd name="T43" fmla="*/ 0 h 1"/>
                  <a:gd name="T44" fmla="*/ 1860 w 5118"/>
                  <a:gd name="T45" fmla="*/ 0 h 1"/>
                  <a:gd name="T46" fmla="*/ 1944 w 5118"/>
                  <a:gd name="T47" fmla="*/ 0 h 1"/>
                  <a:gd name="T48" fmla="*/ 2028 w 5118"/>
                  <a:gd name="T49" fmla="*/ 0 h 1"/>
                  <a:gd name="T50" fmla="*/ 2112 w 5118"/>
                  <a:gd name="T51" fmla="*/ 0 h 1"/>
                  <a:gd name="T52" fmla="*/ 2190 w 5118"/>
                  <a:gd name="T53" fmla="*/ 0 h 1"/>
                  <a:gd name="T54" fmla="*/ 2274 w 5118"/>
                  <a:gd name="T55" fmla="*/ 0 h 1"/>
                  <a:gd name="T56" fmla="*/ 2346 w 5118"/>
                  <a:gd name="T57" fmla="*/ 0 h 1"/>
                  <a:gd name="T58" fmla="*/ 2430 w 5118"/>
                  <a:gd name="T59" fmla="*/ 0 h 1"/>
                  <a:gd name="T60" fmla="*/ 2514 w 5118"/>
                  <a:gd name="T61" fmla="*/ 0 h 1"/>
                  <a:gd name="T62" fmla="*/ 2592 w 5118"/>
                  <a:gd name="T63" fmla="*/ 0 h 1"/>
                  <a:gd name="T64" fmla="*/ 2682 w 5118"/>
                  <a:gd name="T65" fmla="*/ 0 h 1"/>
                  <a:gd name="T66" fmla="*/ 2754 w 5118"/>
                  <a:gd name="T67" fmla="*/ 0 h 1"/>
                  <a:gd name="T68" fmla="*/ 2838 w 5118"/>
                  <a:gd name="T69" fmla="*/ 0 h 1"/>
                  <a:gd name="T70" fmla="*/ 2916 w 5118"/>
                  <a:gd name="T71" fmla="*/ 0 h 1"/>
                  <a:gd name="T72" fmla="*/ 3000 w 5118"/>
                  <a:gd name="T73" fmla="*/ 0 h 1"/>
                  <a:gd name="T74" fmla="*/ 3084 w 5118"/>
                  <a:gd name="T75" fmla="*/ 0 h 1"/>
                  <a:gd name="T76" fmla="*/ 3162 w 5118"/>
                  <a:gd name="T77" fmla="*/ 0 h 1"/>
                  <a:gd name="T78" fmla="*/ 3246 w 5118"/>
                  <a:gd name="T79" fmla="*/ 0 h 1"/>
                  <a:gd name="T80" fmla="*/ 3324 w 5118"/>
                  <a:gd name="T81" fmla="*/ 0 h 1"/>
                  <a:gd name="T82" fmla="*/ 3408 w 5118"/>
                  <a:gd name="T83" fmla="*/ 0 h 1"/>
                  <a:gd name="T84" fmla="*/ 3486 w 5118"/>
                  <a:gd name="T85" fmla="*/ 0 h 1"/>
                  <a:gd name="T86" fmla="*/ 3564 w 5118"/>
                  <a:gd name="T87" fmla="*/ 0 h 1"/>
                  <a:gd name="T88" fmla="*/ 3654 w 5118"/>
                  <a:gd name="T89" fmla="*/ 0 h 1"/>
                  <a:gd name="T90" fmla="*/ 3732 w 5118"/>
                  <a:gd name="T91" fmla="*/ 0 h 1"/>
                  <a:gd name="T92" fmla="*/ 3816 w 5118"/>
                  <a:gd name="T93" fmla="*/ 0 h 1"/>
                  <a:gd name="T94" fmla="*/ 3894 w 5118"/>
                  <a:gd name="T95" fmla="*/ 0 h 1"/>
                  <a:gd name="T96" fmla="*/ 3978 w 5118"/>
                  <a:gd name="T97" fmla="*/ 0 h 1"/>
                  <a:gd name="T98" fmla="*/ 4056 w 5118"/>
                  <a:gd name="T99" fmla="*/ 0 h 1"/>
                  <a:gd name="T100" fmla="*/ 4134 w 5118"/>
                  <a:gd name="T101" fmla="*/ 0 h 1"/>
                  <a:gd name="T102" fmla="*/ 4218 w 5118"/>
                  <a:gd name="T103" fmla="*/ 0 h 1"/>
                  <a:gd name="T104" fmla="*/ 4302 w 5118"/>
                  <a:gd name="T105" fmla="*/ 0 h 1"/>
                  <a:gd name="T106" fmla="*/ 4386 w 5118"/>
                  <a:gd name="T107" fmla="*/ 0 h 1"/>
                  <a:gd name="T108" fmla="*/ 4464 w 5118"/>
                  <a:gd name="T109" fmla="*/ 0 h 1"/>
                  <a:gd name="T110" fmla="*/ 4548 w 5118"/>
                  <a:gd name="T111" fmla="*/ 0 h 1"/>
                  <a:gd name="T112" fmla="*/ 4626 w 5118"/>
                  <a:gd name="T113" fmla="*/ 0 h 1"/>
                  <a:gd name="T114" fmla="*/ 4704 w 5118"/>
                  <a:gd name="T115" fmla="*/ 0 h 1"/>
                  <a:gd name="T116" fmla="*/ 4788 w 5118"/>
                  <a:gd name="T117" fmla="*/ 0 h 1"/>
                  <a:gd name="T118" fmla="*/ 4872 w 5118"/>
                  <a:gd name="T119" fmla="*/ 0 h 1"/>
                  <a:gd name="T120" fmla="*/ 4956 w 5118"/>
                  <a:gd name="T121" fmla="*/ 0 h 1"/>
                  <a:gd name="T122" fmla="*/ 5028 w 5118"/>
                  <a:gd name="T123" fmla="*/ 0 h 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18"/>
                  <a:gd name="T187" fmla="*/ 0 h 1"/>
                  <a:gd name="T188" fmla="*/ 5118 w 5118"/>
                  <a:gd name="T189" fmla="*/ 1 h 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18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6" y="0"/>
                    </a:lnTo>
                    <a:lnTo>
                      <a:pt x="4932" y="0"/>
                    </a:lnTo>
                    <a:lnTo>
                      <a:pt x="4938" y="0"/>
                    </a:lnTo>
                    <a:lnTo>
                      <a:pt x="4944" y="0"/>
                    </a:lnTo>
                    <a:lnTo>
                      <a:pt x="4950" y="0"/>
                    </a:lnTo>
                    <a:lnTo>
                      <a:pt x="4956" y="0"/>
                    </a:lnTo>
                    <a:lnTo>
                      <a:pt x="4962" y="0"/>
                    </a:lnTo>
                    <a:lnTo>
                      <a:pt x="4968" y="0"/>
                    </a:lnTo>
                    <a:lnTo>
                      <a:pt x="4974" y="0"/>
                    </a:lnTo>
                    <a:lnTo>
                      <a:pt x="4980" y="0"/>
                    </a:lnTo>
                    <a:lnTo>
                      <a:pt x="4986" y="0"/>
                    </a:lnTo>
                    <a:lnTo>
                      <a:pt x="4992" y="0"/>
                    </a:lnTo>
                    <a:lnTo>
                      <a:pt x="4998" y="0"/>
                    </a:lnTo>
                    <a:lnTo>
                      <a:pt x="5004" y="0"/>
                    </a:lnTo>
                    <a:lnTo>
                      <a:pt x="5010" y="0"/>
                    </a:lnTo>
                    <a:lnTo>
                      <a:pt x="5016" y="0"/>
                    </a:lnTo>
                    <a:lnTo>
                      <a:pt x="5022" y="0"/>
                    </a:lnTo>
                    <a:lnTo>
                      <a:pt x="5028" y="0"/>
                    </a:lnTo>
                    <a:lnTo>
                      <a:pt x="5034" y="0"/>
                    </a:lnTo>
                    <a:lnTo>
                      <a:pt x="5040" y="0"/>
                    </a:lnTo>
                    <a:lnTo>
                      <a:pt x="5046" y="0"/>
                    </a:lnTo>
                    <a:lnTo>
                      <a:pt x="5052" y="0"/>
                    </a:lnTo>
                    <a:lnTo>
                      <a:pt x="5058" y="0"/>
                    </a:lnTo>
                    <a:lnTo>
                      <a:pt x="5064" y="0"/>
                    </a:lnTo>
                    <a:lnTo>
                      <a:pt x="5070" y="0"/>
                    </a:lnTo>
                    <a:lnTo>
                      <a:pt x="5076" y="0"/>
                    </a:lnTo>
                    <a:lnTo>
                      <a:pt x="5082" y="0"/>
                    </a:lnTo>
                    <a:lnTo>
                      <a:pt x="5088" y="0"/>
                    </a:lnTo>
                    <a:lnTo>
                      <a:pt x="5094" y="0"/>
                    </a:lnTo>
                    <a:lnTo>
                      <a:pt x="5100" y="0"/>
                    </a:lnTo>
                    <a:lnTo>
                      <a:pt x="5106" y="0"/>
                    </a:lnTo>
                    <a:lnTo>
                      <a:pt x="5112" y="0"/>
                    </a:lnTo>
                    <a:lnTo>
                      <a:pt x="5118" y="0"/>
                    </a:lnTo>
                  </a:path>
                </a:pathLst>
              </a:custGeom>
              <a:noFill/>
              <a:ln w="6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" name="Rectangle 925"/>
              <p:cNvSpPr>
                <a:spLocks noChangeArrowheads="1"/>
              </p:cNvSpPr>
              <p:nvPr/>
            </p:nvSpPr>
            <p:spPr bwMode="auto">
              <a:xfrm>
                <a:off x="1389" y="2957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FF"/>
                    </a:solidFill>
                    <a:latin typeface="Arial" charset="0"/>
                  </a:rPr>
                  <a:t>DISP_X</a:t>
                </a:r>
                <a:endParaRPr lang="en-US"/>
              </a:p>
            </p:txBody>
          </p:sp>
          <p:sp>
            <p:nvSpPr>
              <p:cNvPr id="3608" name="Freeform 926"/>
              <p:cNvSpPr>
                <a:spLocks/>
              </p:cNvSpPr>
              <p:nvPr/>
            </p:nvSpPr>
            <p:spPr bwMode="auto">
              <a:xfrm>
                <a:off x="321" y="2945"/>
                <a:ext cx="5118" cy="1"/>
              </a:xfrm>
              <a:custGeom>
                <a:avLst/>
                <a:gdLst>
                  <a:gd name="T0" fmla="*/ 72 w 5118"/>
                  <a:gd name="T1" fmla="*/ 0 h 1"/>
                  <a:gd name="T2" fmla="*/ 156 w 5118"/>
                  <a:gd name="T3" fmla="*/ 0 h 1"/>
                  <a:gd name="T4" fmla="*/ 240 w 5118"/>
                  <a:gd name="T5" fmla="*/ 0 h 1"/>
                  <a:gd name="T6" fmla="*/ 318 w 5118"/>
                  <a:gd name="T7" fmla="*/ 0 h 1"/>
                  <a:gd name="T8" fmla="*/ 408 w 5118"/>
                  <a:gd name="T9" fmla="*/ 0 h 1"/>
                  <a:gd name="T10" fmla="*/ 480 w 5118"/>
                  <a:gd name="T11" fmla="*/ 0 h 1"/>
                  <a:gd name="T12" fmla="*/ 564 w 5118"/>
                  <a:gd name="T13" fmla="*/ 0 h 1"/>
                  <a:gd name="T14" fmla="*/ 642 w 5118"/>
                  <a:gd name="T15" fmla="*/ 0 h 1"/>
                  <a:gd name="T16" fmla="*/ 726 w 5118"/>
                  <a:gd name="T17" fmla="*/ 0 h 1"/>
                  <a:gd name="T18" fmla="*/ 810 w 5118"/>
                  <a:gd name="T19" fmla="*/ 0 h 1"/>
                  <a:gd name="T20" fmla="*/ 888 w 5118"/>
                  <a:gd name="T21" fmla="*/ 0 h 1"/>
                  <a:gd name="T22" fmla="*/ 972 w 5118"/>
                  <a:gd name="T23" fmla="*/ 0 h 1"/>
                  <a:gd name="T24" fmla="*/ 1050 w 5118"/>
                  <a:gd name="T25" fmla="*/ 0 h 1"/>
                  <a:gd name="T26" fmla="*/ 1134 w 5118"/>
                  <a:gd name="T27" fmla="*/ 0 h 1"/>
                  <a:gd name="T28" fmla="*/ 1212 w 5118"/>
                  <a:gd name="T29" fmla="*/ 0 h 1"/>
                  <a:gd name="T30" fmla="*/ 1290 w 5118"/>
                  <a:gd name="T31" fmla="*/ 0 h 1"/>
                  <a:gd name="T32" fmla="*/ 1380 w 5118"/>
                  <a:gd name="T33" fmla="*/ 0 h 1"/>
                  <a:gd name="T34" fmla="*/ 1458 w 5118"/>
                  <a:gd name="T35" fmla="*/ 0 h 1"/>
                  <a:gd name="T36" fmla="*/ 1542 w 5118"/>
                  <a:gd name="T37" fmla="*/ 0 h 1"/>
                  <a:gd name="T38" fmla="*/ 1620 w 5118"/>
                  <a:gd name="T39" fmla="*/ 0 h 1"/>
                  <a:gd name="T40" fmla="*/ 1704 w 5118"/>
                  <a:gd name="T41" fmla="*/ 0 h 1"/>
                  <a:gd name="T42" fmla="*/ 1782 w 5118"/>
                  <a:gd name="T43" fmla="*/ 0 h 1"/>
                  <a:gd name="T44" fmla="*/ 1860 w 5118"/>
                  <a:gd name="T45" fmla="*/ 0 h 1"/>
                  <a:gd name="T46" fmla="*/ 1944 w 5118"/>
                  <a:gd name="T47" fmla="*/ 0 h 1"/>
                  <a:gd name="T48" fmla="*/ 2028 w 5118"/>
                  <a:gd name="T49" fmla="*/ 0 h 1"/>
                  <a:gd name="T50" fmla="*/ 2112 w 5118"/>
                  <a:gd name="T51" fmla="*/ 0 h 1"/>
                  <a:gd name="T52" fmla="*/ 2190 w 5118"/>
                  <a:gd name="T53" fmla="*/ 0 h 1"/>
                  <a:gd name="T54" fmla="*/ 2274 w 5118"/>
                  <a:gd name="T55" fmla="*/ 0 h 1"/>
                  <a:gd name="T56" fmla="*/ 2346 w 5118"/>
                  <a:gd name="T57" fmla="*/ 0 h 1"/>
                  <a:gd name="T58" fmla="*/ 2430 w 5118"/>
                  <a:gd name="T59" fmla="*/ 0 h 1"/>
                  <a:gd name="T60" fmla="*/ 2514 w 5118"/>
                  <a:gd name="T61" fmla="*/ 0 h 1"/>
                  <a:gd name="T62" fmla="*/ 2592 w 5118"/>
                  <a:gd name="T63" fmla="*/ 0 h 1"/>
                  <a:gd name="T64" fmla="*/ 2682 w 5118"/>
                  <a:gd name="T65" fmla="*/ 0 h 1"/>
                  <a:gd name="T66" fmla="*/ 2754 w 5118"/>
                  <a:gd name="T67" fmla="*/ 0 h 1"/>
                  <a:gd name="T68" fmla="*/ 2838 w 5118"/>
                  <a:gd name="T69" fmla="*/ 0 h 1"/>
                  <a:gd name="T70" fmla="*/ 2916 w 5118"/>
                  <a:gd name="T71" fmla="*/ 0 h 1"/>
                  <a:gd name="T72" fmla="*/ 3000 w 5118"/>
                  <a:gd name="T73" fmla="*/ 0 h 1"/>
                  <a:gd name="T74" fmla="*/ 3084 w 5118"/>
                  <a:gd name="T75" fmla="*/ 0 h 1"/>
                  <a:gd name="T76" fmla="*/ 3162 w 5118"/>
                  <a:gd name="T77" fmla="*/ 0 h 1"/>
                  <a:gd name="T78" fmla="*/ 3246 w 5118"/>
                  <a:gd name="T79" fmla="*/ 0 h 1"/>
                  <a:gd name="T80" fmla="*/ 3324 w 5118"/>
                  <a:gd name="T81" fmla="*/ 0 h 1"/>
                  <a:gd name="T82" fmla="*/ 3408 w 5118"/>
                  <a:gd name="T83" fmla="*/ 0 h 1"/>
                  <a:gd name="T84" fmla="*/ 3486 w 5118"/>
                  <a:gd name="T85" fmla="*/ 0 h 1"/>
                  <a:gd name="T86" fmla="*/ 3564 w 5118"/>
                  <a:gd name="T87" fmla="*/ 0 h 1"/>
                  <a:gd name="T88" fmla="*/ 3654 w 5118"/>
                  <a:gd name="T89" fmla="*/ 0 h 1"/>
                  <a:gd name="T90" fmla="*/ 3732 w 5118"/>
                  <a:gd name="T91" fmla="*/ 0 h 1"/>
                  <a:gd name="T92" fmla="*/ 3816 w 5118"/>
                  <a:gd name="T93" fmla="*/ 0 h 1"/>
                  <a:gd name="T94" fmla="*/ 3894 w 5118"/>
                  <a:gd name="T95" fmla="*/ 0 h 1"/>
                  <a:gd name="T96" fmla="*/ 3978 w 5118"/>
                  <a:gd name="T97" fmla="*/ 0 h 1"/>
                  <a:gd name="T98" fmla="*/ 4056 w 5118"/>
                  <a:gd name="T99" fmla="*/ 0 h 1"/>
                  <a:gd name="T100" fmla="*/ 4134 w 5118"/>
                  <a:gd name="T101" fmla="*/ 0 h 1"/>
                  <a:gd name="T102" fmla="*/ 4218 w 5118"/>
                  <a:gd name="T103" fmla="*/ 0 h 1"/>
                  <a:gd name="T104" fmla="*/ 4302 w 5118"/>
                  <a:gd name="T105" fmla="*/ 0 h 1"/>
                  <a:gd name="T106" fmla="*/ 4386 w 5118"/>
                  <a:gd name="T107" fmla="*/ 0 h 1"/>
                  <a:gd name="T108" fmla="*/ 4464 w 5118"/>
                  <a:gd name="T109" fmla="*/ 0 h 1"/>
                  <a:gd name="T110" fmla="*/ 4548 w 5118"/>
                  <a:gd name="T111" fmla="*/ 0 h 1"/>
                  <a:gd name="T112" fmla="*/ 4626 w 5118"/>
                  <a:gd name="T113" fmla="*/ 0 h 1"/>
                  <a:gd name="T114" fmla="*/ 4704 w 5118"/>
                  <a:gd name="T115" fmla="*/ 0 h 1"/>
                  <a:gd name="T116" fmla="*/ 4788 w 5118"/>
                  <a:gd name="T117" fmla="*/ 0 h 1"/>
                  <a:gd name="T118" fmla="*/ 4872 w 5118"/>
                  <a:gd name="T119" fmla="*/ 0 h 1"/>
                  <a:gd name="T120" fmla="*/ 4956 w 5118"/>
                  <a:gd name="T121" fmla="*/ 0 h 1"/>
                  <a:gd name="T122" fmla="*/ 5028 w 5118"/>
                  <a:gd name="T123" fmla="*/ 0 h 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18"/>
                  <a:gd name="T187" fmla="*/ 0 h 1"/>
                  <a:gd name="T188" fmla="*/ 5118 w 5118"/>
                  <a:gd name="T189" fmla="*/ 1 h 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18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30" y="0"/>
                    </a:lnTo>
                    <a:lnTo>
                      <a:pt x="336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2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2" y="0"/>
                    </a:lnTo>
                    <a:lnTo>
                      <a:pt x="438" y="0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6" y="0"/>
                    </a:lnTo>
                    <a:lnTo>
                      <a:pt x="462" y="0"/>
                    </a:lnTo>
                    <a:lnTo>
                      <a:pt x="468" y="0"/>
                    </a:lnTo>
                    <a:lnTo>
                      <a:pt x="474" y="0"/>
                    </a:lnTo>
                    <a:lnTo>
                      <a:pt x="480" y="0"/>
                    </a:lnTo>
                    <a:lnTo>
                      <a:pt x="486" y="0"/>
                    </a:lnTo>
                    <a:lnTo>
                      <a:pt x="492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4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0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6" y="0"/>
                    </a:lnTo>
                    <a:lnTo>
                      <a:pt x="642" y="0"/>
                    </a:lnTo>
                    <a:lnTo>
                      <a:pt x="648" y="0"/>
                    </a:lnTo>
                    <a:lnTo>
                      <a:pt x="654" y="0"/>
                    </a:lnTo>
                    <a:lnTo>
                      <a:pt x="660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8" y="0"/>
                    </a:lnTo>
                    <a:lnTo>
                      <a:pt x="684" y="0"/>
                    </a:lnTo>
                    <a:lnTo>
                      <a:pt x="690" y="0"/>
                    </a:lnTo>
                    <a:lnTo>
                      <a:pt x="696" y="0"/>
                    </a:lnTo>
                    <a:lnTo>
                      <a:pt x="702" y="0"/>
                    </a:lnTo>
                    <a:lnTo>
                      <a:pt x="708" y="0"/>
                    </a:lnTo>
                    <a:lnTo>
                      <a:pt x="714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6" y="0"/>
                    </a:lnTo>
                    <a:lnTo>
                      <a:pt x="762" y="0"/>
                    </a:lnTo>
                    <a:lnTo>
                      <a:pt x="768" y="0"/>
                    </a:lnTo>
                    <a:lnTo>
                      <a:pt x="774" y="0"/>
                    </a:lnTo>
                    <a:lnTo>
                      <a:pt x="780" y="0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804" y="0"/>
                    </a:lnTo>
                    <a:lnTo>
                      <a:pt x="810" y="0"/>
                    </a:lnTo>
                    <a:lnTo>
                      <a:pt x="816" y="0"/>
                    </a:lnTo>
                    <a:lnTo>
                      <a:pt x="822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40" y="0"/>
                    </a:lnTo>
                    <a:lnTo>
                      <a:pt x="846" y="0"/>
                    </a:lnTo>
                    <a:lnTo>
                      <a:pt x="852" y="0"/>
                    </a:lnTo>
                    <a:lnTo>
                      <a:pt x="858" y="0"/>
                    </a:lnTo>
                    <a:lnTo>
                      <a:pt x="864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8" y="0"/>
                    </a:lnTo>
                    <a:lnTo>
                      <a:pt x="894" y="0"/>
                    </a:lnTo>
                    <a:lnTo>
                      <a:pt x="900" y="0"/>
                    </a:lnTo>
                    <a:lnTo>
                      <a:pt x="906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24" y="0"/>
                    </a:lnTo>
                    <a:lnTo>
                      <a:pt x="930" y="0"/>
                    </a:lnTo>
                    <a:lnTo>
                      <a:pt x="936" y="0"/>
                    </a:lnTo>
                    <a:lnTo>
                      <a:pt x="942" y="0"/>
                    </a:lnTo>
                    <a:lnTo>
                      <a:pt x="948" y="0"/>
                    </a:lnTo>
                    <a:lnTo>
                      <a:pt x="954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72" y="0"/>
                    </a:lnTo>
                    <a:lnTo>
                      <a:pt x="978" y="0"/>
                    </a:lnTo>
                    <a:lnTo>
                      <a:pt x="984" y="0"/>
                    </a:lnTo>
                    <a:lnTo>
                      <a:pt x="990" y="0"/>
                    </a:lnTo>
                    <a:lnTo>
                      <a:pt x="996" y="0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14" y="0"/>
                    </a:lnTo>
                    <a:lnTo>
                      <a:pt x="1020" y="0"/>
                    </a:lnTo>
                    <a:lnTo>
                      <a:pt x="1026" y="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  <a:lnTo>
                      <a:pt x="1050" y="0"/>
                    </a:lnTo>
                    <a:lnTo>
                      <a:pt x="1056" y="0"/>
                    </a:lnTo>
                    <a:lnTo>
                      <a:pt x="1062" y="0"/>
                    </a:lnTo>
                    <a:lnTo>
                      <a:pt x="1068" y="0"/>
                    </a:lnTo>
                    <a:lnTo>
                      <a:pt x="1074" y="0"/>
                    </a:lnTo>
                    <a:lnTo>
                      <a:pt x="1080" y="0"/>
                    </a:lnTo>
                    <a:lnTo>
                      <a:pt x="1086" y="0"/>
                    </a:lnTo>
                    <a:lnTo>
                      <a:pt x="1092" y="0"/>
                    </a:lnTo>
                    <a:lnTo>
                      <a:pt x="1098" y="0"/>
                    </a:lnTo>
                    <a:lnTo>
                      <a:pt x="1104" y="0"/>
                    </a:lnTo>
                    <a:lnTo>
                      <a:pt x="1110" y="0"/>
                    </a:lnTo>
                    <a:lnTo>
                      <a:pt x="1116" y="0"/>
                    </a:lnTo>
                    <a:lnTo>
                      <a:pt x="1122" y="0"/>
                    </a:lnTo>
                    <a:lnTo>
                      <a:pt x="1128" y="0"/>
                    </a:lnTo>
                    <a:lnTo>
                      <a:pt x="1134" y="0"/>
                    </a:lnTo>
                    <a:lnTo>
                      <a:pt x="1140" y="0"/>
                    </a:lnTo>
                    <a:lnTo>
                      <a:pt x="1146" y="0"/>
                    </a:lnTo>
                    <a:lnTo>
                      <a:pt x="1152" y="0"/>
                    </a:lnTo>
                    <a:lnTo>
                      <a:pt x="1158" y="0"/>
                    </a:lnTo>
                    <a:lnTo>
                      <a:pt x="1164" y="0"/>
                    </a:lnTo>
                    <a:lnTo>
                      <a:pt x="1170" y="0"/>
                    </a:lnTo>
                    <a:lnTo>
                      <a:pt x="1176" y="0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94" y="0"/>
                    </a:lnTo>
                    <a:lnTo>
                      <a:pt x="1200" y="0"/>
                    </a:lnTo>
                    <a:lnTo>
                      <a:pt x="1206" y="0"/>
                    </a:lnTo>
                    <a:lnTo>
                      <a:pt x="1212" y="0"/>
                    </a:lnTo>
                    <a:lnTo>
                      <a:pt x="1218" y="0"/>
                    </a:lnTo>
                    <a:lnTo>
                      <a:pt x="1224" y="0"/>
                    </a:lnTo>
                    <a:lnTo>
                      <a:pt x="1230" y="0"/>
                    </a:lnTo>
                    <a:lnTo>
                      <a:pt x="1236" y="0"/>
                    </a:lnTo>
                    <a:lnTo>
                      <a:pt x="1242" y="0"/>
                    </a:lnTo>
                    <a:lnTo>
                      <a:pt x="1248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6" y="0"/>
                    </a:lnTo>
                    <a:lnTo>
                      <a:pt x="1272" y="0"/>
                    </a:lnTo>
                    <a:lnTo>
                      <a:pt x="1278" y="0"/>
                    </a:lnTo>
                    <a:lnTo>
                      <a:pt x="1284" y="0"/>
                    </a:lnTo>
                    <a:lnTo>
                      <a:pt x="1290" y="0"/>
                    </a:lnTo>
                    <a:lnTo>
                      <a:pt x="1296" y="0"/>
                    </a:lnTo>
                    <a:lnTo>
                      <a:pt x="1302" y="0"/>
                    </a:lnTo>
                    <a:lnTo>
                      <a:pt x="1308" y="0"/>
                    </a:lnTo>
                    <a:lnTo>
                      <a:pt x="1314" y="0"/>
                    </a:lnTo>
                    <a:lnTo>
                      <a:pt x="1320" y="0"/>
                    </a:lnTo>
                    <a:lnTo>
                      <a:pt x="1326" y="0"/>
                    </a:lnTo>
                    <a:lnTo>
                      <a:pt x="1332" y="0"/>
                    </a:lnTo>
                    <a:lnTo>
                      <a:pt x="1338" y="0"/>
                    </a:lnTo>
                    <a:lnTo>
                      <a:pt x="1344" y="0"/>
                    </a:lnTo>
                    <a:lnTo>
                      <a:pt x="1350" y="0"/>
                    </a:lnTo>
                    <a:lnTo>
                      <a:pt x="1356" y="0"/>
                    </a:lnTo>
                    <a:lnTo>
                      <a:pt x="1362" y="0"/>
                    </a:lnTo>
                    <a:lnTo>
                      <a:pt x="1368" y="0"/>
                    </a:lnTo>
                    <a:lnTo>
                      <a:pt x="1374" y="0"/>
                    </a:lnTo>
                    <a:lnTo>
                      <a:pt x="1380" y="0"/>
                    </a:lnTo>
                    <a:lnTo>
                      <a:pt x="1386" y="0"/>
                    </a:lnTo>
                    <a:lnTo>
                      <a:pt x="1392" y="0"/>
                    </a:lnTo>
                    <a:lnTo>
                      <a:pt x="1398" y="0"/>
                    </a:lnTo>
                    <a:lnTo>
                      <a:pt x="1404" y="0"/>
                    </a:lnTo>
                    <a:lnTo>
                      <a:pt x="1410" y="0"/>
                    </a:lnTo>
                    <a:lnTo>
                      <a:pt x="1416" y="0"/>
                    </a:lnTo>
                    <a:lnTo>
                      <a:pt x="1422" y="0"/>
                    </a:lnTo>
                    <a:lnTo>
                      <a:pt x="1428" y="0"/>
                    </a:lnTo>
                    <a:lnTo>
                      <a:pt x="1434" y="0"/>
                    </a:lnTo>
                    <a:lnTo>
                      <a:pt x="1440" y="0"/>
                    </a:lnTo>
                    <a:lnTo>
                      <a:pt x="1446" y="0"/>
                    </a:lnTo>
                    <a:lnTo>
                      <a:pt x="1452" y="0"/>
                    </a:lnTo>
                    <a:lnTo>
                      <a:pt x="1458" y="0"/>
                    </a:lnTo>
                    <a:lnTo>
                      <a:pt x="1464" y="0"/>
                    </a:lnTo>
                    <a:lnTo>
                      <a:pt x="1470" y="0"/>
                    </a:lnTo>
                    <a:lnTo>
                      <a:pt x="1476" y="0"/>
                    </a:lnTo>
                    <a:lnTo>
                      <a:pt x="1482" y="0"/>
                    </a:lnTo>
                    <a:lnTo>
                      <a:pt x="1488" y="0"/>
                    </a:lnTo>
                    <a:lnTo>
                      <a:pt x="1494" y="0"/>
                    </a:lnTo>
                    <a:lnTo>
                      <a:pt x="1500" y="0"/>
                    </a:lnTo>
                    <a:lnTo>
                      <a:pt x="1506" y="0"/>
                    </a:lnTo>
                    <a:lnTo>
                      <a:pt x="1512" y="0"/>
                    </a:lnTo>
                    <a:lnTo>
                      <a:pt x="1518" y="0"/>
                    </a:lnTo>
                    <a:lnTo>
                      <a:pt x="1524" y="0"/>
                    </a:lnTo>
                    <a:lnTo>
                      <a:pt x="1530" y="0"/>
                    </a:lnTo>
                    <a:lnTo>
                      <a:pt x="1536" y="0"/>
                    </a:lnTo>
                    <a:lnTo>
                      <a:pt x="1542" y="0"/>
                    </a:lnTo>
                    <a:lnTo>
                      <a:pt x="1548" y="0"/>
                    </a:lnTo>
                    <a:lnTo>
                      <a:pt x="1554" y="0"/>
                    </a:lnTo>
                    <a:lnTo>
                      <a:pt x="1560" y="0"/>
                    </a:lnTo>
                    <a:lnTo>
                      <a:pt x="1566" y="0"/>
                    </a:lnTo>
                    <a:lnTo>
                      <a:pt x="1572" y="0"/>
                    </a:lnTo>
                    <a:lnTo>
                      <a:pt x="1578" y="0"/>
                    </a:lnTo>
                    <a:lnTo>
                      <a:pt x="1584" y="0"/>
                    </a:lnTo>
                    <a:lnTo>
                      <a:pt x="1590" y="0"/>
                    </a:lnTo>
                    <a:lnTo>
                      <a:pt x="1596" y="0"/>
                    </a:lnTo>
                    <a:lnTo>
                      <a:pt x="1602" y="0"/>
                    </a:lnTo>
                    <a:lnTo>
                      <a:pt x="1608" y="0"/>
                    </a:lnTo>
                    <a:lnTo>
                      <a:pt x="1614" y="0"/>
                    </a:lnTo>
                    <a:lnTo>
                      <a:pt x="1620" y="0"/>
                    </a:lnTo>
                    <a:lnTo>
                      <a:pt x="1626" y="0"/>
                    </a:lnTo>
                    <a:lnTo>
                      <a:pt x="1632" y="0"/>
                    </a:lnTo>
                    <a:lnTo>
                      <a:pt x="1638" y="0"/>
                    </a:lnTo>
                    <a:lnTo>
                      <a:pt x="1644" y="0"/>
                    </a:lnTo>
                    <a:lnTo>
                      <a:pt x="1650" y="0"/>
                    </a:lnTo>
                    <a:lnTo>
                      <a:pt x="1656" y="0"/>
                    </a:lnTo>
                    <a:lnTo>
                      <a:pt x="1662" y="0"/>
                    </a:lnTo>
                    <a:lnTo>
                      <a:pt x="1668" y="0"/>
                    </a:lnTo>
                    <a:lnTo>
                      <a:pt x="1674" y="0"/>
                    </a:lnTo>
                    <a:lnTo>
                      <a:pt x="1680" y="0"/>
                    </a:lnTo>
                    <a:lnTo>
                      <a:pt x="1686" y="0"/>
                    </a:lnTo>
                    <a:lnTo>
                      <a:pt x="1692" y="0"/>
                    </a:lnTo>
                    <a:lnTo>
                      <a:pt x="1698" y="0"/>
                    </a:lnTo>
                    <a:lnTo>
                      <a:pt x="1704" y="0"/>
                    </a:lnTo>
                    <a:lnTo>
                      <a:pt x="1710" y="0"/>
                    </a:lnTo>
                    <a:lnTo>
                      <a:pt x="1716" y="0"/>
                    </a:lnTo>
                    <a:lnTo>
                      <a:pt x="1722" y="0"/>
                    </a:lnTo>
                    <a:lnTo>
                      <a:pt x="1728" y="0"/>
                    </a:lnTo>
                    <a:lnTo>
                      <a:pt x="1734" y="0"/>
                    </a:lnTo>
                    <a:lnTo>
                      <a:pt x="1740" y="0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64" y="0"/>
                    </a:lnTo>
                    <a:lnTo>
                      <a:pt x="1770" y="0"/>
                    </a:lnTo>
                    <a:lnTo>
                      <a:pt x="1776" y="0"/>
                    </a:lnTo>
                    <a:lnTo>
                      <a:pt x="1782" y="0"/>
                    </a:lnTo>
                    <a:lnTo>
                      <a:pt x="1788" y="0"/>
                    </a:lnTo>
                    <a:lnTo>
                      <a:pt x="1794" y="0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30" y="0"/>
                    </a:lnTo>
                    <a:lnTo>
                      <a:pt x="1836" y="0"/>
                    </a:lnTo>
                    <a:lnTo>
                      <a:pt x="1842" y="0"/>
                    </a:lnTo>
                    <a:lnTo>
                      <a:pt x="1848" y="0"/>
                    </a:lnTo>
                    <a:lnTo>
                      <a:pt x="1854" y="0"/>
                    </a:lnTo>
                    <a:lnTo>
                      <a:pt x="1860" y="0"/>
                    </a:lnTo>
                    <a:lnTo>
                      <a:pt x="1866" y="0"/>
                    </a:lnTo>
                    <a:lnTo>
                      <a:pt x="1872" y="0"/>
                    </a:lnTo>
                    <a:lnTo>
                      <a:pt x="1878" y="0"/>
                    </a:lnTo>
                    <a:lnTo>
                      <a:pt x="1884" y="0"/>
                    </a:lnTo>
                    <a:lnTo>
                      <a:pt x="1890" y="0"/>
                    </a:lnTo>
                    <a:lnTo>
                      <a:pt x="1896" y="0"/>
                    </a:lnTo>
                    <a:lnTo>
                      <a:pt x="1902" y="0"/>
                    </a:lnTo>
                    <a:lnTo>
                      <a:pt x="1908" y="0"/>
                    </a:lnTo>
                    <a:lnTo>
                      <a:pt x="1914" y="0"/>
                    </a:lnTo>
                    <a:lnTo>
                      <a:pt x="1920" y="0"/>
                    </a:lnTo>
                    <a:lnTo>
                      <a:pt x="1926" y="0"/>
                    </a:lnTo>
                    <a:lnTo>
                      <a:pt x="1932" y="0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50" y="0"/>
                    </a:lnTo>
                    <a:lnTo>
                      <a:pt x="1956" y="0"/>
                    </a:lnTo>
                    <a:lnTo>
                      <a:pt x="1962" y="0"/>
                    </a:lnTo>
                    <a:lnTo>
                      <a:pt x="1968" y="0"/>
                    </a:lnTo>
                    <a:lnTo>
                      <a:pt x="1974" y="0"/>
                    </a:lnTo>
                    <a:lnTo>
                      <a:pt x="1980" y="0"/>
                    </a:lnTo>
                    <a:lnTo>
                      <a:pt x="1986" y="0"/>
                    </a:lnTo>
                    <a:lnTo>
                      <a:pt x="1992" y="0"/>
                    </a:lnTo>
                    <a:lnTo>
                      <a:pt x="1998" y="0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6" y="0"/>
                    </a:lnTo>
                    <a:lnTo>
                      <a:pt x="2022" y="0"/>
                    </a:lnTo>
                    <a:lnTo>
                      <a:pt x="2028" y="0"/>
                    </a:lnTo>
                    <a:lnTo>
                      <a:pt x="2034" y="0"/>
                    </a:lnTo>
                    <a:lnTo>
                      <a:pt x="2040" y="0"/>
                    </a:lnTo>
                    <a:lnTo>
                      <a:pt x="2046" y="0"/>
                    </a:lnTo>
                    <a:lnTo>
                      <a:pt x="2052" y="0"/>
                    </a:lnTo>
                    <a:lnTo>
                      <a:pt x="2058" y="0"/>
                    </a:lnTo>
                    <a:lnTo>
                      <a:pt x="2064" y="0"/>
                    </a:lnTo>
                    <a:lnTo>
                      <a:pt x="2070" y="0"/>
                    </a:lnTo>
                    <a:lnTo>
                      <a:pt x="2076" y="0"/>
                    </a:lnTo>
                    <a:lnTo>
                      <a:pt x="2082" y="0"/>
                    </a:lnTo>
                    <a:lnTo>
                      <a:pt x="2088" y="0"/>
                    </a:lnTo>
                    <a:lnTo>
                      <a:pt x="2094" y="0"/>
                    </a:lnTo>
                    <a:lnTo>
                      <a:pt x="2100" y="0"/>
                    </a:lnTo>
                    <a:lnTo>
                      <a:pt x="2106" y="0"/>
                    </a:lnTo>
                    <a:lnTo>
                      <a:pt x="2112" y="0"/>
                    </a:lnTo>
                    <a:lnTo>
                      <a:pt x="2118" y="0"/>
                    </a:lnTo>
                    <a:lnTo>
                      <a:pt x="2124" y="0"/>
                    </a:lnTo>
                    <a:lnTo>
                      <a:pt x="2130" y="0"/>
                    </a:lnTo>
                    <a:lnTo>
                      <a:pt x="2136" y="0"/>
                    </a:lnTo>
                    <a:lnTo>
                      <a:pt x="2142" y="0"/>
                    </a:lnTo>
                    <a:lnTo>
                      <a:pt x="2148" y="0"/>
                    </a:lnTo>
                    <a:lnTo>
                      <a:pt x="2154" y="0"/>
                    </a:lnTo>
                    <a:lnTo>
                      <a:pt x="2160" y="0"/>
                    </a:lnTo>
                    <a:lnTo>
                      <a:pt x="2166" y="0"/>
                    </a:lnTo>
                    <a:lnTo>
                      <a:pt x="2172" y="0"/>
                    </a:lnTo>
                    <a:lnTo>
                      <a:pt x="2178" y="0"/>
                    </a:lnTo>
                    <a:lnTo>
                      <a:pt x="2184" y="0"/>
                    </a:lnTo>
                    <a:lnTo>
                      <a:pt x="2190" y="0"/>
                    </a:lnTo>
                    <a:lnTo>
                      <a:pt x="2196" y="0"/>
                    </a:lnTo>
                    <a:lnTo>
                      <a:pt x="2202" y="0"/>
                    </a:lnTo>
                    <a:lnTo>
                      <a:pt x="2208" y="0"/>
                    </a:lnTo>
                    <a:lnTo>
                      <a:pt x="2214" y="0"/>
                    </a:lnTo>
                    <a:lnTo>
                      <a:pt x="2220" y="0"/>
                    </a:lnTo>
                    <a:lnTo>
                      <a:pt x="2226" y="0"/>
                    </a:lnTo>
                    <a:lnTo>
                      <a:pt x="2232" y="0"/>
                    </a:lnTo>
                    <a:lnTo>
                      <a:pt x="2238" y="0"/>
                    </a:lnTo>
                    <a:lnTo>
                      <a:pt x="2244" y="0"/>
                    </a:lnTo>
                    <a:lnTo>
                      <a:pt x="2250" y="0"/>
                    </a:lnTo>
                    <a:lnTo>
                      <a:pt x="2256" y="0"/>
                    </a:lnTo>
                    <a:lnTo>
                      <a:pt x="2262" y="0"/>
                    </a:lnTo>
                    <a:lnTo>
                      <a:pt x="2268" y="0"/>
                    </a:lnTo>
                    <a:lnTo>
                      <a:pt x="2274" y="0"/>
                    </a:lnTo>
                    <a:lnTo>
                      <a:pt x="2280" y="0"/>
                    </a:lnTo>
                    <a:lnTo>
                      <a:pt x="2286" y="0"/>
                    </a:lnTo>
                    <a:lnTo>
                      <a:pt x="2292" y="0"/>
                    </a:lnTo>
                    <a:lnTo>
                      <a:pt x="2298" y="0"/>
                    </a:lnTo>
                    <a:lnTo>
                      <a:pt x="2304" y="0"/>
                    </a:lnTo>
                    <a:lnTo>
                      <a:pt x="2310" y="0"/>
                    </a:lnTo>
                    <a:lnTo>
                      <a:pt x="2316" y="0"/>
                    </a:lnTo>
                    <a:lnTo>
                      <a:pt x="2322" y="0"/>
                    </a:lnTo>
                    <a:lnTo>
                      <a:pt x="2328" y="0"/>
                    </a:lnTo>
                    <a:lnTo>
                      <a:pt x="2334" y="0"/>
                    </a:lnTo>
                    <a:lnTo>
                      <a:pt x="2340" y="0"/>
                    </a:lnTo>
                    <a:lnTo>
                      <a:pt x="2346" y="0"/>
                    </a:lnTo>
                    <a:lnTo>
                      <a:pt x="2352" y="0"/>
                    </a:lnTo>
                    <a:lnTo>
                      <a:pt x="2358" y="0"/>
                    </a:lnTo>
                    <a:lnTo>
                      <a:pt x="2364" y="0"/>
                    </a:lnTo>
                    <a:lnTo>
                      <a:pt x="2370" y="0"/>
                    </a:lnTo>
                    <a:lnTo>
                      <a:pt x="2376" y="0"/>
                    </a:lnTo>
                    <a:lnTo>
                      <a:pt x="2382" y="0"/>
                    </a:lnTo>
                    <a:lnTo>
                      <a:pt x="2388" y="0"/>
                    </a:lnTo>
                    <a:lnTo>
                      <a:pt x="2394" y="0"/>
                    </a:lnTo>
                    <a:lnTo>
                      <a:pt x="2400" y="0"/>
                    </a:lnTo>
                    <a:lnTo>
                      <a:pt x="2406" y="0"/>
                    </a:lnTo>
                    <a:lnTo>
                      <a:pt x="2412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30" y="0"/>
                    </a:lnTo>
                    <a:lnTo>
                      <a:pt x="2436" y="0"/>
                    </a:lnTo>
                    <a:lnTo>
                      <a:pt x="2442" y="0"/>
                    </a:lnTo>
                    <a:lnTo>
                      <a:pt x="2448" y="0"/>
                    </a:lnTo>
                    <a:lnTo>
                      <a:pt x="2454" y="0"/>
                    </a:lnTo>
                    <a:lnTo>
                      <a:pt x="2460" y="0"/>
                    </a:lnTo>
                    <a:lnTo>
                      <a:pt x="2466" y="0"/>
                    </a:lnTo>
                    <a:lnTo>
                      <a:pt x="2472" y="0"/>
                    </a:lnTo>
                    <a:lnTo>
                      <a:pt x="2478" y="0"/>
                    </a:lnTo>
                    <a:lnTo>
                      <a:pt x="2484" y="0"/>
                    </a:lnTo>
                    <a:lnTo>
                      <a:pt x="2490" y="0"/>
                    </a:lnTo>
                    <a:lnTo>
                      <a:pt x="2496" y="0"/>
                    </a:lnTo>
                    <a:lnTo>
                      <a:pt x="2502" y="0"/>
                    </a:lnTo>
                    <a:lnTo>
                      <a:pt x="2508" y="0"/>
                    </a:lnTo>
                    <a:lnTo>
                      <a:pt x="2514" y="0"/>
                    </a:lnTo>
                    <a:lnTo>
                      <a:pt x="2520" y="0"/>
                    </a:lnTo>
                    <a:lnTo>
                      <a:pt x="2526" y="0"/>
                    </a:lnTo>
                    <a:lnTo>
                      <a:pt x="2532" y="0"/>
                    </a:lnTo>
                    <a:lnTo>
                      <a:pt x="2538" y="0"/>
                    </a:lnTo>
                    <a:lnTo>
                      <a:pt x="2544" y="0"/>
                    </a:lnTo>
                    <a:lnTo>
                      <a:pt x="2550" y="0"/>
                    </a:lnTo>
                    <a:lnTo>
                      <a:pt x="2556" y="0"/>
                    </a:lnTo>
                    <a:lnTo>
                      <a:pt x="2562" y="0"/>
                    </a:lnTo>
                    <a:lnTo>
                      <a:pt x="2568" y="0"/>
                    </a:lnTo>
                    <a:lnTo>
                      <a:pt x="2574" y="0"/>
                    </a:lnTo>
                    <a:lnTo>
                      <a:pt x="2580" y="0"/>
                    </a:lnTo>
                    <a:lnTo>
                      <a:pt x="2586" y="0"/>
                    </a:lnTo>
                    <a:lnTo>
                      <a:pt x="2592" y="0"/>
                    </a:lnTo>
                    <a:lnTo>
                      <a:pt x="2598" y="0"/>
                    </a:lnTo>
                    <a:lnTo>
                      <a:pt x="2604" y="0"/>
                    </a:lnTo>
                    <a:lnTo>
                      <a:pt x="2610" y="0"/>
                    </a:lnTo>
                    <a:lnTo>
                      <a:pt x="2616" y="0"/>
                    </a:lnTo>
                    <a:lnTo>
                      <a:pt x="2622" y="0"/>
                    </a:lnTo>
                    <a:lnTo>
                      <a:pt x="2628" y="0"/>
                    </a:lnTo>
                    <a:lnTo>
                      <a:pt x="2634" y="0"/>
                    </a:lnTo>
                    <a:lnTo>
                      <a:pt x="2640" y="0"/>
                    </a:lnTo>
                    <a:lnTo>
                      <a:pt x="2646" y="0"/>
                    </a:lnTo>
                    <a:lnTo>
                      <a:pt x="2652" y="0"/>
                    </a:lnTo>
                    <a:lnTo>
                      <a:pt x="2658" y="0"/>
                    </a:lnTo>
                    <a:lnTo>
                      <a:pt x="2664" y="0"/>
                    </a:lnTo>
                    <a:lnTo>
                      <a:pt x="2670" y="0"/>
                    </a:lnTo>
                    <a:lnTo>
                      <a:pt x="2676" y="0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700" y="0"/>
                    </a:lnTo>
                    <a:lnTo>
                      <a:pt x="2706" y="0"/>
                    </a:lnTo>
                    <a:lnTo>
                      <a:pt x="2712" y="0"/>
                    </a:lnTo>
                    <a:lnTo>
                      <a:pt x="2718" y="0"/>
                    </a:lnTo>
                    <a:lnTo>
                      <a:pt x="2724" y="0"/>
                    </a:lnTo>
                    <a:lnTo>
                      <a:pt x="2730" y="0"/>
                    </a:lnTo>
                    <a:lnTo>
                      <a:pt x="2736" y="0"/>
                    </a:lnTo>
                    <a:lnTo>
                      <a:pt x="2742" y="0"/>
                    </a:lnTo>
                    <a:lnTo>
                      <a:pt x="2748" y="0"/>
                    </a:lnTo>
                    <a:lnTo>
                      <a:pt x="2754" y="0"/>
                    </a:lnTo>
                    <a:lnTo>
                      <a:pt x="2760" y="0"/>
                    </a:lnTo>
                    <a:lnTo>
                      <a:pt x="2766" y="0"/>
                    </a:lnTo>
                    <a:lnTo>
                      <a:pt x="2772" y="0"/>
                    </a:lnTo>
                    <a:lnTo>
                      <a:pt x="2778" y="0"/>
                    </a:lnTo>
                    <a:lnTo>
                      <a:pt x="2784" y="0"/>
                    </a:lnTo>
                    <a:lnTo>
                      <a:pt x="2790" y="0"/>
                    </a:lnTo>
                    <a:lnTo>
                      <a:pt x="2796" y="0"/>
                    </a:lnTo>
                    <a:lnTo>
                      <a:pt x="2802" y="0"/>
                    </a:lnTo>
                    <a:lnTo>
                      <a:pt x="2808" y="0"/>
                    </a:lnTo>
                    <a:lnTo>
                      <a:pt x="2814" y="0"/>
                    </a:lnTo>
                    <a:lnTo>
                      <a:pt x="2820" y="0"/>
                    </a:lnTo>
                    <a:lnTo>
                      <a:pt x="2826" y="0"/>
                    </a:lnTo>
                    <a:lnTo>
                      <a:pt x="2832" y="0"/>
                    </a:lnTo>
                    <a:lnTo>
                      <a:pt x="2838" y="0"/>
                    </a:lnTo>
                    <a:lnTo>
                      <a:pt x="2844" y="0"/>
                    </a:lnTo>
                    <a:lnTo>
                      <a:pt x="2850" y="0"/>
                    </a:lnTo>
                    <a:lnTo>
                      <a:pt x="2856" y="0"/>
                    </a:lnTo>
                    <a:lnTo>
                      <a:pt x="2862" y="0"/>
                    </a:lnTo>
                    <a:lnTo>
                      <a:pt x="2868" y="0"/>
                    </a:lnTo>
                    <a:lnTo>
                      <a:pt x="2874" y="0"/>
                    </a:lnTo>
                    <a:lnTo>
                      <a:pt x="2880" y="0"/>
                    </a:lnTo>
                    <a:lnTo>
                      <a:pt x="2886" y="0"/>
                    </a:lnTo>
                    <a:lnTo>
                      <a:pt x="2892" y="0"/>
                    </a:lnTo>
                    <a:lnTo>
                      <a:pt x="2898" y="0"/>
                    </a:lnTo>
                    <a:lnTo>
                      <a:pt x="2904" y="0"/>
                    </a:lnTo>
                    <a:lnTo>
                      <a:pt x="2910" y="0"/>
                    </a:lnTo>
                    <a:lnTo>
                      <a:pt x="2916" y="0"/>
                    </a:lnTo>
                    <a:lnTo>
                      <a:pt x="2922" y="0"/>
                    </a:lnTo>
                    <a:lnTo>
                      <a:pt x="2928" y="0"/>
                    </a:lnTo>
                    <a:lnTo>
                      <a:pt x="2934" y="0"/>
                    </a:lnTo>
                    <a:lnTo>
                      <a:pt x="2940" y="0"/>
                    </a:lnTo>
                    <a:lnTo>
                      <a:pt x="2946" y="0"/>
                    </a:lnTo>
                    <a:lnTo>
                      <a:pt x="2952" y="0"/>
                    </a:lnTo>
                    <a:lnTo>
                      <a:pt x="2958" y="0"/>
                    </a:lnTo>
                    <a:lnTo>
                      <a:pt x="2964" y="0"/>
                    </a:lnTo>
                    <a:lnTo>
                      <a:pt x="2970" y="0"/>
                    </a:lnTo>
                    <a:lnTo>
                      <a:pt x="2976" y="0"/>
                    </a:lnTo>
                    <a:lnTo>
                      <a:pt x="2982" y="0"/>
                    </a:lnTo>
                    <a:lnTo>
                      <a:pt x="2988" y="0"/>
                    </a:lnTo>
                    <a:lnTo>
                      <a:pt x="2994" y="0"/>
                    </a:lnTo>
                    <a:lnTo>
                      <a:pt x="3000" y="0"/>
                    </a:lnTo>
                    <a:lnTo>
                      <a:pt x="3006" y="0"/>
                    </a:lnTo>
                    <a:lnTo>
                      <a:pt x="3012" y="0"/>
                    </a:lnTo>
                    <a:lnTo>
                      <a:pt x="3018" y="0"/>
                    </a:lnTo>
                    <a:lnTo>
                      <a:pt x="3024" y="0"/>
                    </a:lnTo>
                    <a:lnTo>
                      <a:pt x="3030" y="0"/>
                    </a:lnTo>
                    <a:lnTo>
                      <a:pt x="3036" y="0"/>
                    </a:lnTo>
                    <a:lnTo>
                      <a:pt x="3042" y="0"/>
                    </a:lnTo>
                    <a:lnTo>
                      <a:pt x="3048" y="0"/>
                    </a:lnTo>
                    <a:lnTo>
                      <a:pt x="3054" y="0"/>
                    </a:lnTo>
                    <a:lnTo>
                      <a:pt x="3060" y="0"/>
                    </a:lnTo>
                    <a:lnTo>
                      <a:pt x="3066" y="0"/>
                    </a:lnTo>
                    <a:lnTo>
                      <a:pt x="3072" y="0"/>
                    </a:lnTo>
                    <a:lnTo>
                      <a:pt x="3078" y="0"/>
                    </a:lnTo>
                    <a:lnTo>
                      <a:pt x="3084" y="0"/>
                    </a:lnTo>
                    <a:lnTo>
                      <a:pt x="3090" y="0"/>
                    </a:lnTo>
                    <a:lnTo>
                      <a:pt x="3096" y="0"/>
                    </a:lnTo>
                    <a:lnTo>
                      <a:pt x="3102" y="0"/>
                    </a:lnTo>
                    <a:lnTo>
                      <a:pt x="3108" y="0"/>
                    </a:lnTo>
                    <a:lnTo>
                      <a:pt x="3114" y="0"/>
                    </a:lnTo>
                    <a:lnTo>
                      <a:pt x="3120" y="0"/>
                    </a:lnTo>
                    <a:lnTo>
                      <a:pt x="3126" y="0"/>
                    </a:lnTo>
                    <a:lnTo>
                      <a:pt x="3132" y="0"/>
                    </a:lnTo>
                    <a:lnTo>
                      <a:pt x="3138" y="0"/>
                    </a:lnTo>
                    <a:lnTo>
                      <a:pt x="3144" y="0"/>
                    </a:lnTo>
                    <a:lnTo>
                      <a:pt x="3150" y="0"/>
                    </a:lnTo>
                    <a:lnTo>
                      <a:pt x="3156" y="0"/>
                    </a:lnTo>
                    <a:lnTo>
                      <a:pt x="3162" y="0"/>
                    </a:lnTo>
                    <a:lnTo>
                      <a:pt x="3168" y="0"/>
                    </a:lnTo>
                    <a:lnTo>
                      <a:pt x="3174" y="0"/>
                    </a:lnTo>
                    <a:lnTo>
                      <a:pt x="3180" y="0"/>
                    </a:lnTo>
                    <a:lnTo>
                      <a:pt x="3186" y="0"/>
                    </a:lnTo>
                    <a:lnTo>
                      <a:pt x="3192" y="0"/>
                    </a:lnTo>
                    <a:lnTo>
                      <a:pt x="3198" y="0"/>
                    </a:lnTo>
                    <a:lnTo>
                      <a:pt x="3204" y="0"/>
                    </a:lnTo>
                    <a:lnTo>
                      <a:pt x="3210" y="0"/>
                    </a:lnTo>
                    <a:lnTo>
                      <a:pt x="3216" y="0"/>
                    </a:lnTo>
                    <a:lnTo>
                      <a:pt x="3222" y="0"/>
                    </a:lnTo>
                    <a:lnTo>
                      <a:pt x="3228" y="0"/>
                    </a:lnTo>
                    <a:lnTo>
                      <a:pt x="3234" y="0"/>
                    </a:lnTo>
                    <a:lnTo>
                      <a:pt x="3240" y="0"/>
                    </a:lnTo>
                    <a:lnTo>
                      <a:pt x="3246" y="0"/>
                    </a:lnTo>
                    <a:lnTo>
                      <a:pt x="3252" y="0"/>
                    </a:lnTo>
                    <a:lnTo>
                      <a:pt x="3258" y="0"/>
                    </a:lnTo>
                    <a:lnTo>
                      <a:pt x="3264" y="0"/>
                    </a:lnTo>
                    <a:lnTo>
                      <a:pt x="3270" y="0"/>
                    </a:lnTo>
                    <a:lnTo>
                      <a:pt x="3276" y="0"/>
                    </a:lnTo>
                    <a:lnTo>
                      <a:pt x="3282" y="0"/>
                    </a:lnTo>
                    <a:lnTo>
                      <a:pt x="3288" y="0"/>
                    </a:lnTo>
                    <a:lnTo>
                      <a:pt x="3294" y="0"/>
                    </a:lnTo>
                    <a:lnTo>
                      <a:pt x="3300" y="0"/>
                    </a:lnTo>
                    <a:lnTo>
                      <a:pt x="3306" y="0"/>
                    </a:lnTo>
                    <a:lnTo>
                      <a:pt x="3312" y="0"/>
                    </a:lnTo>
                    <a:lnTo>
                      <a:pt x="3318" y="0"/>
                    </a:lnTo>
                    <a:lnTo>
                      <a:pt x="3324" y="0"/>
                    </a:lnTo>
                    <a:lnTo>
                      <a:pt x="3330" y="0"/>
                    </a:lnTo>
                    <a:lnTo>
                      <a:pt x="3336" y="0"/>
                    </a:lnTo>
                    <a:lnTo>
                      <a:pt x="3342" y="0"/>
                    </a:lnTo>
                    <a:lnTo>
                      <a:pt x="3348" y="0"/>
                    </a:lnTo>
                    <a:lnTo>
                      <a:pt x="3354" y="0"/>
                    </a:lnTo>
                    <a:lnTo>
                      <a:pt x="3360" y="0"/>
                    </a:lnTo>
                    <a:lnTo>
                      <a:pt x="3366" y="0"/>
                    </a:lnTo>
                    <a:lnTo>
                      <a:pt x="3372" y="0"/>
                    </a:lnTo>
                    <a:lnTo>
                      <a:pt x="3378" y="0"/>
                    </a:lnTo>
                    <a:lnTo>
                      <a:pt x="3384" y="0"/>
                    </a:lnTo>
                    <a:lnTo>
                      <a:pt x="3390" y="0"/>
                    </a:lnTo>
                    <a:lnTo>
                      <a:pt x="3396" y="0"/>
                    </a:lnTo>
                    <a:lnTo>
                      <a:pt x="3402" y="0"/>
                    </a:lnTo>
                    <a:lnTo>
                      <a:pt x="3408" y="0"/>
                    </a:lnTo>
                    <a:lnTo>
                      <a:pt x="3414" y="0"/>
                    </a:lnTo>
                    <a:lnTo>
                      <a:pt x="3420" y="0"/>
                    </a:lnTo>
                    <a:lnTo>
                      <a:pt x="3426" y="0"/>
                    </a:lnTo>
                    <a:lnTo>
                      <a:pt x="3432" y="0"/>
                    </a:lnTo>
                    <a:lnTo>
                      <a:pt x="3438" y="0"/>
                    </a:lnTo>
                    <a:lnTo>
                      <a:pt x="3444" y="0"/>
                    </a:lnTo>
                    <a:lnTo>
                      <a:pt x="3450" y="0"/>
                    </a:lnTo>
                    <a:lnTo>
                      <a:pt x="3456" y="0"/>
                    </a:lnTo>
                    <a:lnTo>
                      <a:pt x="3462" y="0"/>
                    </a:lnTo>
                    <a:lnTo>
                      <a:pt x="3468" y="0"/>
                    </a:lnTo>
                    <a:lnTo>
                      <a:pt x="3474" y="0"/>
                    </a:lnTo>
                    <a:lnTo>
                      <a:pt x="3480" y="0"/>
                    </a:lnTo>
                    <a:lnTo>
                      <a:pt x="3486" y="0"/>
                    </a:lnTo>
                    <a:lnTo>
                      <a:pt x="3492" y="0"/>
                    </a:lnTo>
                    <a:lnTo>
                      <a:pt x="3498" y="0"/>
                    </a:lnTo>
                    <a:lnTo>
                      <a:pt x="3504" y="0"/>
                    </a:lnTo>
                    <a:lnTo>
                      <a:pt x="3510" y="0"/>
                    </a:lnTo>
                    <a:lnTo>
                      <a:pt x="3516" y="0"/>
                    </a:lnTo>
                    <a:lnTo>
                      <a:pt x="3522" y="0"/>
                    </a:lnTo>
                    <a:lnTo>
                      <a:pt x="3528" y="0"/>
                    </a:lnTo>
                    <a:lnTo>
                      <a:pt x="3534" y="0"/>
                    </a:lnTo>
                    <a:lnTo>
                      <a:pt x="3540" y="0"/>
                    </a:lnTo>
                    <a:lnTo>
                      <a:pt x="3546" y="0"/>
                    </a:lnTo>
                    <a:lnTo>
                      <a:pt x="3552" y="0"/>
                    </a:lnTo>
                    <a:lnTo>
                      <a:pt x="3558" y="0"/>
                    </a:lnTo>
                    <a:lnTo>
                      <a:pt x="3564" y="0"/>
                    </a:lnTo>
                    <a:lnTo>
                      <a:pt x="3570" y="0"/>
                    </a:lnTo>
                    <a:lnTo>
                      <a:pt x="3576" y="0"/>
                    </a:lnTo>
                    <a:lnTo>
                      <a:pt x="3582" y="0"/>
                    </a:lnTo>
                    <a:lnTo>
                      <a:pt x="3588" y="0"/>
                    </a:lnTo>
                    <a:lnTo>
                      <a:pt x="3594" y="0"/>
                    </a:lnTo>
                    <a:lnTo>
                      <a:pt x="3600" y="0"/>
                    </a:lnTo>
                    <a:lnTo>
                      <a:pt x="3606" y="0"/>
                    </a:lnTo>
                    <a:lnTo>
                      <a:pt x="3612" y="0"/>
                    </a:lnTo>
                    <a:lnTo>
                      <a:pt x="3618" y="0"/>
                    </a:lnTo>
                    <a:lnTo>
                      <a:pt x="3624" y="0"/>
                    </a:lnTo>
                    <a:lnTo>
                      <a:pt x="3630" y="0"/>
                    </a:lnTo>
                    <a:lnTo>
                      <a:pt x="3636" y="0"/>
                    </a:lnTo>
                    <a:lnTo>
                      <a:pt x="3642" y="0"/>
                    </a:lnTo>
                    <a:lnTo>
                      <a:pt x="3648" y="0"/>
                    </a:lnTo>
                    <a:lnTo>
                      <a:pt x="3654" y="0"/>
                    </a:lnTo>
                    <a:lnTo>
                      <a:pt x="3660" y="0"/>
                    </a:lnTo>
                    <a:lnTo>
                      <a:pt x="3666" y="0"/>
                    </a:lnTo>
                    <a:lnTo>
                      <a:pt x="3672" y="0"/>
                    </a:lnTo>
                    <a:lnTo>
                      <a:pt x="3678" y="0"/>
                    </a:lnTo>
                    <a:lnTo>
                      <a:pt x="3684" y="0"/>
                    </a:lnTo>
                    <a:lnTo>
                      <a:pt x="3690" y="0"/>
                    </a:lnTo>
                    <a:lnTo>
                      <a:pt x="3696" y="0"/>
                    </a:lnTo>
                    <a:lnTo>
                      <a:pt x="3702" y="0"/>
                    </a:lnTo>
                    <a:lnTo>
                      <a:pt x="3708" y="0"/>
                    </a:lnTo>
                    <a:lnTo>
                      <a:pt x="3714" y="0"/>
                    </a:lnTo>
                    <a:lnTo>
                      <a:pt x="3720" y="0"/>
                    </a:lnTo>
                    <a:lnTo>
                      <a:pt x="3726" y="0"/>
                    </a:lnTo>
                    <a:lnTo>
                      <a:pt x="3732" y="0"/>
                    </a:lnTo>
                    <a:lnTo>
                      <a:pt x="3738" y="0"/>
                    </a:lnTo>
                    <a:lnTo>
                      <a:pt x="3744" y="0"/>
                    </a:lnTo>
                    <a:lnTo>
                      <a:pt x="3750" y="0"/>
                    </a:lnTo>
                    <a:lnTo>
                      <a:pt x="3756" y="0"/>
                    </a:lnTo>
                    <a:lnTo>
                      <a:pt x="3762" y="0"/>
                    </a:lnTo>
                    <a:lnTo>
                      <a:pt x="3768" y="0"/>
                    </a:lnTo>
                    <a:lnTo>
                      <a:pt x="3774" y="0"/>
                    </a:lnTo>
                    <a:lnTo>
                      <a:pt x="3780" y="0"/>
                    </a:lnTo>
                    <a:lnTo>
                      <a:pt x="3786" y="0"/>
                    </a:lnTo>
                    <a:lnTo>
                      <a:pt x="3792" y="0"/>
                    </a:lnTo>
                    <a:lnTo>
                      <a:pt x="3798" y="0"/>
                    </a:lnTo>
                    <a:lnTo>
                      <a:pt x="3804" y="0"/>
                    </a:lnTo>
                    <a:lnTo>
                      <a:pt x="3810" y="0"/>
                    </a:lnTo>
                    <a:lnTo>
                      <a:pt x="3816" y="0"/>
                    </a:lnTo>
                    <a:lnTo>
                      <a:pt x="3822" y="0"/>
                    </a:lnTo>
                    <a:lnTo>
                      <a:pt x="3828" y="0"/>
                    </a:lnTo>
                    <a:lnTo>
                      <a:pt x="3834" y="0"/>
                    </a:lnTo>
                    <a:lnTo>
                      <a:pt x="3840" y="0"/>
                    </a:lnTo>
                    <a:lnTo>
                      <a:pt x="3846" y="0"/>
                    </a:lnTo>
                    <a:lnTo>
                      <a:pt x="3852" y="0"/>
                    </a:lnTo>
                    <a:lnTo>
                      <a:pt x="3858" y="0"/>
                    </a:lnTo>
                    <a:lnTo>
                      <a:pt x="3864" y="0"/>
                    </a:lnTo>
                    <a:lnTo>
                      <a:pt x="3870" y="0"/>
                    </a:lnTo>
                    <a:lnTo>
                      <a:pt x="3876" y="0"/>
                    </a:lnTo>
                    <a:lnTo>
                      <a:pt x="3882" y="0"/>
                    </a:lnTo>
                    <a:lnTo>
                      <a:pt x="3888" y="0"/>
                    </a:lnTo>
                    <a:lnTo>
                      <a:pt x="3894" y="0"/>
                    </a:lnTo>
                    <a:lnTo>
                      <a:pt x="3900" y="0"/>
                    </a:lnTo>
                    <a:lnTo>
                      <a:pt x="3906" y="0"/>
                    </a:lnTo>
                    <a:lnTo>
                      <a:pt x="3912" y="0"/>
                    </a:lnTo>
                    <a:lnTo>
                      <a:pt x="3918" y="0"/>
                    </a:lnTo>
                    <a:lnTo>
                      <a:pt x="3924" y="0"/>
                    </a:lnTo>
                    <a:lnTo>
                      <a:pt x="3930" y="0"/>
                    </a:lnTo>
                    <a:lnTo>
                      <a:pt x="3936" y="0"/>
                    </a:lnTo>
                    <a:lnTo>
                      <a:pt x="3942" y="0"/>
                    </a:lnTo>
                    <a:lnTo>
                      <a:pt x="3948" y="0"/>
                    </a:lnTo>
                    <a:lnTo>
                      <a:pt x="3954" y="0"/>
                    </a:lnTo>
                    <a:lnTo>
                      <a:pt x="3960" y="0"/>
                    </a:lnTo>
                    <a:lnTo>
                      <a:pt x="3966" y="0"/>
                    </a:lnTo>
                    <a:lnTo>
                      <a:pt x="3972" y="0"/>
                    </a:lnTo>
                    <a:lnTo>
                      <a:pt x="3978" y="0"/>
                    </a:lnTo>
                    <a:lnTo>
                      <a:pt x="3984" y="0"/>
                    </a:lnTo>
                    <a:lnTo>
                      <a:pt x="3990" y="0"/>
                    </a:lnTo>
                    <a:lnTo>
                      <a:pt x="3996" y="0"/>
                    </a:lnTo>
                    <a:lnTo>
                      <a:pt x="4002" y="0"/>
                    </a:lnTo>
                    <a:lnTo>
                      <a:pt x="4008" y="0"/>
                    </a:lnTo>
                    <a:lnTo>
                      <a:pt x="4014" y="0"/>
                    </a:lnTo>
                    <a:lnTo>
                      <a:pt x="4020" y="0"/>
                    </a:lnTo>
                    <a:lnTo>
                      <a:pt x="4026" y="0"/>
                    </a:lnTo>
                    <a:lnTo>
                      <a:pt x="4032" y="0"/>
                    </a:lnTo>
                    <a:lnTo>
                      <a:pt x="4038" y="0"/>
                    </a:lnTo>
                    <a:lnTo>
                      <a:pt x="4044" y="0"/>
                    </a:lnTo>
                    <a:lnTo>
                      <a:pt x="4050" y="0"/>
                    </a:lnTo>
                    <a:lnTo>
                      <a:pt x="4056" y="0"/>
                    </a:lnTo>
                    <a:lnTo>
                      <a:pt x="4062" y="0"/>
                    </a:lnTo>
                    <a:lnTo>
                      <a:pt x="4068" y="0"/>
                    </a:lnTo>
                    <a:lnTo>
                      <a:pt x="4074" y="0"/>
                    </a:lnTo>
                    <a:lnTo>
                      <a:pt x="4080" y="0"/>
                    </a:lnTo>
                    <a:lnTo>
                      <a:pt x="4086" y="0"/>
                    </a:lnTo>
                    <a:lnTo>
                      <a:pt x="4092" y="0"/>
                    </a:lnTo>
                    <a:lnTo>
                      <a:pt x="4098" y="0"/>
                    </a:lnTo>
                    <a:lnTo>
                      <a:pt x="4104" y="0"/>
                    </a:lnTo>
                    <a:lnTo>
                      <a:pt x="4110" y="0"/>
                    </a:lnTo>
                    <a:lnTo>
                      <a:pt x="4116" y="0"/>
                    </a:lnTo>
                    <a:lnTo>
                      <a:pt x="4122" y="0"/>
                    </a:lnTo>
                    <a:lnTo>
                      <a:pt x="4128" y="0"/>
                    </a:lnTo>
                    <a:lnTo>
                      <a:pt x="4134" y="0"/>
                    </a:lnTo>
                    <a:lnTo>
                      <a:pt x="4140" y="0"/>
                    </a:lnTo>
                    <a:lnTo>
                      <a:pt x="4146" y="0"/>
                    </a:lnTo>
                    <a:lnTo>
                      <a:pt x="4152" y="0"/>
                    </a:lnTo>
                    <a:lnTo>
                      <a:pt x="4158" y="0"/>
                    </a:lnTo>
                    <a:lnTo>
                      <a:pt x="4164" y="0"/>
                    </a:lnTo>
                    <a:lnTo>
                      <a:pt x="4170" y="0"/>
                    </a:lnTo>
                    <a:lnTo>
                      <a:pt x="4176" y="0"/>
                    </a:lnTo>
                    <a:lnTo>
                      <a:pt x="4182" y="0"/>
                    </a:lnTo>
                    <a:lnTo>
                      <a:pt x="4188" y="0"/>
                    </a:lnTo>
                    <a:lnTo>
                      <a:pt x="4194" y="0"/>
                    </a:lnTo>
                    <a:lnTo>
                      <a:pt x="4200" y="0"/>
                    </a:lnTo>
                    <a:lnTo>
                      <a:pt x="4206" y="0"/>
                    </a:lnTo>
                    <a:lnTo>
                      <a:pt x="4212" y="0"/>
                    </a:lnTo>
                    <a:lnTo>
                      <a:pt x="4218" y="0"/>
                    </a:lnTo>
                    <a:lnTo>
                      <a:pt x="4224" y="0"/>
                    </a:lnTo>
                    <a:lnTo>
                      <a:pt x="4230" y="0"/>
                    </a:lnTo>
                    <a:lnTo>
                      <a:pt x="4236" y="0"/>
                    </a:lnTo>
                    <a:lnTo>
                      <a:pt x="4242" y="0"/>
                    </a:lnTo>
                    <a:lnTo>
                      <a:pt x="4248" y="0"/>
                    </a:lnTo>
                    <a:lnTo>
                      <a:pt x="4254" y="0"/>
                    </a:lnTo>
                    <a:lnTo>
                      <a:pt x="4260" y="0"/>
                    </a:lnTo>
                    <a:lnTo>
                      <a:pt x="4266" y="0"/>
                    </a:lnTo>
                    <a:lnTo>
                      <a:pt x="4272" y="0"/>
                    </a:lnTo>
                    <a:lnTo>
                      <a:pt x="4278" y="0"/>
                    </a:lnTo>
                    <a:lnTo>
                      <a:pt x="4284" y="0"/>
                    </a:lnTo>
                    <a:lnTo>
                      <a:pt x="4290" y="0"/>
                    </a:lnTo>
                    <a:lnTo>
                      <a:pt x="4296" y="0"/>
                    </a:lnTo>
                    <a:lnTo>
                      <a:pt x="4302" y="0"/>
                    </a:lnTo>
                    <a:lnTo>
                      <a:pt x="4308" y="0"/>
                    </a:lnTo>
                    <a:lnTo>
                      <a:pt x="4314" y="0"/>
                    </a:lnTo>
                    <a:lnTo>
                      <a:pt x="4320" y="0"/>
                    </a:lnTo>
                    <a:lnTo>
                      <a:pt x="4326" y="0"/>
                    </a:lnTo>
                    <a:lnTo>
                      <a:pt x="4332" y="0"/>
                    </a:lnTo>
                    <a:lnTo>
                      <a:pt x="4338" y="0"/>
                    </a:lnTo>
                    <a:lnTo>
                      <a:pt x="4344" y="0"/>
                    </a:lnTo>
                    <a:lnTo>
                      <a:pt x="4350" y="0"/>
                    </a:lnTo>
                    <a:lnTo>
                      <a:pt x="4356" y="0"/>
                    </a:lnTo>
                    <a:lnTo>
                      <a:pt x="4362" y="0"/>
                    </a:lnTo>
                    <a:lnTo>
                      <a:pt x="4368" y="0"/>
                    </a:lnTo>
                    <a:lnTo>
                      <a:pt x="4374" y="0"/>
                    </a:lnTo>
                    <a:lnTo>
                      <a:pt x="4380" y="0"/>
                    </a:lnTo>
                    <a:lnTo>
                      <a:pt x="4386" y="0"/>
                    </a:lnTo>
                    <a:lnTo>
                      <a:pt x="4392" y="0"/>
                    </a:lnTo>
                    <a:lnTo>
                      <a:pt x="4398" y="0"/>
                    </a:lnTo>
                    <a:lnTo>
                      <a:pt x="4404" y="0"/>
                    </a:lnTo>
                    <a:lnTo>
                      <a:pt x="4410" y="0"/>
                    </a:lnTo>
                    <a:lnTo>
                      <a:pt x="4416" y="0"/>
                    </a:lnTo>
                    <a:lnTo>
                      <a:pt x="4422" y="0"/>
                    </a:lnTo>
                    <a:lnTo>
                      <a:pt x="4428" y="0"/>
                    </a:lnTo>
                    <a:lnTo>
                      <a:pt x="4434" y="0"/>
                    </a:lnTo>
                    <a:lnTo>
                      <a:pt x="4440" y="0"/>
                    </a:lnTo>
                    <a:lnTo>
                      <a:pt x="4446" y="0"/>
                    </a:lnTo>
                    <a:lnTo>
                      <a:pt x="4452" y="0"/>
                    </a:lnTo>
                    <a:lnTo>
                      <a:pt x="4458" y="0"/>
                    </a:lnTo>
                    <a:lnTo>
                      <a:pt x="4464" y="0"/>
                    </a:lnTo>
                    <a:lnTo>
                      <a:pt x="4470" y="0"/>
                    </a:lnTo>
                    <a:lnTo>
                      <a:pt x="4476" y="0"/>
                    </a:lnTo>
                    <a:lnTo>
                      <a:pt x="4482" y="0"/>
                    </a:lnTo>
                    <a:lnTo>
                      <a:pt x="4488" y="0"/>
                    </a:lnTo>
                    <a:lnTo>
                      <a:pt x="4494" y="0"/>
                    </a:lnTo>
                    <a:lnTo>
                      <a:pt x="4500" y="0"/>
                    </a:lnTo>
                    <a:lnTo>
                      <a:pt x="4506" y="0"/>
                    </a:lnTo>
                    <a:lnTo>
                      <a:pt x="4512" y="0"/>
                    </a:lnTo>
                    <a:lnTo>
                      <a:pt x="4518" y="0"/>
                    </a:lnTo>
                    <a:lnTo>
                      <a:pt x="4524" y="0"/>
                    </a:lnTo>
                    <a:lnTo>
                      <a:pt x="4530" y="0"/>
                    </a:lnTo>
                    <a:lnTo>
                      <a:pt x="4536" y="0"/>
                    </a:lnTo>
                    <a:lnTo>
                      <a:pt x="4542" y="0"/>
                    </a:lnTo>
                    <a:lnTo>
                      <a:pt x="4548" y="0"/>
                    </a:lnTo>
                    <a:lnTo>
                      <a:pt x="4554" y="0"/>
                    </a:lnTo>
                    <a:lnTo>
                      <a:pt x="4560" y="0"/>
                    </a:lnTo>
                    <a:lnTo>
                      <a:pt x="4566" y="0"/>
                    </a:lnTo>
                    <a:lnTo>
                      <a:pt x="4572" y="0"/>
                    </a:lnTo>
                    <a:lnTo>
                      <a:pt x="4578" y="0"/>
                    </a:lnTo>
                    <a:lnTo>
                      <a:pt x="4584" y="0"/>
                    </a:lnTo>
                    <a:lnTo>
                      <a:pt x="4590" y="0"/>
                    </a:lnTo>
                    <a:lnTo>
                      <a:pt x="4596" y="0"/>
                    </a:lnTo>
                    <a:lnTo>
                      <a:pt x="4602" y="0"/>
                    </a:lnTo>
                    <a:lnTo>
                      <a:pt x="4608" y="0"/>
                    </a:lnTo>
                    <a:lnTo>
                      <a:pt x="4614" y="0"/>
                    </a:lnTo>
                    <a:lnTo>
                      <a:pt x="4620" y="0"/>
                    </a:lnTo>
                    <a:lnTo>
                      <a:pt x="4626" y="0"/>
                    </a:lnTo>
                    <a:lnTo>
                      <a:pt x="4632" y="0"/>
                    </a:lnTo>
                    <a:lnTo>
                      <a:pt x="4638" y="0"/>
                    </a:lnTo>
                    <a:lnTo>
                      <a:pt x="4644" y="0"/>
                    </a:lnTo>
                    <a:lnTo>
                      <a:pt x="4650" y="0"/>
                    </a:lnTo>
                    <a:lnTo>
                      <a:pt x="4656" y="0"/>
                    </a:lnTo>
                    <a:lnTo>
                      <a:pt x="4662" y="0"/>
                    </a:lnTo>
                    <a:lnTo>
                      <a:pt x="4668" y="0"/>
                    </a:lnTo>
                    <a:lnTo>
                      <a:pt x="4674" y="0"/>
                    </a:lnTo>
                    <a:lnTo>
                      <a:pt x="4680" y="0"/>
                    </a:lnTo>
                    <a:lnTo>
                      <a:pt x="4686" y="0"/>
                    </a:lnTo>
                    <a:lnTo>
                      <a:pt x="4692" y="0"/>
                    </a:lnTo>
                    <a:lnTo>
                      <a:pt x="4698" y="0"/>
                    </a:lnTo>
                    <a:lnTo>
                      <a:pt x="4704" y="0"/>
                    </a:lnTo>
                    <a:lnTo>
                      <a:pt x="4710" y="0"/>
                    </a:lnTo>
                    <a:lnTo>
                      <a:pt x="4716" y="0"/>
                    </a:lnTo>
                    <a:lnTo>
                      <a:pt x="4722" y="0"/>
                    </a:lnTo>
                    <a:lnTo>
                      <a:pt x="4728" y="0"/>
                    </a:lnTo>
                    <a:lnTo>
                      <a:pt x="4734" y="0"/>
                    </a:lnTo>
                    <a:lnTo>
                      <a:pt x="4740" y="0"/>
                    </a:lnTo>
                    <a:lnTo>
                      <a:pt x="4746" y="0"/>
                    </a:lnTo>
                    <a:lnTo>
                      <a:pt x="4752" y="0"/>
                    </a:lnTo>
                    <a:lnTo>
                      <a:pt x="4758" y="0"/>
                    </a:lnTo>
                    <a:lnTo>
                      <a:pt x="4764" y="0"/>
                    </a:lnTo>
                    <a:lnTo>
                      <a:pt x="4770" y="0"/>
                    </a:lnTo>
                    <a:lnTo>
                      <a:pt x="4776" y="0"/>
                    </a:lnTo>
                    <a:lnTo>
                      <a:pt x="4782" y="0"/>
                    </a:lnTo>
                    <a:lnTo>
                      <a:pt x="4788" y="0"/>
                    </a:lnTo>
                    <a:lnTo>
                      <a:pt x="4794" y="0"/>
                    </a:lnTo>
                    <a:lnTo>
                      <a:pt x="4800" y="0"/>
                    </a:lnTo>
                    <a:lnTo>
                      <a:pt x="4806" y="0"/>
                    </a:lnTo>
                    <a:lnTo>
                      <a:pt x="4812" y="0"/>
                    </a:lnTo>
                    <a:lnTo>
                      <a:pt x="4818" y="0"/>
                    </a:lnTo>
                    <a:lnTo>
                      <a:pt x="4824" y="0"/>
                    </a:lnTo>
                    <a:lnTo>
                      <a:pt x="4830" y="0"/>
                    </a:lnTo>
                    <a:lnTo>
                      <a:pt x="4836" y="0"/>
                    </a:lnTo>
                    <a:lnTo>
                      <a:pt x="4842" y="0"/>
                    </a:lnTo>
                    <a:lnTo>
                      <a:pt x="4848" y="0"/>
                    </a:lnTo>
                    <a:lnTo>
                      <a:pt x="4854" y="0"/>
                    </a:lnTo>
                    <a:lnTo>
                      <a:pt x="4860" y="0"/>
                    </a:lnTo>
                    <a:lnTo>
                      <a:pt x="4866" y="0"/>
                    </a:lnTo>
                    <a:lnTo>
                      <a:pt x="4872" y="0"/>
                    </a:lnTo>
                    <a:lnTo>
                      <a:pt x="4878" y="0"/>
                    </a:lnTo>
                    <a:lnTo>
                      <a:pt x="4884" y="0"/>
                    </a:lnTo>
                    <a:lnTo>
                      <a:pt x="4890" y="0"/>
                    </a:lnTo>
                    <a:lnTo>
                      <a:pt x="4896" y="0"/>
                    </a:lnTo>
                    <a:lnTo>
                      <a:pt x="4902" y="0"/>
                    </a:lnTo>
                    <a:lnTo>
                      <a:pt x="4908" y="0"/>
                    </a:lnTo>
                    <a:lnTo>
                      <a:pt x="4914" y="0"/>
                    </a:lnTo>
                    <a:lnTo>
                      <a:pt x="4920" y="0"/>
                    </a:lnTo>
                    <a:lnTo>
                      <a:pt x="4926" y="0"/>
                    </a:lnTo>
                    <a:lnTo>
                      <a:pt x="4932" y="0"/>
                    </a:lnTo>
                    <a:lnTo>
                      <a:pt x="4938" y="0"/>
                    </a:lnTo>
                    <a:lnTo>
                      <a:pt x="4944" y="0"/>
                    </a:lnTo>
                    <a:lnTo>
                      <a:pt x="4950" y="0"/>
                    </a:lnTo>
                    <a:lnTo>
                      <a:pt x="4956" y="0"/>
                    </a:lnTo>
                    <a:lnTo>
                      <a:pt x="4962" y="0"/>
                    </a:lnTo>
                    <a:lnTo>
                      <a:pt x="4968" y="0"/>
                    </a:lnTo>
                    <a:lnTo>
                      <a:pt x="4974" y="0"/>
                    </a:lnTo>
                    <a:lnTo>
                      <a:pt x="4980" y="0"/>
                    </a:lnTo>
                    <a:lnTo>
                      <a:pt x="4986" y="0"/>
                    </a:lnTo>
                    <a:lnTo>
                      <a:pt x="4992" y="0"/>
                    </a:lnTo>
                    <a:lnTo>
                      <a:pt x="4998" y="0"/>
                    </a:lnTo>
                    <a:lnTo>
                      <a:pt x="5004" y="0"/>
                    </a:lnTo>
                    <a:lnTo>
                      <a:pt x="5010" y="0"/>
                    </a:lnTo>
                    <a:lnTo>
                      <a:pt x="5016" y="0"/>
                    </a:lnTo>
                    <a:lnTo>
                      <a:pt x="5022" y="0"/>
                    </a:lnTo>
                    <a:lnTo>
                      <a:pt x="5028" y="0"/>
                    </a:lnTo>
                    <a:lnTo>
                      <a:pt x="5034" y="0"/>
                    </a:lnTo>
                    <a:lnTo>
                      <a:pt x="5040" y="0"/>
                    </a:lnTo>
                    <a:lnTo>
                      <a:pt x="5046" y="0"/>
                    </a:lnTo>
                    <a:lnTo>
                      <a:pt x="5052" y="0"/>
                    </a:lnTo>
                    <a:lnTo>
                      <a:pt x="5058" y="0"/>
                    </a:lnTo>
                    <a:lnTo>
                      <a:pt x="5064" y="0"/>
                    </a:lnTo>
                    <a:lnTo>
                      <a:pt x="5070" y="0"/>
                    </a:lnTo>
                    <a:lnTo>
                      <a:pt x="5076" y="0"/>
                    </a:lnTo>
                    <a:lnTo>
                      <a:pt x="5082" y="0"/>
                    </a:lnTo>
                    <a:lnTo>
                      <a:pt x="5088" y="0"/>
                    </a:lnTo>
                    <a:lnTo>
                      <a:pt x="5094" y="0"/>
                    </a:lnTo>
                    <a:lnTo>
                      <a:pt x="5100" y="0"/>
                    </a:lnTo>
                    <a:lnTo>
                      <a:pt x="5106" y="0"/>
                    </a:lnTo>
                    <a:lnTo>
                      <a:pt x="5112" y="0"/>
                    </a:lnTo>
                    <a:lnTo>
                      <a:pt x="51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" name="Rectangle 927"/>
              <p:cNvSpPr>
                <a:spLocks noChangeArrowheads="1"/>
              </p:cNvSpPr>
              <p:nvPr/>
            </p:nvSpPr>
            <p:spPr bwMode="auto">
              <a:xfrm>
                <a:off x="1809" y="2957"/>
                <a:ext cx="29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Arial" charset="0"/>
                  </a:rPr>
                  <a:t>DISP_Y</a:t>
                </a:r>
                <a:endParaRPr lang="en-US"/>
              </a:p>
            </p:txBody>
          </p:sp>
          <p:sp>
            <p:nvSpPr>
              <p:cNvPr id="3610" name="Rectangle 928"/>
              <p:cNvSpPr>
                <a:spLocks noChangeArrowheads="1"/>
              </p:cNvSpPr>
              <p:nvPr/>
            </p:nvSpPr>
            <p:spPr bwMode="auto">
              <a:xfrm>
                <a:off x="32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" name="Rectangle 929"/>
              <p:cNvSpPr>
                <a:spLocks noChangeArrowheads="1"/>
              </p:cNvSpPr>
              <p:nvPr/>
            </p:nvSpPr>
            <p:spPr bwMode="auto">
              <a:xfrm>
                <a:off x="3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" name="Rectangle 930"/>
              <p:cNvSpPr>
                <a:spLocks noChangeArrowheads="1"/>
              </p:cNvSpPr>
              <p:nvPr/>
            </p:nvSpPr>
            <p:spPr bwMode="auto">
              <a:xfrm>
                <a:off x="3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" name="Rectangle 931"/>
              <p:cNvSpPr>
                <a:spLocks noChangeArrowheads="1"/>
              </p:cNvSpPr>
              <p:nvPr/>
            </p:nvSpPr>
            <p:spPr bwMode="auto">
              <a:xfrm>
                <a:off x="3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" name="Rectangle 932"/>
              <p:cNvSpPr>
                <a:spLocks noChangeArrowheads="1"/>
              </p:cNvSpPr>
              <p:nvPr/>
            </p:nvSpPr>
            <p:spPr bwMode="auto">
              <a:xfrm>
                <a:off x="3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" name="Rectangle 933"/>
              <p:cNvSpPr>
                <a:spLocks noChangeArrowheads="1"/>
              </p:cNvSpPr>
              <p:nvPr/>
            </p:nvSpPr>
            <p:spPr bwMode="auto">
              <a:xfrm>
                <a:off x="3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" name="Rectangle 934"/>
              <p:cNvSpPr>
                <a:spLocks noChangeArrowheads="1"/>
              </p:cNvSpPr>
              <p:nvPr/>
            </p:nvSpPr>
            <p:spPr bwMode="auto">
              <a:xfrm>
                <a:off x="3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" name="Rectangle 935"/>
              <p:cNvSpPr>
                <a:spLocks noChangeArrowheads="1"/>
              </p:cNvSpPr>
              <p:nvPr/>
            </p:nvSpPr>
            <p:spPr bwMode="auto">
              <a:xfrm>
                <a:off x="3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" name="Rectangle 936"/>
              <p:cNvSpPr>
                <a:spLocks noChangeArrowheads="1"/>
              </p:cNvSpPr>
              <p:nvPr/>
            </p:nvSpPr>
            <p:spPr bwMode="auto">
              <a:xfrm>
                <a:off x="3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" name="Rectangle 937"/>
              <p:cNvSpPr>
                <a:spLocks noChangeArrowheads="1"/>
              </p:cNvSpPr>
              <p:nvPr/>
            </p:nvSpPr>
            <p:spPr bwMode="auto">
              <a:xfrm>
                <a:off x="3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" name="Rectangle 938"/>
              <p:cNvSpPr>
                <a:spLocks noChangeArrowheads="1"/>
              </p:cNvSpPr>
              <p:nvPr/>
            </p:nvSpPr>
            <p:spPr bwMode="auto">
              <a:xfrm>
                <a:off x="4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" name="Rectangle 939"/>
              <p:cNvSpPr>
                <a:spLocks noChangeArrowheads="1"/>
              </p:cNvSpPr>
              <p:nvPr/>
            </p:nvSpPr>
            <p:spPr bwMode="auto">
              <a:xfrm>
                <a:off x="4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" name="Rectangle 940"/>
              <p:cNvSpPr>
                <a:spLocks noChangeArrowheads="1"/>
              </p:cNvSpPr>
              <p:nvPr/>
            </p:nvSpPr>
            <p:spPr bwMode="auto">
              <a:xfrm>
                <a:off x="4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" name="Rectangle 941"/>
              <p:cNvSpPr>
                <a:spLocks noChangeArrowheads="1"/>
              </p:cNvSpPr>
              <p:nvPr/>
            </p:nvSpPr>
            <p:spPr bwMode="auto">
              <a:xfrm>
                <a:off x="4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" name="Rectangle 942"/>
              <p:cNvSpPr>
                <a:spLocks noChangeArrowheads="1"/>
              </p:cNvSpPr>
              <p:nvPr/>
            </p:nvSpPr>
            <p:spPr bwMode="auto">
              <a:xfrm>
                <a:off x="4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" name="Rectangle 943"/>
              <p:cNvSpPr>
                <a:spLocks noChangeArrowheads="1"/>
              </p:cNvSpPr>
              <p:nvPr/>
            </p:nvSpPr>
            <p:spPr bwMode="auto">
              <a:xfrm>
                <a:off x="4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" name="Rectangle 944"/>
              <p:cNvSpPr>
                <a:spLocks noChangeArrowheads="1"/>
              </p:cNvSpPr>
              <p:nvPr/>
            </p:nvSpPr>
            <p:spPr bwMode="auto">
              <a:xfrm>
                <a:off x="4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" name="Rectangle 945"/>
              <p:cNvSpPr>
                <a:spLocks noChangeArrowheads="1"/>
              </p:cNvSpPr>
              <p:nvPr/>
            </p:nvSpPr>
            <p:spPr bwMode="auto">
              <a:xfrm>
                <a:off x="45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" name="Rectangle 946"/>
              <p:cNvSpPr>
                <a:spLocks noChangeArrowheads="1"/>
              </p:cNvSpPr>
              <p:nvPr/>
            </p:nvSpPr>
            <p:spPr bwMode="auto">
              <a:xfrm>
                <a:off x="4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" name="Rectangle 947"/>
              <p:cNvSpPr>
                <a:spLocks noChangeArrowheads="1"/>
              </p:cNvSpPr>
              <p:nvPr/>
            </p:nvSpPr>
            <p:spPr bwMode="auto">
              <a:xfrm>
                <a:off x="4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" name="Rectangle 948"/>
              <p:cNvSpPr>
                <a:spLocks noChangeArrowheads="1"/>
              </p:cNvSpPr>
              <p:nvPr/>
            </p:nvSpPr>
            <p:spPr bwMode="auto">
              <a:xfrm>
                <a:off x="4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" name="Rectangle 949"/>
              <p:cNvSpPr>
                <a:spLocks noChangeArrowheads="1"/>
              </p:cNvSpPr>
              <p:nvPr/>
            </p:nvSpPr>
            <p:spPr bwMode="auto">
              <a:xfrm>
                <a:off x="4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" name="Rectangle 950"/>
              <p:cNvSpPr>
                <a:spLocks noChangeArrowheads="1"/>
              </p:cNvSpPr>
              <p:nvPr/>
            </p:nvSpPr>
            <p:spPr bwMode="auto">
              <a:xfrm>
                <a:off x="5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" name="Rectangle 951"/>
              <p:cNvSpPr>
                <a:spLocks noChangeArrowheads="1"/>
              </p:cNvSpPr>
              <p:nvPr/>
            </p:nvSpPr>
            <p:spPr bwMode="auto">
              <a:xfrm>
                <a:off x="5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" name="Rectangle 952"/>
              <p:cNvSpPr>
                <a:spLocks noChangeArrowheads="1"/>
              </p:cNvSpPr>
              <p:nvPr/>
            </p:nvSpPr>
            <p:spPr bwMode="auto">
              <a:xfrm>
                <a:off x="5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" name="Rectangle 953"/>
              <p:cNvSpPr>
                <a:spLocks noChangeArrowheads="1"/>
              </p:cNvSpPr>
              <p:nvPr/>
            </p:nvSpPr>
            <p:spPr bwMode="auto">
              <a:xfrm>
                <a:off x="5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" name="Rectangle 954"/>
              <p:cNvSpPr>
                <a:spLocks noChangeArrowheads="1"/>
              </p:cNvSpPr>
              <p:nvPr/>
            </p:nvSpPr>
            <p:spPr bwMode="auto">
              <a:xfrm>
                <a:off x="5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" name="Rectangle 955"/>
              <p:cNvSpPr>
                <a:spLocks noChangeArrowheads="1"/>
              </p:cNvSpPr>
              <p:nvPr/>
            </p:nvSpPr>
            <p:spPr bwMode="auto">
              <a:xfrm>
                <a:off x="5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" name="Rectangle 956"/>
              <p:cNvSpPr>
                <a:spLocks noChangeArrowheads="1"/>
              </p:cNvSpPr>
              <p:nvPr/>
            </p:nvSpPr>
            <p:spPr bwMode="auto">
              <a:xfrm>
                <a:off x="5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" name="Rectangle 957"/>
              <p:cNvSpPr>
                <a:spLocks noChangeArrowheads="1"/>
              </p:cNvSpPr>
              <p:nvPr/>
            </p:nvSpPr>
            <p:spPr bwMode="auto">
              <a:xfrm>
                <a:off x="5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" name="Rectangle 958"/>
              <p:cNvSpPr>
                <a:spLocks noChangeArrowheads="1"/>
              </p:cNvSpPr>
              <p:nvPr/>
            </p:nvSpPr>
            <p:spPr bwMode="auto">
              <a:xfrm>
                <a:off x="5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" name="Rectangle 959"/>
              <p:cNvSpPr>
                <a:spLocks noChangeArrowheads="1"/>
              </p:cNvSpPr>
              <p:nvPr/>
            </p:nvSpPr>
            <p:spPr bwMode="auto">
              <a:xfrm>
                <a:off x="5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" name="Rectangle 960"/>
              <p:cNvSpPr>
                <a:spLocks noChangeArrowheads="1"/>
              </p:cNvSpPr>
              <p:nvPr/>
            </p:nvSpPr>
            <p:spPr bwMode="auto">
              <a:xfrm>
                <a:off x="5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" name="Rectangle 961"/>
              <p:cNvSpPr>
                <a:spLocks noChangeArrowheads="1"/>
              </p:cNvSpPr>
              <p:nvPr/>
            </p:nvSpPr>
            <p:spPr bwMode="auto">
              <a:xfrm>
                <a:off x="5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" name="Rectangle 962"/>
              <p:cNvSpPr>
                <a:spLocks noChangeArrowheads="1"/>
              </p:cNvSpPr>
              <p:nvPr/>
            </p:nvSpPr>
            <p:spPr bwMode="auto">
              <a:xfrm>
                <a:off x="60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" name="Rectangle 963"/>
              <p:cNvSpPr>
                <a:spLocks noChangeArrowheads="1"/>
              </p:cNvSpPr>
              <p:nvPr/>
            </p:nvSpPr>
            <p:spPr bwMode="auto">
              <a:xfrm>
                <a:off x="6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" name="Rectangle 964"/>
              <p:cNvSpPr>
                <a:spLocks noChangeArrowheads="1"/>
              </p:cNvSpPr>
              <p:nvPr/>
            </p:nvSpPr>
            <p:spPr bwMode="auto">
              <a:xfrm>
                <a:off x="6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" name="Rectangle 965"/>
              <p:cNvSpPr>
                <a:spLocks noChangeArrowheads="1"/>
              </p:cNvSpPr>
              <p:nvPr/>
            </p:nvSpPr>
            <p:spPr bwMode="auto">
              <a:xfrm>
                <a:off x="6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" name="Rectangle 966"/>
              <p:cNvSpPr>
                <a:spLocks noChangeArrowheads="1"/>
              </p:cNvSpPr>
              <p:nvPr/>
            </p:nvSpPr>
            <p:spPr bwMode="auto">
              <a:xfrm>
                <a:off x="6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" name="Rectangle 967"/>
              <p:cNvSpPr>
                <a:spLocks noChangeArrowheads="1"/>
              </p:cNvSpPr>
              <p:nvPr/>
            </p:nvSpPr>
            <p:spPr bwMode="auto">
              <a:xfrm>
                <a:off x="6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" name="Rectangle 968"/>
              <p:cNvSpPr>
                <a:spLocks noChangeArrowheads="1"/>
              </p:cNvSpPr>
              <p:nvPr/>
            </p:nvSpPr>
            <p:spPr bwMode="auto">
              <a:xfrm>
                <a:off x="6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" name="Rectangle 969"/>
              <p:cNvSpPr>
                <a:spLocks noChangeArrowheads="1"/>
              </p:cNvSpPr>
              <p:nvPr/>
            </p:nvSpPr>
            <p:spPr bwMode="auto">
              <a:xfrm>
                <a:off x="6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" name="Rectangle 970"/>
              <p:cNvSpPr>
                <a:spLocks noChangeArrowheads="1"/>
              </p:cNvSpPr>
              <p:nvPr/>
            </p:nvSpPr>
            <p:spPr bwMode="auto">
              <a:xfrm>
                <a:off x="6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" name="Rectangle 971"/>
              <p:cNvSpPr>
                <a:spLocks noChangeArrowheads="1"/>
              </p:cNvSpPr>
              <p:nvPr/>
            </p:nvSpPr>
            <p:spPr bwMode="auto">
              <a:xfrm>
                <a:off x="6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" name="Rectangle 972"/>
              <p:cNvSpPr>
                <a:spLocks noChangeArrowheads="1"/>
              </p:cNvSpPr>
              <p:nvPr/>
            </p:nvSpPr>
            <p:spPr bwMode="auto">
              <a:xfrm>
                <a:off x="6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" name="Rectangle 973"/>
              <p:cNvSpPr>
                <a:spLocks noChangeArrowheads="1"/>
              </p:cNvSpPr>
              <p:nvPr/>
            </p:nvSpPr>
            <p:spPr bwMode="auto">
              <a:xfrm>
                <a:off x="6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" name="Rectangle 974"/>
              <p:cNvSpPr>
                <a:spLocks noChangeArrowheads="1"/>
              </p:cNvSpPr>
              <p:nvPr/>
            </p:nvSpPr>
            <p:spPr bwMode="auto">
              <a:xfrm>
                <a:off x="7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" name="Rectangle 975"/>
              <p:cNvSpPr>
                <a:spLocks noChangeArrowheads="1"/>
              </p:cNvSpPr>
              <p:nvPr/>
            </p:nvSpPr>
            <p:spPr bwMode="auto">
              <a:xfrm>
                <a:off x="7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" name="Rectangle 976"/>
              <p:cNvSpPr>
                <a:spLocks noChangeArrowheads="1"/>
              </p:cNvSpPr>
              <p:nvPr/>
            </p:nvSpPr>
            <p:spPr bwMode="auto">
              <a:xfrm>
                <a:off x="7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" name="Rectangle 977"/>
              <p:cNvSpPr>
                <a:spLocks noChangeArrowheads="1"/>
              </p:cNvSpPr>
              <p:nvPr/>
            </p:nvSpPr>
            <p:spPr bwMode="auto">
              <a:xfrm>
                <a:off x="7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" name="Rectangle 978"/>
              <p:cNvSpPr>
                <a:spLocks noChangeArrowheads="1"/>
              </p:cNvSpPr>
              <p:nvPr/>
            </p:nvSpPr>
            <p:spPr bwMode="auto">
              <a:xfrm>
                <a:off x="7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" name="Rectangle 979"/>
              <p:cNvSpPr>
                <a:spLocks noChangeArrowheads="1"/>
              </p:cNvSpPr>
              <p:nvPr/>
            </p:nvSpPr>
            <p:spPr bwMode="auto">
              <a:xfrm>
                <a:off x="747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" name="Rectangle 980"/>
              <p:cNvSpPr>
                <a:spLocks noChangeArrowheads="1"/>
              </p:cNvSpPr>
              <p:nvPr/>
            </p:nvSpPr>
            <p:spPr bwMode="auto">
              <a:xfrm>
                <a:off x="7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" name="Rectangle 981"/>
              <p:cNvSpPr>
                <a:spLocks noChangeArrowheads="1"/>
              </p:cNvSpPr>
              <p:nvPr/>
            </p:nvSpPr>
            <p:spPr bwMode="auto">
              <a:xfrm>
                <a:off x="7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" name="Rectangle 982"/>
              <p:cNvSpPr>
                <a:spLocks noChangeArrowheads="1"/>
              </p:cNvSpPr>
              <p:nvPr/>
            </p:nvSpPr>
            <p:spPr bwMode="auto">
              <a:xfrm>
                <a:off x="7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" name="Rectangle 983"/>
              <p:cNvSpPr>
                <a:spLocks noChangeArrowheads="1"/>
              </p:cNvSpPr>
              <p:nvPr/>
            </p:nvSpPr>
            <p:spPr bwMode="auto">
              <a:xfrm>
                <a:off x="7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" name="Rectangle 984"/>
              <p:cNvSpPr>
                <a:spLocks noChangeArrowheads="1"/>
              </p:cNvSpPr>
              <p:nvPr/>
            </p:nvSpPr>
            <p:spPr bwMode="auto">
              <a:xfrm>
                <a:off x="7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" name="Rectangle 985"/>
              <p:cNvSpPr>
                <a:spLocks noChangeArrowheads="1"/>
              </p:cNvSpPr>
              <p:nvPr/>
            </p:nvSpPr>
            <p:spPr bwMode="auto">
              <a:xfrm>
                <a:off x="7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" name="Rectangle 986"/>
              <p:cNvSpPr>
                <a:spLocks noChangeArrowheads="1"/>
              </p:cNvSpPr>
              <p:nvPr/>
            </p:nvSpPr>
            <p:spPr bwMode="auto">
              <a:xfrm>
                <a:off x="8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" name="Rectangle 987"/>
              <p:cNvSpPr>
                <a:spLocks noChangeArrowheads="1"/>
              </p:cNvSpPr>
              <p:nvPr/>
            </p:nvSpPr>
            <p:spPr bwMode="auto">
              <a:xfrm>
                <a:off x="8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" name="Rectangle 988"/>
              <p:cNvSpPr>
                <a:spLocks noChangeArrowheads="1"/>
              </p:cNvSpPr>
              <p:nvPr/>
            </p:nvSpPr>
            <p:spPr bwMode="auto">
              <a:xfrm>
                <a:off x="8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" name="Rectangle 989"/>
              <p:cNvSpPr>
                <a:spLocks noChangeArrowheads="1"/>
              </p:cNvSpPr>
              <p:nvPr/>
            </p:nvSpPr>
            <p:spPr bwMode="auto">
              <a:xfrm>
                <a:off x="8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" name="Rectangle 990"/>
              <p:cNvSpPr>
                <a:spLocks noChangeArrowheads="1"/>
              </p:cNvSpPr>
              <p:nvPr/>
            </p:nvSpPr>
            <p:spPr bwMode="auto">
              <a:xfrm>
                <a:off x="8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" name="Rectangle 991"/>
              <p:cNvSpPr>
                <a:spLocks noChangeArrowheads="1"/>
              </p:cNvSpPr>
              <p:nvPr/>
            </p:nvSpPr>
            <p:spPr bwMode="auto">
              <a:xfrm>
                <a:off x="8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" name="Rectangle 992"/>
              <p:cNvSpPr>
                <a:spLocks noChangeArrowheads="1"/>
              </p:cNvSpPr>
              <p:nvPr/>
            </p:nvSpPr>
            <p:spPr bwMode="auto">
              <a:xfrm>
                <a:off x="8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" name="Rectangle 993"/>
              <p:cNvSpPr>
                <a:spLocks noChangeArrowheads="1"/>
              </p:cNvSpPr>
              <p:nvPr/>
            </p:nvSpPr>
            <p:spPr bwMode="auto">
              <a:xfrm>
                <a:off x="8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" name="Rectangle 994"/>
              <p:cNvSpPr>
                <a:spLocks noChangeArrowheads="1"/>
              </p:cNvSpPr>
              <p:nvPr/>
            </p:nvSpPr>
            <p:spPr bwMode="auto">
              <a:xfrm>
                <a:off x="8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" name="Rectangle 995"/>
              <p:cNvSpPr>
                <a:spLocks noChangeArrowheads="1"/>
              </p:cNvSpPr>
              <p:nvPr/>
            </p:nvSpPr>
            <p:spPr bwMode="auto">
              <a:xfrm>
                <a:off x="8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" name="Rectangle 996"/>
              <p:cNvSpPr>
                <a:spLocks noChangeArrowheads="1"/>
              </p:cNvSpPr>
              <p:nvPr/>
            </p:nvSpPr>
            <p:spPr bwMode="auto">
              <a:xfrm>
                <a:off x="88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" name="Rectangle 997"/>
              <p:cNvSpPr>
                <a:spLocks noChangeArrowheads="1"/>
              </p:cNvSpPr>
              <p:nvPr/>
            </p:nvSpPr>
            <p:spPr bwMode="auto">
              <a:xfrm>
                <a:off x="8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0" name="Rectangle 998"/>
              <p:cNvSpPr>
                <a:spLocks noChangeArrowheads="1"/>
              </p:cNvSpPr>
              <p:nvPr/>
            </p:nvSpPr>
            <p:spPr bwMode="auto">
              <a:xfrm>
                <a:off x="9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1" name="Rectangle 999"/>
              <p:cNvSpPr>
                <a:spLocks noChangeArrowheads="1"/>
              </p:cNvSpPr>
              <p:nvPr/>
            </p:nvSpPr>
            <p:spPr bwMode="auto">
              <a:xfrm>
                <a:off x="9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2" name="Rectangle 1000"/>
              <p:cNvSpPr>
                <a:spLocks noChangeArrowheads="1"/>
              </p:cNvSpPr>
              <p:nvPr/>
            </p:nvSpPr>
            <p:spPr bwMode="auto">
              <a:xfrm>
                <a:off x="9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3" name="Rectangle 1001"/>
              <p:cNvSpPr>
                <a:spLocks noChangeArrowheads="1"/>
              </p:cNvSpPr>
              <p:nvPr/>
            </p:nvSpPr>
            <p:spPr bwMode="auto">
              <a:xfrm>
                <a:off x="9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4" name="Rectangle 1002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5" name="Rectangle 1003"/>
              <p:cNvSpPr>
                <a:spLocks noChangeArrowheads="1"/>
              </p:cNvSpPr>
              <p:nvPr/>
            </p:nvSpPr>
            <p:spPr bwMode="auto">
              <a:xfrm>
                <a:off x="9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" name="Rectangle 1004"/>
              <p:cNvSpPr>
                <a:spLocks noChangeArrowheads="1"/>
              </p:cNvSpPr>
              <p:nvPr/>
            </p:nvSpPr>
            <p:spPr bwMode="auto">
              <a:xfrm>
                <a:off x="9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" name="Rectangle 1005"/>
              <p:cNvSpPr>
                <a:spLocks noChangeArrowheads="1"/>
              </p:cNvSpPr>
              <p:nvPr/>
            </p:nvSpPr>
            <p:spPr bwMode="auto">
              <a:xfrm>
                <a:off x="9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" name="Rectangle 1006"/>
              <p:cNvSpPr>
                <a:spLocks noChangeArrowheads="1"/>
              </p:cNvSpPr>
              <p:nvPr/>
            </p:nvSpPr>
            <p:spPr bwMode="auto">
              <a:xfrm>
                <a:off x="9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" name="Rectangle 1007"/>
              <p:cNvSpPr>
                <a:spLocks noChangeArrowheads="1"/>
              </p:cNvSpPr>
              <p:nvPr/>
            </p:nvSpPr>
            <p:spPr bwMode="auto">
              <a:xfrm>
                <a:off x="9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" name="Rectangle 1008"/>
              <p:cNvSpPr>
                <a:spLocks noChangeArrowheads="1"/>
              </p:cNvSpPr>
              <p:nvPr/>
            </p:nvSpPr>
            <p:spPr bwMode="auto">
              <a:xfrm>
                <a:off x="9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" name="Rectangle 1009"/>
              <p:cNvSpPr>
                <a:spLocks noChangeArrowheads="1"/>
              </p:cNvSpPr>
              <p:nvPr/>
            </p:nvSpPr>
            <p:spPr bwMode="auto">
              <a:xfrm>
                <a:off x="9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" name="Rectangle 1010"/>
              <p:cNvSpPr>
                <a:spLocks noChangeArrowheads="1"/>
              </p:cNvSpPr>
              <p:nvPr/>
            </p:nvSpPr>
            <p:spPr bwMode="auto">
              <a:xfrm>
                <a:off x="10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" name="Rectangle 1011"/>
              <p:cNvSpPr>
                <a:spLocks noChangeArrowheads="1"/>
              </p:cNvSpPr>
              <p:nvPr/>
            </p:nvSpPr>
            <p:spPr bwMode="auto">
              <a:xfrm>
                <a:off x="10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" name="Rectangle 1012"/>
              <p:cNvSpPr>
                <a:spLocks noChangeArrowheads="1"/>
              </p:cNvSpPr>
              <p:nvPr/>
            </p:nvSpPr>
            <p:spPr bwMode="auto">
              <a:xfrm>
                <a:off x="10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" name="Rectangle 1013"/>
              <p:cNvSpPr>
                <a:spLocks noChangeArrowheads="1"/>
              </p:cNvSpPr>
              <p:nvPr/>
            </p:nvSpPr>
            <p:spPr bwMode="auto">
              <a:xfrm>
                <a:off x="102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" name="Rectangle 1014"/>
              <p:cNvSpPr>
                <a:spLocks noChangeArrowheads="1"/>
              </p:cNvSpPr>
              <p:nvPr/>
            </p:nvSpPr>
            <p:spPr bwMode="auto">
              <a:xfrm>
                <a:off x="10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" name="Rectangle 1015"/>
              <p:cNvSpPr>
                <a:spLocks noChangeArrowheads="1"/>
              </p:cNvSpPr>
              <p:nvPr/>
            </p:nvSpPr>
            <p:spPr bwMode="auto">
              <a:xfrm>
                <a:off x="10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" name="Rectangle 1016"/>
              <p:cNvSpPr>
                <a:spLocks noChangeArrowheads="1"/>
              </p:cNvSpPr>
              <p:nvPr/>
            </p:nvSpPr>
            <p:spPr bwMode="auto">
              <a:xfrm>
                <a:off x="10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" name="Rectangle 1017"/>
              <p:cNvSpPr>
                <a:spLocks noChangeArrowheads="1"/>
              </p:cNvSpPr>
              <p:nvPr/>
            </p:nvSpPr>
            <p:spPr bwMode="auto">
              <a:xfrm>
                <a:off x="10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" name="Rectangle 1018"/>
              <p:cNvSpPr>
                <a:spLocks noChangeArrowheads="1"/>
              </p:cNvSpPr>
              <p:nvPr/>
            </p:nvSpPr>
            <p:spPr bwMode="auto">
              <a:xfrm>
                <a:off x="10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" name="Rectangle 1019"/>
              <p:cNvSpPr>
                <a:spLocks noChangeArrowheads="1"/>
              </p:cNvSpPr>
              <p:nvPr/>
            </p:nvSpPr>
            <p:spPr bwMode="auto">
              <a:xfrm>
                <a:off x="10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" name="Rectangle 1020"/>
              <p:cNvSpPr>
                <a:spLocks noChangeArrowheads="1"/>
              </p:cNvSpPr>
              <p:nvPr/>
            </p:nvSpPr>
            <p:spPr bwMode="auto">
              <a:xfrm>
                <a:off x="10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" name="Rectangle 1021"/>
              <p:cNvSpPr>
                <a:spLocks noChangeArrowheads="1"/>
              </p:cNvSpPr>
              <p:nvPr/>
            </p:nvSpPr>
            <p:spPr bwMode="auto">
              <a:xfrm>
                <a:off x="10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" name="Rectangle 1022"/>
              <p:cNvSpPr>
                <a:spLocks noChangeArrowheads="1"/>
              </p:cNvSpPr>
              <p:nvPr/>
            </p:nvSpPr>
            <p:spPr bwMode="auto">
              <a:xfrm>
                <a:off x="11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" name="Rectangle 1023"/>
              <p:cNvSpPr>
                <a:spLocks noChangeArrowheads="1"/>
              </p:cNvSpPr>
              <p:nvPr/>
            </p:nvSpPr>
            <p:spPr bwMode="auto">
              <a:xfrm>
                <a:off x="11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" name="Rectangle 1024"/>
              <p:cNvSpPr>
                <a:spLocks noChangeArrowheads="1"/>
              </p:cNvSpPr>
              <p:nvPr/>
            </p:nvSpPr>
            <p:spPr bwMode="auto">
              <a:xfrm>
                <a:off x="11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" name="Rectangle 1025"/>
              <p:cNvSpPr>
                <a:spLocks noChangeArrowheads="1"/>
              </p:cNvSpPr>
              <p:nvPr/>
            </p:nvSpPr>
            <p:spPr bwMode="auto">
              <a:xfrm>
                <a:off x="11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" name="Rectangle 1026"/>
              <p:cNvSpPr>
                <a:spLocks noChangeArrowheads="1"/>
              </p:cNvSpPr>
              <p:nvPr/>
            </p:nvSpPr>
            <p:spPr bwMode="auto">
              <a:xfrm>
                <a:off x="11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" name="Rectangle 1027"/>
              <p:cNvSpPr>
                <a:spLocks noChangeArrowheads="1"/>
              </p:cNvSpPr>
              <p:nvPr/>
            </p:nvSpPr>
            <p:spPr bwMode="auto">
              <a:xfrm>
                <a:off x="11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" name="Rectangle 1028"/>
              <p:cNvSpPr>
                <a:spLocks noChangeArrowheads="1"/>
              </p:cNvSpPr>
              <p:nvPr/>
            </p:nvSpPr>
            <p:spPr bwMode="auto">
              <a:xfrm>
                <a:off x="11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" name="Rectangle 1029"/>
              <p:cNvSpPr>
                <a:spLocks noChangeArrowheads="1"/>
              </p:cNvSpPr>
              <p:nvPr/>
            </p:nvSpPr>
            <p:spPr bwMode="auto">
              <a:xfrm>
                <a:off x="11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" name="Rectangle 1030"/>
              <p:cNvSpPr>
                <a:spLocks noChangeArrowheads="1"/>
              </p:cNvSpPr>
              <p:nvPr/>
            </p:nvSpPr>
            <p:spPr bwMode="auto">
              <a:xfrm>
                <a:off x="117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" name="Rectangle 1031"/>
              <p:cNvSpPr>
                <a:spLocks noChangeArrowheads="1"/>
              </p:cNvSpPr>
              <p:nvPr/>
            </p:nvSpPr>
            <p:spPr bwMode="auto">
              <a:xfrm>
                <a:off x="11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" name="Rectangle 1032"/>
              <p:cNvSpPr>
                <a:spLocks noChangeArrowheads="1"/>
              </p:cNvSpPr>
              <p:nvPr/>
            </p:nvSpPr>
            <p:spPr bwMode="auto">
              <a:xfrm>
                <a:off x="11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" name="Rectangle 1033"/>
              <p:cNvSpPr>
                <a:spLocks noChangeArrowheads="1"/>
              </p:cNvSpPr>
              <p:nvPr/>
            </p:nvSpPr>
            <p:spPr bwMode="auto">
              <a:xfrm>
                <a:off x="11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" name="Rectangle 1034"/>
              <p:cNvSpPr>
                <a:spLocks noChangeArrowheads="1"/>
              </p:cNvSpPr>
              <p:nvPr/>
            </p:nvSpPr>
            <p:spPr bwMode="auto">
              <a:xfrm>
                <a:off x="12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" name="Rectangle 1035"/>
              <p:cNvSpPr>
                <a:spLocks noChangeArrowheads="1"/>
              </p:cNvSpPr>
              <p:nvPr/>
            </p:nvSpPr>
            <p:spPr bwMode="auto">
              <a:xfrm>
                <a:off x="12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" name="Rectangle 1036"/>
              <p:cNvSpPr>
                <a:spLocks noChangeArrowheads="1"/>
              </p:cNvSpPr>
              <p:nvPr/>
            </p:nvSpPr>
            <p:spPr bwMode="auto">
              <a:xfrm>
                <a:off x="12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" name="Rectangle 1037"/>
              <p:cNvSpPr>
                <a:spLocks noChangeArrowheads="1"/>
              </p:cNvSpPr>
              <p:nvPr/>
            </p:nvSpPr>
            <p:spPr bwMode="auto">
              <a:xfrm>
                <a:off x="12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" name="Rectangle 1038"/>
              <p:cNvSpPr>
                <a:spLocks noChangeArrowheads="1"/>
              </p:cNvSpPr>
              <p:nvPr/>
            </p:nvSpPr>
            <p:spPr bwMode="auto">
              <a:xfrm>
                <a:off x="12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" name="Rectangle 1039"/>
              <p:cNvSpPr>
                <a:spLocks noChangeArrowheads="1"/>
              </p:cNvSpPr>
              <p:nvPr/>
            </p:nvSpPr>
            <p:spPr bwMode="auto">
              <a:xfrm>
                <a:off x="12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" name="Rectangle 1040"/>
              <p:cNvSpPr>
                <a:spLocks noChangeArrowheads="1"/>
              </p:cNvSpPr>
              <p:nvPr/>
            </p:nvSpPr>
            <p:spPr bwMode="auto">
              <a:xfrm>
                <a:off x="12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" name="Rectangle 1041"/>
              <p:cNvSpPr>
                <a:spLocks noChangeArrowheads="1"/>
              </p:cNvSpPr>
              <p:nvPr/>
            </p:nvSpPr>
            <p:spPr bwMode="auto">
              <a:xfrm>
                <a:off x="12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" name="Rectangle 1042"/>
              <p:cNvSpPr>
                <a:spLocks noChangeArrowheads="1"/>
              </p:cNvSpPr>
              <p:nvPr/>
            </p:nvSpPr>
            <p:spPr bwMode="auto">
              <a:xfrm>
                <a:off x="12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5" name="Rectangle 1043"/>
              <p:cNvSpPr>
                <a:spLocks noChangeArrowheads="1"/>
              </p:cNvSpPr>
              <p:nvPr/>
            </p:nvSpPr>
            <p:spPr bwMode="auto">
              <a:xfrm>
                <a:off x="12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" name="Rectangle 1044"/>
              <p:cNvSpPr>
                <a:spLocks noChangeArrowheads="1"/>
              </p:cNvSpPr>
              <p:nvPr/>
            </p:nvSpPr>
            <p:spPr bwMode="auto">
              <a:xfrm>
                <a:off x="12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" name="Rectangle 1045"/>
              <p:cNvSpPr>
                <a:spLocks noChangeArrowheads="1"/>
              </p:cNvSpPr>
              <p:nvPr/>
            </p:nvSpPr>
            <p:spPr bwMode="auto">
              <a:xfrm>
                <a:off x="12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" name="Rectangle 1046"/>
              <p:cNvSpPr>
                <a:spLocks noChangeArrowheads="1"/>
              </p:cNvSpPr>
              <p:nvPr/>
            </p:nvSpPr>
            <p:spPr bwMode="auto">
              <a:xfrm>
                <a:off x="13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" name="Rectangle 1047"/>
              <p:cNvSpPr>
                <a:spLocks noChangeArrowheads="1"/>
              </p:cNvSpPr>
              <p:nvPr/>
            </p:nvSpPr>
            <p:spPr bwMode="auto">
              <a:xfrm>
                <a:off x="131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" name="Rectangle 1048"/>
              <p:cNvSpPr>
                <a:spLocks noChangeArrowheads="1"/>
              </p:cNvSpPr>
              <p:nvPr/>
            </p:nvSpPr>
            <p:spPr bwMode="auto">
              <a:xfrm>
                <a:off x="13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" name="Rectangle 1049"/>
              <p:cNvSpPr>
                <a:spLocks noChangeArrowheads="1"/>
              </p:cNvSpPr>
              <p:nvPr/>
            </p:nvSpPr>
            <p:spPr bwMode="auto">
              <a:xfrm>
                <a:off x="13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" name="Rectangle 1050"/>
              <p:cNvSpPr>
                <a:spLocks noChangeArrowheads="1"/>
              </p:cNvSpPr>
              <p:nvPr/>
            </p:nvSpPr>
            <p:spPr bwMode="auto">
              <a:xfrm>
                <a:off x="13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" name="Rectangle 1051"/>
              <p:cNvSpPr>
                <a:spLocks noChangeArrowheads="1"/>
              </p:cNvSpPr>
              <p:nvPr/>
            </p:nvSpPr>
            <p:spPr bwMode="auto">
              <a:xfrm>
                <a:off x="13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" name="Rectangle 1052"/>
              <p:cNvSpPr>
                <a:spLocks noChangeArrowheads="1"/>
              </p:cNvSpPr>
              <p:nvPr/>
            </p:nvSpPr>
            <p:spPr bwMode="auto">
              <a:xfrm>
                <a:off x="13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" name="Rectangle 1053"/>
              <p:cNvSpPr>
                <a:spLocks noChangeArrowheads="1"/>
              </p:cNvSpPr>
              <p:nvPr/>
            </p:nvSpPr>
            <p:spPr bwMode="auto">
              <a:xfrm>
                <a:off x="13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" name="Rectangle 1054"/>
              <p:cNvSpPr>
                <a:spLocks noChangeArrowheads="1"/>
              </p:cNvSpPr>
              <p:nvPr/>
            </p:nvSpPr>
            <p:spPr bwMode="auto">
              <a:xfrm>
                <a:off x="13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" name="Rectangle 1055"/>
              <p:cNvSpPr>
                <a:spLocks noChangeArrowheads="1"/>
              </p:cNvSpPr>
              <p:nvPr/>
            </p:nvSpPr>
            <p:spPr bwMode="auto">
              <a:xfrm>
                <a:off x="13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" name="Rectangle 1056"/>
              <p:cNvSpPr>
                <a:spLocks noChangeArrowheads="1"/>
              </p:cNvSpPr>
              <p:nvPr/>
            </p:nvSpPr>
            <p:spPr bwMode="auto">
              <a:xfrm>
                <a:off x="13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" name="Rectangle 1057"/>
              <p:cNvSpPr>
                <a:spLocks noChangeArrowheads="1"/>
              </p:cNvSpPr>
              <p:nvPr/>
            </p:nvSpPr>
            <p:spPr bwMode="auto">
              <a:xfrm>
                <a:off x="14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" name="Rectangle 1058"/>
              <p:cNvSpPr>
                <a:spLocks noChangeArrowheads="1"/>
              </p:cNvSpPr>
              <p:nvPr/>
            </p:nvSpPr>
            <p:spPr bwMode="auto">
              <a:xfrm>
                <a:off x="14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" name="Rectangle 1059"/>
              <p:cNvSpPr>
                <a:spLocks noChangeArrowheads="1"/>
              </p:cNvSpPr>
              <p:nvPr/>
            </p:nvSpPr>
            <p:spPr bwMode="auto">
              <a:xfrm>
                <a:off x="14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" name="Rectangle 1060"/>
              <p:cNvSpPr>
                <a:spLocks noChangeArrowheads="1"/>
              </p:cNvSpPr>
              <p:nvPr/>
            </p:nvSpPr>
            <p:spPr bwMode="auto">
              <a:xfrm>
                <a:off x="14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" name="Rectangle 1061"/>
              <p:cNvSpPr>
                <a:spLocks noChangeArrowheads="1"/>
              </p:cNvSpPr>
              <p:nvPr/>
            </p:nvSpPr>
            <p:spPr bwMode="auto">
              <a:xfrm>
                <a:off x="14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" name="Rectangle 1062"/>
              <p:cNvSpPr>
                <a:spLocks noChangeArrowheads="1"/>
              </p:cNvSpPr>
              <p:nvPr/>
            </p:nvSpPr>
            <p:spPr bwMode="auto">
              <a:xfrm>
                <a:off x="14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" name="Rectangle 1063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" name="Rectangle 1064"/>
              <p:cNvSpPr>
                <a:spLocks noChangeArrowheads="1"/>
              </p:cNvSpPr>
              <p:nvPr/>
            </p:nvSpPr>
            <p:spPr bwMode="auto">
              <a:xfrm>
                <a:off x="145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" name="Rectangle 1065"/>
              <p:cNvSpPr>
                <a:spLocks noChangeArrowheads="1"/>
              </p:cNvSpPr>
              <p:nvPr/>
            </p:nvSpPr>
            <p:spPr bwMode="auto">
              <a:xfrm>
                <a:off x="14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" name="Rectangle 1066"/>
              <p:cNvSpPr>
                <a:spLocks noChangeArrowheads="1"/>
              </p:cNvSpPr>
              <p:nvPr/>
            </p:nvSpPr>
            <p:spPr bwMode="auto">
              <a:xfrm>
                <a:off x="14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" name="Rectangle 1067"/>
              <p:cNvSpPr>
                <a:spLocks noChangeArrowheads="1"/>
              </p:cNvSpPr>
              <p:nvPr/>
            </p:nvSpPr>
            <p:spPr bwMode="auto">
              <a:xfrm>
                <a:off x="14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" name="Rectangle 1068"/>
              <p:cNvSpPr>
                <a:spLocks noChangeArrowheads="1"/>
              </p:cNvSpPr>
              <p:nvPr/>
            </p:nvSpPr>
            <p:spPr bwMode="auto">
              <a:xfrm>
                <a:off x="14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" name="Rectangle 1069"/>
              <p:cNvSpPr>
                <a:spLocks noChangeArrowheads="1"/>
              </p:cNvSpPr>
              <p:nvPr/>
            </p:nvSpPr>
            <p:spPr bwMode="auto">
              <a:xfrm>
                <a:off x="14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" name="Rectangle 1070"/>
              <p:cNvSpPr>
                <a:spLocks noChangeArrowheads="1"/>
              </p:cNvSpPr>
              <p:nvPr/>
            </p:nvSpPr>
            <p:spPr bwMode="auto">
              <a:xfrm>
                <a:off x="15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" name="Rectangle 1071"/>
              <p:cNvSpPr>
                <a:spLocks noChangeArrowheads="1"/>
              </p:cNvSpPr>
              <p:nvPr/>
            </p:nvSpPr>
            <p:spPr bwMode="auto">
              <a:xfrm>
                <a:off x="15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5" name="Group 1273"/>
            <p:cNvGrpSpPr>
              <a:grpSpLocks/>
            </p:cNvGrpSpPr>
            <p:nvPr/>
          </p:nvGrpSpPr>
          <p:grpSpPr bwMode="auto">
            <a:xfrm>
              <a:off x="1521" y="3047"/>
              <a:ext cx="1674" cy="42"/>
              <a:chOff x="1521" y="3047"/>
              <a:chExt cx="1674" cy="42"/>
            </a:xfrm>
          </p:grpSpPr>
          <p:sp>
            <p:nvSpPr>
              <p:cNvPr id="3355" name="Rectangle 1073"/>
              <p:cNvSpPr>
                <a:spLocks noChangeArrowheads="1"/>
              </p:cNvSpPr>
              <p:nvPr/>
            </p:nvSpPr>
            <p:spPr bwMode="auto">
              <a:xfrm>
                <a:off x="15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Rectangle 1074"/>
              <p:cNvSpPr>
                <a:spLocks noChangeArrowheads="1"/>
              </p:cNvSpPr>
              <p:nvPr/>
            </p:nvSpPr>
            <p:spPr bwMode="auto">
              <a:xfrm>
                <a:off x="15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Rectangle 1075"/>
              <p:cNvSpPr>
                <a:spLocks noChangeArrowheads="1"/>
              </p:cNvSpPr>
              <p:nvPr/>
            </p:nvSpPr>
            <p:spPr bwMode="auto">
              <a:xfrm>
                <a:off x="15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Rectangle 1076"/>
              <p:cNvSpPr>
                <a:spLocks noChangeArrowheads="1"/>
              </p:cNvSpPr>
              <p:nvPr/>
            </p:nvSpPr>
            <p:spPr bwMode="auto">
              <a:xfrm>
                <a:off x="15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Rectangle 1077"/>
              <p:cNvSpPr>
                <a:spLocks noChangeArrowheads="1"/>
              </p:cNvSpPr>
              <p:nvPr/>
            </p:nvSpPr>
            <p:spPr bwMode="auto">
              <a:xfrm>
                <a:off x="15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Rectangle 1078"/>
              <p:cNvSpPr>
                <a:spLocks noChangeArrowheads="1"/>
              </p:cNvSpPr>
              <p:nvPr/>
            </p:nvSpPr>
            <p:spPr bwMode="auto">
              <a:xfrm>
                <a:off x="15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Rectangle 1079"/>
              <p:cNvSpPr>
                <a:spLocks noChangeArrowheads="1"/>
              </p:cNvSpPr>
              <p:nvPr/>
            </p:nvSpPr>
            <p:spPr bwMode="auto">
              <a:xfrm>
                <a:off x="15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Rectangle 1080"/>
              <p:cNvSpPr>
                <a:spLocks noChangeArrowheads="1"/>
              </p:cNvSpPr>
              <p:nvPr/>
            </p:nvSpPr>
            <p:spPr bwMode="auto">
              <a:xfrm>
                <a:off x="15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Rectangle 1081"/>
              <p:cNvSpPr>
                <a:spLocks noChangeArrowheads="1"/>
              </p:cNvSpPr>
              <p:nvPr/>
            </p:nvSpPr>
            <p:spPr bwMode="auto">
              <a:xfrm>
                <a:off x="15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Rectangle 1082"/>
              <p:cNvSpPr>
                <a:spLocks noChangeArrowheads="1"/>
              </p:cNvSpPr>
              <p:nvPr/>
            </p:nvSpPr>
            <p:spPr bwMode="auto">
              <a:xfrm>
                <a:off x="159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Rectangle 1083"/>
              <p:cNvSpPr>
                <a:spLocks noChangeArrowheads="1"/>
              </p:cNvSpPr>
              <p:nvPr/>
            </p:nvSpPr>
            <p:spPr bwMode="auto">
              <a:xfrm>
                <a:off x="16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Rectangle 1084"/>
              <p:cNvSpPr>
                <a:spLocks noChangeArrowheads="1"/>
              </p:cNvSpPr>
              <p:nvPr/>
            </p:nvSpPr>
            <p:spPr bwMode="auto">
              <a:xfrm>
                <a:off x="16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Rectangle 1085"/>
              <p:cNvSpPr>
                <a:spLocks noChangeArrowheads="1"/>
              </p:cNvSpPr>
              <p:nvPr/>
            </p:nvSpPr>
            <p:spPr bwMode="auto">
              <a:xfrm>
                <a:off x="16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Rectangle 1086"/>
              <p:cNvSpPr>
                <a:spLocks noChangeArrowheads="1"/>
              </p:cNvSpPr>
              <p:nvPr/>
            </p:nvSpPr>
            <p:spPr bwMode="auto">
              <a:xfrm>
                <a:off x="16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Rectangle 1087"/>
              <p:cNvSpPr>
                <a:spLocks noChangeArrowheads="1"/>
              </p:cNvSpPr>
              <p:nvPr/>
            </p:nvSpPr>
            <p:spPr bwMode="auto">
              <a:xfrm>
                <a:off x="16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Rectangle 1088"/>
              <p:cNvSpPr>
                <a:spLocks noChangeArrowheads="1"/>
              </p:cNvSpPr>
              <p:nvPr/>
            </p:nvSpPr>
            <p:spPr bwMode="auto">
              <a:xfrm>
                <a:off x="16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Rectangle 1089"/>
              <p:cNvSpPr>
                <a:spLocks noChangeArrowheads="1"/>
              </p:cNvSpPr>
              <p:nvPr/>
            </p:nvSpPr>
            <p:spPr bwMode="auto">
              <a:xfrm>
                <a:off x="16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Rectangle 1090"/>
              <p:cNvSpPr>
                <a:spLocks noChangeArrowheads="1"/>
              </p:cNvSpPr>
              <p:nvPr/>
            </p:nvSpPr>
            <p:spPr bwMode="auto">
              <a:xfrm>
                <a:off x="16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Rectangle 1091"/>
              <p:cNvSpPr>
                <a:spLocks noChangeArrowheads="1"/>
              </p:cNvSpPr>
              <p:nvPr/>
            </p:nvSpPr>
            <p:spPr bwMode="auto">
              <a:xfrm>
                <a:off x="16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Rectangle 1092"/>
              <p:cNvSpPr>
                <a:spLocks noChangeArrowheads="1"/>
              </p:cNvSpPr>
              <p:nvPr/>
            </p:nvSpPr>
            <p:spPr bwMode="auto">
              <a:xfrm>
                <a:off x="16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Rectangle 1093"/>
              <p:cNvSpPr>
                <a:spLocks noChangeArrowheads="1"/>
              </p:cNvSpPr>
              <p:nvPr/>
            </p:nvSpPr>
            <p:spPr bwMode="auto">
              <a:xfrm>
                <a:off x="16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Rectangle 1094"/>
              <p:cNvSpPr>
                <a:spLocks noChangeArrowheads="1"/>
              </p:cNvSpPr>
              <p:nvPr/>
            </p:nvSpPr>
            <p:spPr bwMode="auto">
              <a:xfrm>
                <a:off x="17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Rectangle 1095"/>
              <p:cNvSpPr>
                <a:spLocks noChangeArrowheads="1"/>
              </p:cNvSpPr>
              <p:nvPr/>
            </p:nvSpPr>
            <p:spPr bwMode="auto">
              <a:xfrm>
                <a:off x="17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Rectangle 1096"/>
              <p:cNvSpPr>
                <a:spLocks noChangeArrowheads="1"/>
              </p:cNvSpPr>
              <p:nvPr/>
            </p:nvSpPr>
            <p:spPr bwMode="auto">
              <a:xfrm>
                <a:off x="17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Rectangle 1097"/>
              <p:cNvSpPr>
                <a:spLocks noChangeArrowheads="1"/>
              </p:cNvSpPr>
              <p:nvPr/>
            </p:nvSpPr>
            <p:spPr bwMode="auto">
              <a:xfrm>
                <a:off x="17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Rectangle 1098"/>
              <p:cNvSpPr>
                <a:spLocks noChangeArrowheads="1"/>
              </p:cNvSpPr>
              <p:nvPr/>
            </p:nvSpPr>
            <p:spPr bwMode="auto">
              <a:xfrm>
                <a:off x="17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Rectangle 1099"/>
              <p:cNvSpPr>
                <a:spLocks noChangeArrowheads="1"/>
              </p:cNvSpPr>
              <p:nvPr/>
            </p:nvSpPr>
            <p:spPr bwMode="auto">
              <a:xfrm>
                <a:off x="174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Rectangle 1100"/>
              <p:cNvSpPr>
                <a:spLocks noChangeArrowheads="1"/>
              </p:cNvSpPr>
              <p:nvPr/>
            </p:nvSpPr>
            <p:spPr bwMode="auto">
              <a:xfrm>
                <a:off x="17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Rectangle 1101"/>
              <p:cNvSpPr>
                <a:spLocks noChangeArrowheads="1"/>
              </p:cNvSpPr>
              <p:nvPr/>
            </p:nvSpPr>
            <p:spPr bwMode="auto">
              <a:xfrm>
                <a:off x="17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Rectangle 1102"/>
              <p:cNvSpPr>
                <a:spLocks noChangeArrowheads="1"/>
              </p:cNvSpPr>
              <p:nvPr/>
            </p:nvSpPr>
            <p:spPr bwMode="auto">
              <a:xfrm>
                <a:off x="17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Rectangle 1103"/>
              <p:cNvSpPr>
                <a:spLocks noChangeArrowheads="1"/>
              </p:cNvSpPr>
              <p:nvPr/>
            </p:nvSpPr>
            <p:spPr bwMode="auto">
              <a:xfrm>
                <a:off x="17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Rectangle 1104"/>
              <p:cNvSpPr>
                <a:spLocks noChangeArrowheads="1"/>
              </p:cNvSpPr>
              <p:nvPr/>
            </p:nvSpPr>
            <p:spPr bwMode="auto">
              <a:xfrm>
                <a:off x="17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Rectangle 1105"/>
              <p:cNvSpPr>
                <a:spLocks noChangeArrowheads="1"/>
              </p:cNvSpPr>
              <p:nvPr/>
            </p:nvSpPr>
            <p:spPr bwMode="auto">
              <a:xfrm>
                <a:off x="17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Rectangle 1106"/>
              <p:cNvSpPr>
                <a:spLocks noChangeArrowheads="1"/>
              </p:cNvSpPr>
              <p:nvPr/>
            </p:nvSpPr>
            <p:spPr bwMode="auto">
              <a:xfrm>
                <a:off x="17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Rectangle 1107"/>
              <p:cNvSpPr>
                <a:spLocks noChangeArrowheads="1"/>
              </p:cNvSpPr>
              <p:nvPr/>
            </p:nvSpPr>
            <p:spPr bwMode="auto">
              <a:xfrm>
                <a:off x="18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Rectangle 1108"/>
              <p:cNvSpPr>
                <a:spLocks noChangeArrowheads="1"/>
              </p:cNvSpPr>
              <p:nvPr/>
            </p:nvSpPr>
            <p:spPr bwMode="auto">
              <a:xfrm>
                <a:off x="18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Rectangle 1109"/>
              <p:cNvSpPr>
                <a:spLocks noChangeArrowheads="1"/>
              </p:cNvSpPr>
              <p:nvPr/>
            </p:nvSpPr>
            <p:spPr bwMode="auto">
              <a:xfrm>
                <a:off x="18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Rectangle 1110"/>
              <p:cNvSpPr>
                <a:spLocks noChangeArrowheads="1"/>
              </p:cNvSpPr>
              <p:nvPr/>
            </p:nvSpPr>
            <p:spPr bwMode="auto">
              <a:xfrm>
                <a:off x="18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Rectangle 1111"/>
              <p:cNvSpPr>
                <a:spLocks noChangeArrowheads="1"/>
              </p:cNvSpPr>
              <p:nvPr/>
            </p:nvSpPr>
            <p:spPr bwMode="auto">
              <a:xfrm>
                <a:off x="18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Rectangle 1112"/>
              <p:cNvSpPr>
                <a:spLocks noChangeArrowheads="1"/>
              </p:cNvSpPr>
              <p:nvPr/>
            </p:nvSpPr>
            <p:spPr bwMode="auto">
              <a:xfrm>
                <a:off x="18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Rectangle 1113"/>
              <p:cNvSpPr>
                <a:spLocks noChangeArrowheads="1"/>
              </p:cNvSpPr>
              <p:nvPr/>
            </p:nvSpPr>
            <p:spPr bwMode="auto">
              <a:xfrm>
                <a:off x="18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Rectangle 1114"/>
              <p:cNvSpPr>
                <a:spLocks noChangeArrowheads="1"/>
              </p:cNvSpPr>
              <p:nvPr/>
            </p:nvSpPr>
            <p:spPr bwMode="auto">
              <a:xfrm>
                <a:off x="18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Rectangle 1115"/>
              <p:cNvSpPr>
                <a:spLocks noChangeArrowheads="1"/>
              </p:cNvSpPr>
              <p:nvPr/>
            </p:nvSpPr>
            <p:spPr bwMode="auto">
              <a:xfrm>
                <a:off x="18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Rectangle 1116"/>
              <p:cNvSpPr>
                <a:spLocks noChangeArrowheads="1"/>
              </p:cNvSpPr>
              <p:nvPr/>
            </p:nvSpPr>
            <p:spPr bwMode="auto">
              <a:xfrm>
                <a:off x="188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Rectangle 1117"/>
              <p:cNvSpPr>
                <a:spLocks noChangeArrowheads="1"/>
              </p:cNvSpPr>
              <p:nvPr/>
            </p:nvSpPr>
            <p:spPr bwMode="auto">
              <a:xfrm>
                <a:off x="18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Rectangle 1118"/>
              <p:cNvSpPr>
                <a:spLocks noChangeArrowheads="1"/>
              </p:cNvSpPr>
              <p:nvPr/>
            </p:nvSpPr>
            <p:spPr bwMode="auto">
              <a:xfrm>
                <a:off x="18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Rectangle 1119"/>
              <p:cNvSpPr>
                <a:spLocks noChangeArrowheads="1"/>
              </p:cNvSpPr>
              <p:nvPr/>
            </p:nvSpPr>
            <p:spPr bwMode="auto">
              <a:xfrm>
                <a:off x="19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Rectangle 1120"/>
              <p:cNvSpPr>
                <a:spLocks noChangeArrowheads="1"/>
              </p:cNvSpPr>
              <p:nvPr/>
            </p:nvSpPr>
            <p:spPr bwMode="auto">
              <a:xfrm>
                <a:off x="19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Rectangle 1121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Rectangle 1122"/>
              <p:cNvSpPr>
                <a:spLocks noChangeArrowheads="1"/>
              </p:cNvSpPr>
              <p:nvPr/>
            </p:nvSpPr>
            <p:spPr bwMode="auto">
              <a:xfrm>
                <a:off x="19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Rectangle 1123"/>
              <p:cNvSpPr>
                <a:spLocks noChangeArrowheads="1"/>
              </p:cNvSpPr>
              <p:nvPr/>
            </p:nvSpPr>
            <p:spPr bwMode="auto">
              <a:xfrm>
                <a:off x="19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Rectangle 1124"/>
              <p:cNvSpPr>
                <a:spLocks noChangeArrowheads="1"/>
              </p:cNvSpPr>
              <p:nvPr/>
            </p:nvSpPr>
            <p:spPr bwMode="auto">
              <a:xfrm>
                <a:off x="19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Rectangle 1125"/>
              <p:cNvSpPr>
                <a:spLocks noChangeArrowheads="1"/>
              </p:cNvSpPr>
              <p:nvPr/>
            </p:nvSpPr>
            <p:spPr bwMode="auto">
              <a:xfrm>
                <a:off x="19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" name="Rectangle 1126"/>
              <p:cNvSpPr>
                <a:spLocks noChangeArrowheads="1"/>
              </p:cNvSpPr>
              <p:nvPr/>
            </p:nvSpPr>
            <p:spPr bwMode="auto">
              <a:xfrm>
                <a:off x="19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" name="Rectangle 1127"/>
              <p:cNvSpPr>
                <a:spLocks noChangeArrowheads="1"/>
              </p:cNvSpPr>
              <p:nvPr/>
            </p:nvSpPr>
            <p:spPr bwMode="auto">
              <a:xfrm>
                <a:off x="19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" name="Rectangle 1128"/>
              <p:cNvSpPr>
                <a:spLocks noChangeArrowheads="1"/>
              </p:cNvSpPr>
              <p:nvPr/>
            </p:nvSpPr>
            <p:spPr bwMode="auto">
              <a:xfrm>
                <a:off x="19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" name="Rectangle 1129"/>
              <p:cNvSpPr>
                <a:spLocks noChangeArrowheads="1"/>
              </p:cNvSpPr>
              <p:nvPr/>
            </p:nvSpPr>
            <p:spPr bwMode="auto">
              <a:xfrm>
                <a:off x="19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" name="Rectangle 1130"/>
              <p:cNvSpPr>
                <a:spLocks noChangeArrowheads="1"/>
              </p:cNvSpPr>
              <p:nvPr/>
            </p:nvSpPr>
            <p:spPr bwMode="auto">
              <a:xfrm>
                <a:off x="20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" name="Rectangle 1131"/>
              <p:cNvSpPr>
                <a:spLocks noChangeArrowheads="1"/>
              </p:cNvSpPr>
              <p:nvPr/>
            </p:nvSpPr>
            <p:spPr bwMode="auto">
              <a:xfrm>
                <a:off x="20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" name="Rectangle 1132"/>
              <p:cNvSpPr>
                <a:spLocks noChangeArrowheads="1"/>
              </p:cNvSpPr>
              <p:nvPr/>
            </p:nvSpPr>
            <p:spPr bwMode="auto">
              <a:xfrm>
                <a:off x="20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Rectangle 1133"/>
              <p:cNvSpPr>
                <a:spLocks noChangeArrowheads="1"/>
              </p:cNvSpPr>
              <p:nvPr/>
            </p:nvSpPr>
            <p:spPr bwMode="auto">
              <a:xfrm>
                <a:off x="202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Rectangle 1134"/>
              <p:cNvSpPr>
                <a:spLocks noChangeArrowheads="1"/>
              </p:cNvSpPr>
              <p:nvPr/>
            </p:nvSpPr>
            <p:spPr bwMode="auto">
              <a:xfrm>
                <a:off x="20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Rectangle 1135"/>
              <p:cNvSpPr>
                <a:spLocks noChangeArrowheads="1"/>
              </p:cNvSpPr>
              <p:nvPr/>
            </p:nvSpPr>
            <p:spPr bwMode="auto">
              <a:xfrm>
                <a:off x="20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Rectangle 1136"/>
              <p:cNvSpPr>
                <a:spLocks noChangeArrowheads="1"/>
              </p:cNvSpPr>
              <p:nvPr/>
            </p:nvSpPr>
            <p:spPr bwMode="auto">
              <a:xfrm>
                <a:off x="20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Rectangle 1137"/>
              <p:cNvSpPr>
                <a:spLocks noChangeArrowheads="1"/>
              </p:cNvSpPr>
              <p:nvPr/>
            </p:nvSpPr>
            <p:spPr bwMode="auto">
              <a:xfrm>
                <a:off x="20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Rectangle 1138"/>
              <p:cNvSpPr>
                <a:spLocks noChangeArrowheads="1"/>
              </p:cNvSpPr>
              <p:nvPr/>
            </p:nvSpPr>
            <p:spPr bwMode="auto">
              <a:xfrm>
                <a:off x="20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Rectangle 1139"/>
              <p:cNvSpPr>
                <a:spLocks noChangeArrowheads="1"/>
              </p:cNvSpPr>
              <p:nvPr/>
            </p:nvSpPr>
            <p:spPr bwMode="auto">
              <a:xfrm>
                <a:off x="20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Rectangle 1140"/>
              <p:cNvSpPr>
                <a:spLocks noChangeArrowheads="1"/>
              </p:cNvSpPr>
              <p:nvPr/>
            </p:nvSpPr>
            <p:spPr bwMode="auto">
              <a:xfrm>
                <a:off x="20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Rectangle 1141"/>
              <p:cNvSpPr>
                <a:spLocks noChangeArrowheads="1"/>
              </p:cNvSpPr>
              <p:nvPr/>
            </p:nvSpPr>
            <p:spPr bwMode="auto">
              <a:xfrm>
                <a:off x="20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Rectangle 1142"/>
              <p:cNvSpPr>
                <a:spLocks noChangeArrowheads="1"/>
              </p:cNvSpPr>
              <p:nvPr/>
            </p:nvSpPr>
            <p:spPr bwMode="auto">
              <a:xfrm>
                <a:off x="21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Rectangle 1143"/>
              <p:cNvSpPr>
                <a:spLocks noChangeArrowheads="1"/>
              </p:cNvSpPr>
              <p:nvPr/>
            </p:nvSpPr>
            <p:spPr bwMode="auto">
              <a:xfrm>
                <a:off x="21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" name="Rectangle 1144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Rectangle 1145"/>
              <p:cNvSpPr>
                <a:spLocks noChangeArrowheads="1"/>
              </p:cNvSpPr>
              <p:nvPr/>
            </p:nvSpPr>
            <p:spPr bwMode="auto">
              <a:xfrm>
                <a:off x="21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Rectangle 1146"/>
              <p:cNvSpPr>
                <a:spLocks noChangeArrowheads="1"/>
              </p:cNvSpPr>
              <p:nvPr/>
            </p:nvSpPr>
            <p:spPr bwMode="auto">
              <a:xfrm>
                <a:off x="21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Rectangle 1147"/>
              <p:cNvSpPr>
                <a:spLocks noChangeArrowheads="1"/>
              </p:cNvSpPr>
              <p:nvPr/>
            </p:nvSpPr>
            <p:spPr bwMode="auto">
              <a:xfrm>
                <a:off x="21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Rectangle 1148"/>
              <p:cNvSpPr>
                <a:spLocks noChangeArrowheads="1"/>
              </p:cNvSpPr>
              <p:nvPr/>
            </p:nvSpPr>
            <p:spPr bwMode="auto">
              <a:xfrm>
                <a:off x="21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Rectangle 1149"/>
              <p:cNvSpPr>
                <a:spLocks noChangeArrowheads="1"/>
              </p:cNvSpPr>
              <p:nvPr/>
            </p:nvSpPr>
            <p:spPr bwMode="auto">
              <a:xfrm>
                <a:off x="21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Rectangle 1150"/>
              <p:cNvSpPr>
                <a:spLocks noChangeArrowheads="1"/>
              </p:cNvSpPr>
              <p:nvPr/>
            </p:nvSpPr>
            <p:spPr bwMode="auto">
              <a:xfrm>
                <a:off x="216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Rectangle 1151"/>
              <p:cNvSpPr>
                <a:spLocks noChangeArrowheads="1"/>
              </p:cNvSpPr>
              <p:nvPr/>
            </p:nvSpPr>
            <p:spPr bwMode="auto">
              <a:xfrm>
                <a:off x="21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Rectangle 1152"/>
              <p:cNvSpPr>
                <a:spLocks noChangeArrowheads="1"/>
              </p:cNvSpPr>
              <p:nvPr/>
            </p:nvSpPr>
            <p:spPr bwMode="auto">
              <a:xfrm>
                <a:off x="21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Rectangle 1153"/>
              <p:cNvSpPr>
                <a:spLocks noChangeArrowheads="1"/>
              </p:cNvSpPr>
              <p:nvPr/>
            </p:nvSpPr>
            <p:spPr bwMode="auto">
              <a:xfrm>
                <a:off x="21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Rectangle 1154"/>
              <p:cNvSpPr>
                <a:spLocks noChangeArrowheads="1"/>
              </p:cNvSpPr>
              <p:nvPr/>
            </p:nvSpPr>
            <p:spPr bwMode="auto">
              <a:xfrm>
                <a:off x="21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Rectangle 1155"/>
              <p:cNvSpPr>
                <a:spLocks noChangeArrowheads="1"/>
              </p:cNvSpPr>
              <p:nvPr/>
            </p:nvSpPr>
            <p:spPr bwMode="auto">
              <a:xfrm>
                <a:off x="22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Rectangle 1156"/>
              <p:cNvSpPr>
                <a:spLocks noChangeArrowheads="1"/>
              </p:cNvSpPr>
              <p:nvPr/>
            </p:nvSpPr>
            <p:spPr bwMode="auto">
              <a:xfrm>
                <a:off x="22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Rectangle 1157"/>
              <p:cNvSpPr>
                <a:spLocks noChangeArrowheads="1"/>
              </p:cNvSpPr>
              <p:nvPr/>
            </p:nvSpPr>
            <p:spPr bwMode="auto">
              <a:xfrm>
                <a:off x="22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Rectangle 1158"/>
              <p:cNvSpPr>
                <a:spLocks noChangeArrowheads="1"/>
              </p:cNvSpPr>
              <p:nvPr/>
            </p:nvSpPr>
            <p:spPr bwMode="auto">
              <a:xfrm>
                <a:off x="22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Rectangle 1159"/>
              <p:cNvSpPr>
                <a:spLocks noChangeArrowheads="1"/>
              </p:cNvSpPr>
              <p:nvPr/>
            </p:nvSpPr>
            <p:spPr bwMode="auto">
              <a:xfrm>
                <a:off x="22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Rectangle 1160"/>
              <p:cNvSpPr>
                <a:spLocks noChangeArrowheads="1"/>
              </p:cNvSpPr>
              <p:nvPr/>
            </p:nvSpPr>
            <p:spPr bwMode="auto">
              <a:xfrm>
                <a:off x="22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" name="Rectangle 1161"/>
              <p:cNvSpPr>
                <a:spLocks noChangeArrowheads="1"/>
              </p:cNvSpPr>
              <p:nvPr/>
            </p:nvSpPr>
            <p:spPr bwMode="auto">
              <a:xfrm>
                <a:off x="22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Rectangle 1162"/>
              <p:cNvSpPr>
                <a:spLocks noChangeArrowheads="1"/>
              </p:cNvSpPr>
              <p:nvPr/>
            </p:nvSpPr>
            <p:spPr bwMode="auto">
              <a:xfrm>
                <a:off x="22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Rectangle 1163"/>
              <p:cNvSpPr>
                <a:spLocks noChangeArrowheads="1"/>
              </p:cNvSpPr>
              <p:nvPr/>
            </p:nvSpPr>
            <p:spPr bwMode="auto">
              <a:xfrm>
                <a:off x="22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6" name="Rectangle 1164"/>
              <p:cNvSpPr>
                <a:spLocks noChangeArrowheads="1"/>
              </p:cNvSpPr>
              <p:nvPr/>
            </p:nvSpPr>
            <p:spPr bwMode="auto">
              <a:xfrm>
                <a:off x="22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7" name="Rectangle 1165"/>
              <p:cNvSpPr>
                <a:spLocks noChangeArrowheads="1"/>
              </p:cNvSpPr>
              <p:nvPr/>
            </p:nvSpPr>
            <p:spPr bwMode="auto">
              <a:xfrm>
                <a:off x="22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8" name="Rectangle 1166"/>
              <p:cNvSpPr>
                <a:spLocks noChangeArrowheads="1"/>
              </p:cNvSpPr>
              <p:nvPr/>
            </p:nvSpPr>
            <p:spPr bwMode="auto">
              <a:xfrm>
                <a:off x="23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Rectangle 1167"/>
              <p:cNvSpPr>
                <a:spLocks noChangeArrowheads="1"/>
              </p:cNvSpPr>
              <p:nvPr/>
            </p:nvSpPr>
            <p:spPr bwMode="auto">
              <a:xfrm>
                <a:off x="2307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Rectangle 1168"/>
              <p:cNvSpPr>
                <a:spLocks noChangeArrowheads="1"/>
              </p:cNvSpPr>
              <p:nvPr/>
            </p:nvSpPr>
            <p:spPr bwMode="auto">
              <a:xfrm>
                <a:off x="23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Rectangle 1169"/>
              <p:cNvSpPr>
                <a:spLocks noChangeArrowheads="1"/>
              </p:cNvSpPr>
              <p:nvPr/>
            </p:nvSpPr>
            <p:spPr bwMode="auto">
              <a:xfrm>
                <a:off x="23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Rectangle 1170"/>
              <p:cNvSpPr>
                <a:spLocks noChangeArrowheads="1"/>
              </p:cNvSpPr>
              <p:nvPr/>
            </p:nvSpPr>
            <p:spPr bwMode="auto">
              <a:xfrm>
                <a:off x="23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3" name="Rectangle 1171"/>
              <p:cNvSpPr>
                <a:spLocks noChangeArrowheads="1"/>
              </p:cNvSpPr>
              <p:nvPr/>
            </p:nvSpPr>
            <p:spPr bwMode="auto">
              <a:xfrm>
                <a:off x="23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4" name="Rectangle 1172"/>
              <p:cNvSpPr>
                <a:spLocks noChangeArrowheads="1"/>
              </p:cNvSpPr>
              <p:nvPr/>
            </p:nvSpPr>
            <p:spPr bwMode="auto">
              <a:xfrm>
                <a:off x="23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5" name="Rectangle 1173"/>
              <p:cNvSpPr>
                <a:spLocks noChangeArrowheads="1"/>
              </p:cNvSpPr>
              <p:nvPr/>
            </p:nvSpPr>
            <p:spPr bwMode="auto">
              <a:xfrm>
                <a:off x="23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" name="Rectangle 1174"/>
              <p:cNvSpPr>
                <a:spLocks noChangeArrowheads="1"/>
              </p:cNvSpPr>
              <p:nvPr/>
            </p:nvSpPr>
            <p:spPr bwMode="auto">
              <a:xfrm>
                <a:off x="23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7" name="Rectangle 1175"/>
              <p:cNvSpPr>
                <a:spLocks noChangeArrowheads="1"/>
              </p:cNvSpPr>
              <p:nvPr/>
            </p:nvSpPr>
            <p:spPr bwMode="auto">
              <a:xfrm>
                <a:off x="23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8" name="Rectangle 1176"/>
              <p:cNvSpPr>
                <a:spLocks noChangeArrowheads="1"/>
              </p:cNvSpPr>
              <p:nvPr/>
            </p:nvSpPr>
            <p:spPr bwMode="auto">
              <a:xfrm>
                <a:off x="23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9" name="Rectangle 1177"/>
              <p:cNvSpPr>
                <a:spLocks noChangeArrowheads="1"/>
              </p:cNvSpPr>
              <p:nvPr/>
            </p:nvSpPr>
            <p:spPr bwMode="auto">
              <a:xfrm>
                <a:off x="23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0" name="Rectangle 1178"/>
              <p:cNvSpPr>
                <a:spLocks noChangeArrowheads="1"/>
              </p:cNvSpPr>
              <p:nvPr/>
            </p:nvSpPr>
            <p:spPr bwMode="auto">
              <a:xfrm>
                <a:off x="24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" name="Rectangle 1179"/>
              <p:cNvSpPr>
                <a:spLocks noChangeArrowheads="1"/>
              </p:cNvSpPr>
              <p:nvPr/>
            </p:nvSpPr>
            <p:spPr bwMode="auto">
              <a:xfrm>
                <a:off x="24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" name="Rectangle 1180"/>
              <p:cNvSpPr>
                <a:spLocks noChangeArrowheads="1"/>
              </p:cNvSpPr>
              <p:nvPr/>
            </p:nvSpPr>
            <p:spPr bwMode="auto">
              <a:xfrm>
                <a:off x="24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3" name="Rectangle 1181"/>
              <p:cNvSpPr>
                <a:spLocks noChangeArrowheads="1"/>
              </p:cNvSpPr>
              <p:nvPr/>
            </p:nvSpPr>
            <p:spPr bwMode="auto">
              <a:xfrm>
                <a:off x="24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4" name="Rectangle 1182"/>
              <p:cNvSpPr>
                <a:spLocks noChangeArrowheads="1"/>
              </p:cNvSpPr>
              <p:nvPr/>
            </p:nvSpPr>
            <p:spPr bwMode="auto">
              <a:xfrm>
                <a:off x="24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5" name="Rectangle 1183"/>
              <p:cNvSpPr>
                <a:spLocks noChangeArrowheads="1"/>
              </p:cNvSpPr>
              <p:nvPr/>
            </p:nvSpPr>
            <p:spPr bwMode="auto">
              <a:xfrm>
                <a:off x="24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6" name="Rectangle 1184"/>
              <p:cNvSpPr>
                <a:spLocks noChangeArrowheads="1"/>
              </p:cNvSpPr>
              <p:nvPr/>
            </p:nvSpPr>
            <p:spPr bwMode="auto">
              <a:xfrm>
                <a:off x="245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" name="Rectangle 1185"/>
              <p:cNvSpPr>
                <a:spLocks noChangeArrowheads="1"/>
              </p:cNvSpPr>
              <p:nvPr/>
            </p:nvSpPr>
            <p:spPr bwMode="auto">
              <a:xfrm>
                <a:off x="24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" name="Rectangle 1186"/>
              <p:cNvSpPr>
                <a:spLocks noChangeArrowheads="1"/>
              </p:cNvSpPr>
              <p:nvPr/>
            </p:nvSpPr>
            <p:spPr bwMode="auto">
              <a:xfrm>
                <a:off x="24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9" name="Rectangle 1187"/>
              <p:cNvSpPr>
                <a:spLocks noChangeArrowheads="1"/>
              </p:cNvSpPr>
              <p:nvPr/>
            </p:nvSpPr>
            <p:spPr bwMode="auto">
              <a:xfrm>
                <a:off x="24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0" name="Rectangle 1188"/>
              <p:cNvSpPr>
                <a:spLocks noChangeArrowheads="1"/>
              </p:cNvSpPr>
              <p:nvPr/>
            </p:nvSpPr>
            <p:spPr bwMode="auto">
              <a:xfrm>
                <a:off x="24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" name="Rectangle 1189"/>
              <p:cNvSpPr>
                <a:spLocks noChangeArrowheads="1"/>
              </p:cNvSpPr>
              <p:nvPr/>
            </p:nvSpPr>
            <p:spPr bwMode="auto">
              <a:xfrm>
                <a:off x="24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" name="Rectangle 1190"/>
              <p:cNvSpPr>
                <a:spLocks noChangeArrowheads="1"/>
              </p:cNvSpPr>
              <p:nvPr/>
            </p:nvSpPr>
            <p:spPr bwMode="auto">
              <a:xfrm>
                <a:off x="24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3" name="Rectangle 1191"/>
              <p:cNvSpPr>
                <a:spLocks noChangeArrowheads="1"/>
              </p:cNvSpPr>
              <p:nvPr/>
            </p:nvSpPr>
            <p:spPr bwMode="auto">
              <a:xfrm>
                <a:off x="25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4" name="Rectangle 1192"/>
              <p:cNvSpPr>
                <a:spLocks noChangeArrowheads="1"/>
              </p:cNvSpPr>
              <p:nvPr/>
            </p:nvSpPr>
            <p:spPr bwMode="auto">
              <a:xfrm>
                <a:off x="25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5" name="Rectangle 1193"/>
              <p:cNvSpPr>
                <a:spLocks noChangeArrowheads="1"/>
              </p:cNvSpPr>
              <p:nvPr/>
            </p:nvSpPr>
            <p:spPr bwMode="auto">
              <a:xfrm>
                <a:off x="25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6" name="Rectangle 1194"/>
              <p:cNvSpPr>
                <a:spLocks noChangeArrowheads="1"/>
              </p:cNvSpPr>
              <p:nvPr/>
            </p:nvSpPr>
            <p:spPr bwMode="auto">
              <a:xfrm>
                <a:off x="25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7" name="Rectangle 1195"/>
              <p:cNvSpPr>
                <a:spLocks noChangeArrowheads="1"/>
              </p:cNvSpPr>
              <p:nvPr/>
            </p:nvSpPr>
            <p:spPr bwMode="auto">
              <a:xfrm>
                <a:off x="25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" name="Rectangle 1196"/>
              <p:cNvSpPr>
                <a:spLocks noChangeArrowheads="1"/>
              </p:cNvSpPr>
              <p:nvPr/>
            </p:nvSpPr>
            <p:spPr bwMode="auto">
              <a:xfrm>
                <a:off x="25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Rectangle 1197"/>
              <p:cNvSpPr>
                <a:spLocks noChangeArrowheads="1"/>
              </p:cNvSpPr>
              <p:nvPr/>
            </p:nvSpPr>
            <p:spPr bwMode="auto">
              <a:xfrm>
                <a:off x="25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Rectangle 1198"/>
              <p:cNvSpPr>
                <a:spLocks noChangeArrowheads="1"/>
              </p:cNvSpPr>
              <p:nvPr/>
            </p:nvSpPr>
            <p:spPr bwMode="auto">
              <a:xfrm>
                <a:off x="25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Rectangle 1199"/>
              <p:cNvSpPr>
                <a:spLocks noChangeArrowheads="1"/>
              </p:cNvSpPr>
              <p:nvPr/>
            </p:nvSpPr>
            <p:spPr bwMode="auto">
              <a:xfrm>
                <a:off x="25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Rectangle 1200"/>
              <p:cNvSpPr>
                <a:spLocks noChangeArrowheads="1"/>
              </p:cNvSpPr>
              <p:nvPr/>
            </p:nvSpPr>
            <p:spPr bwMode="auto">
              <a:xfrm>
                <a:off x="25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Rectangle 1201"/>
              <p:cNvSpPr>
                <a:spLocks noChangeArrowheads="1"/>
              </p:cNvSpPr>
              <p:nvPr/>
            </p:nvSpPr>
            <p:spPr bwMode="auto">
              <a:xfrm>
                <a:off x="259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Rectangle 1202"/>
              <p:cNvSpPr>
                <a:spLocks noChangeArrowheads="1"/>
              </p:cNvSpPr>
              <p:nvPr/>
            </p:nvSpPr>
            <p:spPr bwMode="auto">
              <a:xfrm>
                <a:off x="26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Rectangle 1203"/>
              <p:cNvSpPr>
                <a:spLocks noChangeArrowheads="1"/>
              </p:cNvSpPr>
              <p:nvPr/>
            </p:nvSpPr>
            <p:spPr bwMode="auto">
              <a:xfrm>
                <a:off x="26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Rectangle 1204"/>
              <p:cNvSpPr>
                <a:spLocks noChangeArrowheads="1"/>
              </p:cNvSpPr>
              <p:nvPr/>
            </p:nvSpPr>
            <p:spPr bwMode="auto">
              <a:xfrm>
                <a:off x="26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Rectangle 1205"/>
              <p:cNvSpPr>
                <a:spLocks noChangeArrowheads="1"/>
              </p:cNvSpPr>
              <p:nvPr/>
            </p:nvSpPr>
            <p:spPr bwMode="auto">
              <a:xfrm>
                <a:off x="26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Rectangle 1206"/>
              <p:cNvSpPr>
                <a:spLocks noChangeArrowheads="1"/>
              </p:cNvSpPr>
              <p:nvPr/>
            </p:nvSpPr>
            <p:spPr bwMode="auto">
              <a:xfrm>
                <a:off x="26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Rectangle 1207"/>
              <p:cNvSpPr>
                <a:spLocks noChangeArrowheads="1"/>
              </p:cNvSpPr>
              <p:nvPr/>
            </p:nvSpPr>
            <p:spPr bwMode="auto">
              <a:xfrm>
                <a:off x="26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Rectangle 1208"/>
              <p:cNvSpPr>
                <a:spLocks noChangeArrowheads="1"/>
              </p:cNvSpPr>
              <p:nvPr/>
            </p:nvSpPr>
            <p:spPr bwMode="auto">
              <a:xfrm>
                <a:off x="26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Rectangle 1209"/>
              <p:cNvSpPr>
                <a:spLocks noChangeArrowheads="1"/>
              </p:cNvSpPr>
              <p:nvPr/>
            </p:nvSpPr>
            <p:spPr bwMode="auto">
              <a:xfrm>
                <a:off x="26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Rectangle 1210"/>
              <p:cNvSpPr>
                <a:spLocks noChangeArrowheads="1"/>
              </p:cNvSpPr>
              <p:nvPr/>
            </p:nvSpPr>
            <p:spPr bwMode="auto">
              <a:xfrm>
                <a:off x="26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Rectangle 1211"/>
              <p:cNvSpPr>
                <a:spLocks noChangeArrowheads="1"/>
              </p:cNvSpPr>
              <p:nvPr/>
            </p:nvSpPr>
            <p:spPr bwMode="auto">
              <a:xfrm>
                <a:off x="26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" name="Rectangle 1212"/>
              <p:cNvSpPr>
                <a:spLocks noChangeArrowheads="1"/>
              </p:cNvSpPr>
              <p:nvPr/>
            </p:nvSpPr>
            <p:spPr bwMode="auto">
              <a:xfrm>
                <a:off x="26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" name="Rectangle 1213"/>
              <p:cNvSpPr>
                <a:spLocks noChangeArrowheads="1"/>
              </p:cNvSpPr>
              <p:nvPr/>
            </p:nvSpPr>
            <p:spPr bwMode="auto">
              <a:xfrm>
                <a:off x="26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" name="Rectangle 1214"/>
              <p:cNvSpPr>
                <a:spLocks noChangeArrowheads="1"/>
              </p:cNvSpPr>
              <p:nvPr/>
            </p:nvSpPr>
            <p:spPr bwMode="auto">
              <a:xfrm>
                <a:off x="27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" name="Rectangle 1215"/>
              <p:cNvSpPr>
                <a:spLocks noChangeArrowheads="1"/>
              </p:cNvSpPr>
              <p:nvPr/>
            </p:nvSpPr>
            <p:spPr bwMode="auto">
              <a:xfrm>
                <a:off x="27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" name="Rectangle 1216"/>
              <p:cNvSpPr>
                <a:spLocks noChangeArrowheads="1"/>
              </p:cNvSpPr>
              <p:nvPr/>
            </p:nvSpPr>
            <p:spPr bwMode="auto">
              <a:xfrm>
                <a:off x="27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" name="Rectangle 1217"/>
              <p:cNvSpPr>
                <a:spLocks noChangeArrowheads="1"/>
              </p:cNvSpPr>
              <p:nvPr/>
            </p:nvSpPr>
            <p:spPr bwMode="auto">
              <a:xfrm>
                <a:off x="27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" name="Rectangle 1218"/>
              <p:cNvSpPr>
                <a:spLocks noChangeArrowheads="1"/>
              </p:cNvSpPr>
              <p:nvPr/>
            </p:nvSpPr>
            <p:spPr bwMode="auto">
              <a:xfrm>
                <a:off x="273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" name="Rectangle 1219"/>
              <p:cNvSpPr>
                <a:spLocks noChangeArrowheads="1"/>
              </p:cNvSpPr>
              <p:nvPr/>
            </p:nvSpPr>
            <p:spPr bwMode="auto">
              <a:xfrm>
                <a:off x="27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" name="Rectangle 1220"/>
              <p:cNvSpPr>
                <a:spLocks noChangeArrowheads="1"/>
              </p:cNvSpPr>
              <p:nvPr/>
            </p:nvSpPr>
            <p:spPr bwMode="auto">
              <a:xfrm>
                <a:off x="27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" name="Rectangle 1221"/>
              <p:cNvSpPr>
                <a:spLocks noChangeArrowheads="1"/>
              </p:cNvSpPr>
              <p:nvPr/>
            </p:nvSpPr>
            <p:spPr bwMode="auto">
              <a:xfrm>
                <a:off x="27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" name="Rectangle 1222"/>
              <p:cNvSpPr>
                <a:spLocks noChangeArrowheads="1"/>
              </p:cNvSpPr>
              <p:nvPr/>
            </p:nvSpPr>
            <p:spPr bwMode="auto">
              <a:xfrm>
                <a:off x="27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" name="Rectangle 1223"/>
              <p:cNvSpPr>
                <a:spLocks noChangeArrowheads="1"/>
              </p:cNvSpPr>
              <p:nvPr/>
            </p:nvSpPr>
            <p:spPr bwMode="auto">
              <a:xfrm>
                <a:off x="27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" name="Rectangle 1224"/>
              <p:cNvSpPr>
                <a:spLocks noChangeArrowheads="1"/>
              </p:cNvSpPr>
              <p:nvPr/>
            </p:nvSpPr>
            <p:spPr bwMode="auto">
              <a:xfrm>
                <a:off x="27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" name="Rectangle 1225"/>
              <p:cNvSpPr>
                <a:spLocks noChangeArrowheads="1"/>
              </p:cNvSpPr>
              <p:nvPr/>
            </p:nvSpPr>
            <p:spPr bwMode="auto">
              <a:xfrm>
                <a:off x="27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" name="Rectangle 1226"/>
              <p:cNvSpPr>
                <a:spLocks noChangeArrowheads="1"/>
              </p:cNvSpPr>
              <p:nvPr/>
            </p:nvSpPr>
            <p:spPr bwMode="auto">
              <a:xfrm>
                <a:off x="27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" name="Rectangle 1227"/>
              <p:cNvSpPr>
                <a:spLocks noChangeArrowheads="1"/>
              </p:cNvSpPr>
              <p:nvPr/>
            </p:nvSpPr>
            <p:spPr bwMode="auto">
              <a:xfrm>
                <a:off x="28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" name="Rectangle 1228"/>
              <p:cNvSpPr>
                <a:spLocks noChangeArrowheads="1"/>
              </p:cNvSpPr>
              <p:nvPr/>
            </p:nvSpPr>
            <p:spPr bwMode="auto">
              <a:xfrm>
                <a:off x="28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" name="Rectangle 1229"/>
              <p:cNvSpPr>
                <a:spLocks noChangeArrowheads="1"/>
              </p:cNvSpPr>
              <p:nvPr/>
            </p:nvSpPr>
            <p:spPr bwMode="auto">
              <a:xfrm>
                <a:off x="28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" name="Rectangle 1230"/>
              <p:cNvSpPr>
                <a:spLocks noChangeArrowheads="1"/>
              </p:cNvSpPr>
              <p:nvPr/>
            </p:nvSpPr>
            <p:spPr bwMode="auto">
              <a:xfrm>
                <a:off x="28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" name="Rectangle 1231"/>
              <p:cNvSpPr>
                <a:spLocks noChangeArrowheads="1"/>
              </p:cNvSpPr>
              <p:nvPr/>
            </p:nvSpPr>
            <p:spPr bwMode="auto">
              <a:xfrm>
                <a:off x="28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" name="Rectangle 1232"/>
              <p:cNvSpPr>
                <a:spLocks noChangeArrowheads="1"/>
              </p:cNvSpPr>
              <p:nvPr/>
            </p:nvSpPr>
            <p:spPr bwMode="auto">
              <a:xfrm>
                <a:off x="28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" name="Rectangle 1233"/>
              <p:cNvSpPr>
                <a:spLocks noChangeArrowheads="1"/>
              </p:cNvSpPr>
              <p:nvPr/>
            </p:nvSpPr>
            <p:spPr bwMode="auto">
              <a:xfrm>
                <a:off x="28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" name="Rectangle 1234"/>
              <p:cNvSpPr>
                <a:spLocks noChangeArrowheads="1"/>
              </p:cNvSpPr>
              <p:nvPr/>
            </p:nvSpPr>
            <p:spPr bwMode="auto">
              <a:xfrm>
                <a:off x="28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" name="Rectangle 1235"/>
              <p:cNvSpPr>
                <a:spLocks noChangeArrowheads="1"/>
              </p:cNvSpPr>
              <p:nvPr/>
            </p:nvSpPr>
            <p:spPr bwMode="auto">
              <a:xfrm>
                <a:off x="2877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" name="Rectangle 1236"/>
              <p:cNvSpPr>
                <a:spLocks noChangeArrowheads="1"/>
              </p:cNvSpPr>
              <p:nvPr/>
            </p:nvSpPr>
            <p:spPr bwMode="auto">
              <a:xfrm>
                <a:off x="28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" name="Rectangle 1237"/>
              <p:cNvSpPr>
                <a:spLocks noChangeArrowheads="1"/>
              </p:cNvSpPr>
              <p:nvPr/>
            </p:nvSpPr>
            <p:spPr bwMode="auto">
              <a:xfrm>
                <a:off x="28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" name="Rectangle 1238"/>
              <p:cNvSpPr>
                <a:spLocks noChangeArrowheads="1"/>
              </p:cNvSpPr>
              <p:nvPr/>
            </p:nvSpPr>
            <p:spPr bwMode="auto">
              <a:xfrm>
                <a:off x="29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" name="Rectangle 1239"/>
              <p:cNvSpPr>
                <a:spLocks noChangeArrowheads="1"/>
              </p:cNvSpPr>
              <p:nvPr/>
            </p:nvSpPr>
            <p:spPr bwMode="auto">
              <a:xfrm>
                <a:off x="29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" name="Rectangle 1240"/>
              <p:cNvSpPr>
                <a:spLocks noChangeArrowheads="1"/>
              </p:cNvSpPr>
              <p:nvPr/>
            </p:nvSpPr>
            <p:spPr bwMode="auto">
              <a:xfrm>
                <a:off x="29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" name="Rectangle 1241"/>
              <p:cNvSpPr>
                <a:spLocks noChangeArrowheads="1"/>
              </p:cNvSpPr>
              <p:nvPr/>
            </p:nvSpPr>
            <p:spPr bwMode="auto">
              <a:xfrm>
                <a:off x="29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" name="Rectangle 1242"/>
              <p:cNvSpPr>
                <a:spLocks noChangeArrowheads="1"/>
              </p:cNvSpPr>
              <p:nvPr/>
            </p:nvSpPr>
            <p:spPr bwMode="auto">
              <a:xfrm>
                <a:off x="29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" name="Rectangle 1243"/>
              <p:cNvSpPr>
                <a:spLocks noChangeArrowheads="1"/>
              </p:cNvSpPr>
              <p:nvPr/>
            </p:nvSpPr>
            <p:spPr bwMode="auto">
              <a:xfrm>
                <a:off x="29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" name="Rectangle 1244"/>
              <p:cNvSpPr>
                <a:spLocks noChangeArrowheads="1"/>
              </p:cNvSpPr>
              <p:nvPr/>
            </p:nvSpPr>
            <p:spPr bwMode="auto">
              <a:xfrm>
                <a:off x="29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" name="Rectangle 1245"/>
              <p:cNvSpPr>
                <a:spLocks noChangeArrowheads="1"/>
              </p:cNvSpPr>
              <p:nvPr/>
            </p:nvSpPr>
            <p:spPr bwMode="auto">
              <a:xfrm>
                <a:off x="29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" name="Rectangle 1246"/>
              <p:cNvSpPr>
                <a:spLocks noChangeArrowheads="1"/>
              </p:cNvSpPr>
              <p:nvPr/>
            </p:nvSpPr>
            <p:spPr bwMode="auto">
              <a:xfrm>
                <a:off x="29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" name="Rectangle 1247"/>
              <p:cNvSpPr>
                <a:spLocks noChangeArrowheads="1"/>
              </p:cNvSpPr>
              <p:nvPr/>
            </p:nvSpPr>
            <p:spPr bwMode="auto">
              <a:xfrm>
                <a:off x="29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" name="Rectangle 1248"/>
              <p:cNvSpPr>
                <a:spLocks noChangeArrowheads="1"/>
              </p:cNvSpPr>
              <p:nvPr/>
            </p:nvSpPr>
            <p:spPr bwMode="auto">
              <a:xfrm>
                <a:off x="29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" name="Rectangle 1249"/>
              <p:cNvSpPr>
                <a:spLocks noChangeArrowheads="1"/>
              </p:cNvSpPr>
              <p:nvPr/>
            </p:nvSpPr>
            <p:spPr bwMode="auto">
              <a:xfrm>
                <a:off x="29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" name="Rectangle 1250"/>
              <p:cNvSpPr>
                <a:spLocks noChangeArrowheads="1"/>
              </p:cNvSpPr>
              <p:nvPr/>
            </p:nvSpPr>
            <p:spPr bwMode="auto">
              <a:xfrm>
                <a:off x="30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" name="Rectangle 1251"/>
              <p:cNvSpPr>
                <a:spLocks noChangeArrowheads="1"/>
              </p:cNvSpPr>
              <p:nvPr/>
            </p:nvSpPr>
            <p:spPr bwMode="auto">
              <a:xfrm>
                <a:off x="30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" name="Rectangle 1252"/>
              <p:cNvSpPr>
                <a:spLocks noChangeArrowheads="1"/>
              </p:cNvSpPr>
              <p:nvPr/>
            </p:nvSpPr>
            <p:spPr bwMode="auto">
              <a:xfrm>
                <a:off x="302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" name="Rectangle 1253"/>
              <p:cNvSpPr>
                <a:spLocks noChangeArrowheads="1"/>
              </p:cNvSpPr>
              <p:nvPr/>
            </p:nvSpPr>
            <p:spPr bwMode="auto">
              <a:xfrm>
                <a:off x="30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" name="Rectangle 1254"/>
              <p:cNvSpPr>
                <a:spLocks noChangeArrowheads="1"/>
              </p:cNvSpPr>
              <p:nvPr/>
            </p:nvSpPr>
            <p:spPr bwMode="auto">
              <a:xfrm>
                <a:off x="30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" name="Rectangle 1255"/>
              <p:cNvSpPr>
                <a:spLocks noChangeArrowheads="1"/>
              </p:cNvSpPr>
              <p:nvPr/>
            </p:nvSpPr>
            <p:spPr bwMode="auto">
              <a:xfrm>
                <a:off x="30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" name="Rectangle 1256"/>
              <p:cNvSpPr>
                <a:spLocks noChangeArrowheads="1"/>
              </p:cNvSpPr>
              <p:nvPr/>
            </p:nvSpPr>
            <p:spPr bwMode="auto">
              <a:xfrm>
                <a:off x="30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" name="Rectangle 1257"/>
              <p:cNvSpPr>
                <a:spLocks noChangeArrowheads="1"/>
              </p:cNvSpPr>
              <p:nvPr/>
            </p:nvSpPr>
            <p:spPr bwMode="auto">
              <a:xfrm>
                <a:off x="30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" name="Rectangle 1258"/>
              <p:cNvSpPr>
                <a:spLocks noChangeArrowheads="1"/>
              </p:cNvSpPr>
              <p:nvPr/>
            </p:nvSpPr>
            <p:spPr bwMode="auto">
              <a:xfrm>
                <a:off x="30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" name="Rectangle 1259"/>
              <p:cNvSpPr>
                <a:spLocks noChangeArrowheads="1"/>
              </p:cNvSpPr>
              <p:nvPr/>
            </p:nvSpPr>
            <p:spPr bwMode="auto">
              <a:xfrm>
                <a:off x="30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" name="Rectangle 1260"/>
              <p:cNvSpPr>
                <a:spLocks noChangeArrowheads="1"/>
              </p:cNvSpPr>
              <p:nvPr/>
            </p:nvSpPr>
            <p:spPr bwMode="auto">
              <a:xfrm>
                <a:off x="30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" name="Rectangle 1261"/>
              <p:cNvSpPr>
                <a:spLocks noChangeArrowheads="1"/>
              </p:cNvSpPr>
              <p:nvPr/>
            </p:nvSpPr>
            <p:spPr bwMode="auto">
              <a:xfrm>
                <a:off x="30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" name="Rectangle 1262"/>
              <p:cNvSpPr>
                <a:spLocks noChangeArrowheads="1"/>
              </p:cNvSpPr>
              <p:nvPr/>
            </p:nvSpPr>
            <p:spPr bwMode="auto">
              <a:xfrm>
                <a:off x="31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" name="Rectangle 1263"/>
              <p:cNvSpPr>
                <a:spLocks noChangeArrowheads="1"/>
              </p:cNvSpPr>
              <p:nvPr/>
            </p:nvSpPr>
            <p:spPr bwMode="auto">
              <a:xfrm>
                <a:off x="31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" name="Rectangle 1264"/>
              <p:cNvSpPr>
                <a:spLocks noChangeArrowheads="1"/>
              </p:cNvSpPr>
              <p:nvPr/>
            </p:nvSpPr>
            <p:spPr bwMode="auto">
              <a:xfrm>
                <a:off x="31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" name="Rectangle 1265"/>
              <p:cNvSpPr>
                <a:spLocks noChangeArrowheads="1"/>
              </p:cNvSpPr>
              <p:nvPr/>
            </p:nvSpPr>
            <p:spPr bwMode="auto">
              <a:xfrm>
                <a:off x="31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" name="Rectangle 1266"/>
              <p:cNvSpPr>
                <a:spLocks noChangeArrowheads="1"/>
              </p:cNvSpPr>
              <p:nvPr/>
            </p:nvSpPr>
            <p:spPr bwMode="auto">
              <a:xfrm>
                <a:off x="31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" name="Rectangle 1267"/>
              <p:cNvSpPr>
                <a:spLocks noChangeArrowheads="1"/>
              </p:cNvSpPr>
              <p:nvPr/>
            </p:nvSpPr>
            <p:spPr bwMode="auto">
              <a:xfrm>
                <a:off x="31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" name="Rectangle 1268"/>
              <p:cNvSpPr>
                <a:spLocks noChangeArrowheads="1"/>
              </p:cNvSpPr>
              <p:nvPr/>
            </p:nvSpPr>
            <p:spPr bwMode="auto">
              <a:xfrm>
                <a:off x="31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" name="Rectangle 1269"/>
              <p:cNvSpPr>
                <a:spLocks noChangeArrowheads="1"/>
              </p:cNvSpPr>
              <p:nvPr/>
            </p:nvSpPr>
            <p:spPr bwMode="auto">
              <a:xfrm>
                <a:off x="315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" name="Rectangle 1270"/>
              <p:cNvSpPr>
                <a:spLocks noChangeArrowheads="1"/>
              </p:cNvSpPr>
              <p:nvPr/>
            </p:nvSpPr>
            <p:spPr bwMode="auto">
              <a:xfrm>
                <a:off x="31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" name="Rectangle 1271"/>
              <p:cNvSpPr>
                <a:spLocks noChangeArrowheads="1"/>
              </p:cNvSpPr>
              <p:nvPr/>
            </p:nvSpPr>
            <p:spPr bwMode="auto">
              <a:xfrm>
                <a:off x="31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" name="Rectangle 1272"/>
              <p:cNvSpPr>
                <a:spLocks noChangeArrowheads="1"/>
              </p:cNvSpPr>
              <p:nvPr/>
            </p:nvSpPr>
            <p:spPr bwMode="auto">
              <a:xfrm>
                <a:off x="31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6" name="Group 1474"/>
            <p:cNvGrpSpPr>
              <a:grpSpLocks/>
            </p:cNvGrpSpPr>
            <p:nvPr/>
          </p:nvGrpSpPr>
          <p:grpSpPr bwMode="auto">
            <a:xfrm>
              <a:off x="3195" y="3047"/>
              <a:ext cx="1668" cy="42"/>
              <a:chOff x="3195" y="3047"/>
              <a:chExt cx="1668" cy="42"/>
            </a:xfrm>
          </p:grpSpPr>
          <p:sp>
            <p:nvSpPr>
              <p:cNvPr id="3155" name="Rectangle 1274"/>
              <p:cNvSpPr>
                <a:spLocks noChangeArrowheads="1"/>
              </p:cNvSpPr>
              <p:nvPr/>
            </p:nvSpPr>
            <p:spPr bwMode="auto">
              <a:xfrm>
                <a:off x="31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Rectangle 1275"/>
              <p:cNvSpPr>
                <a:spLocks noChangeArrowheads="1"/>
              </p:cNvSpPr>
              <p:nvPr/>
            </p:nvSpPr>
            <p:spPr bwMode="auto">
              <a:xfrm>
                <a:off x="32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Rectangle 1276"/>
              <p:cNvSpPr>
                <a:spLocks noChangeArrowheads="1"/>
              </p:cNvSpPr>
              <p:nvPr/>
            </p:nvSpPr>
            <p:spPr bwMode="auto">
              <a:xfrm>
                <a:off x="32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Rectangle 1277"/>
              <p:cNvSpPr>
                <a:spLocks noChangeArrowheads="1"/>
              </p:cNvSpPr>
              <p:nvPr/>
            </p:nvSpPr>
            <p:spPr bwMode="auto">
              <a:xfrm>
                <a:off x="32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Rectangle 1278"/>
              <p:cNvSpPr>
                <a:spLocks noChangeArrowheads="1"/>
              </p:cNvSpPr>
              <p:nvPr/>
            </p:nvSpPr>
            <p:spPr bwMode="auto">
              <a:xfrm>
                <a:off x="32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Rectangle 1279"/>
              <p:cNvSpPr>
                <a:spLocks noChangeArrowheads="1"/>
              </p:cNvSpPr>
              <p:nvPr/>
            </p:nvSpPr>
            <p:spPr bwMode="auto">
              <a:xfrm>
                <a:off x="32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Rectangle 1280"/>
              <p:cNvSpPr>
                <a:spLocks noChangeArrowheads="1"/>
              </p:cNvSpPr>
              <p:nvPr/>
            </p:nvSpPr>
            <p:spPr bwMode="auto">
              <a:xfrm>
                <a:off x="32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Rectangle 1281"/>
              <p:cNvSpPr>
                <a:spLocks noChangeArrowheads="1"/>
              </p:cNvSpPr>
              <p:nvPr/>
            </p:nvSpPr>
            <p:spPr bwMode="auto">
              <a:xfrm>
                <a:off x="32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Rectangle 1282"/>
              <p:cNvSpPr>
                <a:spLocks noChangeArrowheads="1"/>
              </p:cNvSpPr>
              <p:nvPr/>
            </p:nvSpPr>
            <p:spPr bwMode="auto">
              <a:xfrm>
                <a:off x="32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Rectangle 1283"/>
              <p:cNvSpPr>
                <a:spLocks noChangeArrowheads="1"/>
              </p:cNvSpPr>
              <p:nvPr/>
            </p:nvSpPr>
            <p:spPr bwMode="auto">
              <a:xfrm>
                <a:off x="32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Rectangle 1284"/>
              <p:cNvSpPr>
                <a:spLocks noChangeArrowheads="1"/>
              </p:cNvSpPr>
              <p:nvPr/>
            </p:nvSpPr>
            <p:spPr bwMode="auto">
              <a:xfrm>
                <a:off x="32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Rectangle 1285"/>
              <p:cNvSpPr>
                <a:spLocks noChangeArrowheads="1"/>
              </p:cNvSpPr>
              <p:nvPr/>
            </p:nvSpPr>
            <p:spPr bwMode="auto">
              <a:xfrm>
                <a:off x="32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Rectangle 1286"/>
              <p:cNvSpPr>
                <a:spLocks noChangeArrowheads="1"/>
              </p:cNvSpPr>
              <p:nvPr/>
            </p:nvSpPr>
            <p:spPr bwMode="auto">
              <a:xfrm>
                <a:off x="32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Rectangle 1287"/>
              <p:cNvSpPr>
                <a:spLocks noChangeArrowheads="1"/>
              </p:cNvSpPr>
              <p:nvPr/>
            </p:nvSpPr>
            <p:spPr bwMode="auto">
              <a:xfrm>
                <a:off x="330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Rectangle 1288"/>
              <p:cNvSpPr>
                <a:spLocks noChangeArrowheads="1"/>
              </p:cNvSpPr>
              <p:nvPr/>
            </p:nvSpPr>
            <p:spPr bwMode="auto">
              <a:xfrm>
                <a:off x="33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Rectangle 1289"/>
              <p:cNvSpPr>
                <a:spLocks noChangeArrowheads="1"/>
              </p:cNvSpPr>
              <p:nvPr/>
            </p:nvSpPr>
            <p:spPr bwMode="auto">
              <a:xfrm>
                <a:off x="33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Rectangle 1290"/>
              <p:cNvSpPr>
                <a:spLocks noChangeArrowheads="1"/>
              </p:cNvSpPr>
              <p:nvPr/>
            </p:nvSpPr>
            <p:spPr bwMode="auto">
              <a:xfrm>
                <a:off x="33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Rectangle 1291"/>
              <p:cNvSpPr>
                <a:spLocks noChangeArrowheads="1"/>
              </p:cNvSpPr>
              <p:nvPr/>
            </p:nvSpPr>
            <p:spPr bwMode="auto">
              <a:xfrm>
                <a:off x="33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Rectangle 1292"/>
              <p:cNvSpPr>
                <a:spLocks noChangeArrowheads="1"/>
              </p:cNvSpPr>
              <p:nvPr/>
            </p:nvSpPr>
            <p:spPr bwMode="auto">
              <a:xfrm>
                <a:off x="33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Rectangle 1293"/>
              <p:cNvSpPr>
                <a:spLocks noChangeArrowheads="1"/>
              </p:cNvSpPr>
              <p:nvPr/>
            </p:nvSpPr>
            <p:spPr bwMode="auto">
              <a:xfrm>
                <a:off x="33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Rectangle 1294"/>
              <p:cNvSpPr>
                <a:spLocks noChangeArrowheads="1"/>
              </p:cNvSpPr>
              <p:nvPr/>
            </p:nvSpPr>
            <p:spPr bwMode="auto">
              <a:xfrm>
                <a:off x="33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Rectangle 1295"/>
              <p:cNvSpPr>
                <a:spLocks noChangeArrowheads="1"/>
              </p:cNvSpPr>
              <p:nvPr/>
            </p:nvSpPr>
            <p:spPr bwMode="auto">
              <a:xfrm>
                <a:off x="33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Rectangle 1296"/>
              <p:cNvSpPr>
                <a:spLocks noChangeArrowheads="1"/>
              </p:cNvSpPr>
              <p:nvPr/>
            </p:nvSpPr>
            <p:spPr bwMode="auto">
              <a:xfrm>
                <a:off x="33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Rectangle 1297"/>
              <p:cNvSpPr>
                <a:spLocks noChangeArrowheads="1"/>
              </p:cNvSpPr>
              <p:nvPr/>
            </p:nvSpPr>
            <p:spPr bwMode="auto">
              <a:xfrm>
                <a:off x="33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Rectangle 1298"/>
              <p:cNvSpPr>
                <a:spLocks noChangeArrowheads="1"/>
              </p:cNvSpPr>
              <p:nvPr/>
            </p:nvSpPr>
            <p:spPr bwMode="auto">
              <a:xfrm>
                <a:off x="33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Rectangle 1299"/>
              <p:cNvSpPr>
                <a:spLocks noChangeArrowheads="1"/>
              </p:cNvSpPr>
              <p:nvPr/>
            </p:nvSpPr>
            <p:spPr bwMode="auto">
              <a:xfrm>
                <a:off x="34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Rectangle 1300"/>
              <p:cNvSpPr>
                <a:spLocks noChangeArrowheads="1"/>
              </p:cNvSpPr>
              <p:nvPr/>
            </p:nvSpPr>
            <p:spPr bwMode="auto">
              <a:xfrm>
                <a:off x="34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Rectangle 1301"/>
              <p:cNvSpPr>
                <a:spLocks noChangeArrowheads="1"/>
              </p:cNvSpPr>
              <p:nvPr/>
            </p:nvSpPr>
            <p:spPr bwMode="auto">
              <a:xfrm>
                <a:off x="34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Rectangle 1302"/>
              <p:cNvSpPr>
                <a:spLocks noChangeArrowheads="1"/>
              </p:cNvSpPr>
              <p:nvPr/>
            </p:nvSpPr>
            <p:spPr bwMode="auto">
              <a:xfrm>
                <a:off x="34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Rectangle 1303"/>
              <p:cNvSpPr>
                <a:spLocks noChangeArrowheads="1"/>
              </p:cNvSpPr>
              <p:nvPr/>
            </p:nvSpPr>
            <p:spPr bwMode="auto">
              <a:xfrm>
                <a:off x="34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Rectangle 1304"/>
              <p:cNvSpPr>
                <a:spLocks noChangeArrowheads="1"/>
              </p:cNvSpPr>
              <p:nvPr/>
            </p:nvSpPr>
            <p:spPr bwMode="auto">
              <a:xfrm>
                <a:off x="3447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Rectangle 1305"/>
              <p:cNvSpPr>
                <a:spLocks noChangeArrowheads="1"/>
              </p:cNvSpPr>
              <p:nvPr/>
            </p:nvSpPr>
            <p:spPr bwMode="auto">
              <a:xfrm>
                <a:off x="34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Rectangle 1306"/>
              <p:cNvSpPr>
                <a:spLocks noChangeArrowheads="1"/>
              </p:cNvSpPr>
              <p:nvPr/>
            </p:nvSpPr>
            <p:spPr bwMode="auto">
              <a:xfrm>
                <a:off x="34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Rectangle 1307"/>
              <p:cNvSpPr>
                <a:spLocks noChangeArrowheads="1"/>
              </p:cNvSpPr>
              <p:nvPr/>
            </p:nvSpPr>
            <p:spPr bwMode="auto">
              <a:xfrm>
                <a:off x="34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Rectangle 1308"/>
              <p:cNvSpPr>
                <a:spLocks noChangeArrowheads="1"/>
              </p:cNvSpPr>
              <p:nvPr/>
            </p:nvSpPr>
            <p:spPr bwMode="auto">
              <a:xfrm>
                <a:off x="34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Rectangle 1309"/>
              <p:cNvSpPr>
                <a:spLocks noChangeArrowheads="1"/>
              </p:cNvSpPr>
              <p:nvPr/>
            </p:nvSpPr>
            <p:spPr bwMode="auto">
              <a:xfrm>
                <a:off x="34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Rectangle 1310"/>
              <p:cNvSpPr>
                <a:spLocks noChangeArrowheads="1"/>
              </p:cNvSpPr>
              <p:nvPr/>
            </p:nvSpPr>
            <p:spPr bwMode="auto">
              <a:xfrm>
                <a:off x="34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Rectangle 1311"/>
              <p:cNvSpPr>
                <a:spLocks noChangeArrowheads="1"/>
              </p:cNvSpPr>
              <p:nvPr/>
            </p:nvSpPr>
            <p:spPr bwMode="auto">
              <a:xfrm>
                <a:off x="35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Rectangle 1312"/>
              <p:cNvSpPr>
                <a:spLocks noChangeArrowheads="1"/>
              </p:cNvSpPr>
              <p:nvPr/>
            </p:nvSpPr>
            <p:spPr bwMode="auto">
              <a:xfrm>
                <a:off x="35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Rectangle 1313"/>
              <p:cNvSpPr>
                <a:spLocks noChangeArrowheads="1"/>
              </p:cNvSpPr>
              <p:nvPr/>
            </p:nvSpPr>
            <p:spPr bwMode="auto">
              <a:xfrm>
                <a:off x="35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Rectangle 1314"/>
              <p:cNvSpPr>
                <a:spLocks noChangeArrowheads="1"/>
              </p:cNvSpPr>
              <p:nvPr/>
            </p:nvSpPr>
            <p:spPr bwMode="auto">
              <a:xfrm>
                <a:off x="35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Rectangle 1315"/>
              <p:cNvSpPr>
                <a:spLocks noChangeArrowheads="1"/>
              </p:cNvSpPr>
              <p:nvPr/>
            </p:nvSpPr>
            <p:spPr bwMode="auto">
              <a:xfrm>
                <a:off x="35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Rectangle 1316"/>
              <p:cNvSpPr>
                <a:spLocks noChangeArrowheads="1"/>
              </p:cNvSpPr>
              <p:nvPr/>
            </p:nvSpPr>
            <p:spPr bwMode="auto">
              <a:xfrm>
                <a:off x="35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Rectangle 1317"/>
              <p:cNvSpPr>
                <a:spLocks noChangeArrowheads="1"/>
              </p:cNvSpPr>
              <p:nvPr/>
            </p:nvSpPr>
            <p:spPr bwMode="auto">
              <a:xfrm>
                <a:off x="35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Rectangle 1318"/>
              <p:cNvSpPr>
                <a:spLocks noChangeArrowheads="1"/>
              </p:cNvSpPr>
              <p:nvPr/>
            </p:nvSpPr>
            <p:spPr bwMode="auto">
              <a:xfrm>
                <a:off x="35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Rectangle 1319"/>
              <p:cNvSpPr>
                <a:spLocks noChangeArrowheads="1"/>
              </p:cNvSpPr>
              <p:nvPr/>
            </p:nvSpPr>
            <p:spPr bwMode="auto">
              <a:xfrm>
                <a:off x="35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Rectangle 1320"/>
              <p:cNvSpPr>
                <a:spLocks noChangeArrowheads="1"/>
              </p:cNvSpPr>
              <p:nvPr/>
            </p:nvSpPr>
            <p:spPr bwMode="auto">
              <a:xfrm>
                <a:off x="35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Rectangle 1321"/>
              <p:cNvSpPr>
                <a:spLocks noChangeArrowheads="1"/>
              </p:cNvSpPr>
              <p:nvPr/>
            </p:nvSpPr>
            <p:spPr bwMode="auto">
              <a:xfrm>
                <a:off x="359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Rectangle 1322"/>
              <p:cNvSpPr>
                <a:spLocks noChangeArrowheads="1"/>
              </p:cNvSpPr>
              <p:nvPr/>
            </p:nvSpPr>
            <p:spPr bwMode="auto">
              <a:xfrm>
                <a:off x="35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Rectangle 1323"/>
              <p:cNvSpPr>
                <a:spLocks noChangeArrowheads="1"/>
              </p:cNvSpPr>
              <p:nvPr/>
            </p:nvSpPr>
            <p:spPr bwMode="auto">
              <a:xfrm>
                <a:off x="36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Rectangle 1324"/>
              <p:cNvSpPr>
                <a:spLocks noChangeArrowheads="1"/>
              </p:cNvSpPr>
              <p:nvPr/>
            </p:nvSpPr>
            <p:spPr bwMode="auto">
              <a:xfrm>
                <a:off x="36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Rectangle 1325"/>
              <p:cNvSpPr>
                <a:spLocks noChangeArrowheads="1"/>
              </p:cNvSpPr>
              <p:nvPr/>
            </p:nvSpPr>
            <p:spPr bwMode="auto">
              <a:xfrm>
                <a:off x="36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Rectangle 1326"/>
              <p:cNvSpPr>
                <a:spLocks noChangeArrowheads="1"/>
              </p:cNvSpPr>
              <p:nvPr/>
            </p:nvSpPr>
            <p:spPr bwMode="auto">
              <a:xfrm>
                <a:off x="36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Rectangle 1327"/>
              <p:cNvSpPr>
                <a:spLocks noChangeArrowheads="1"/>
              </p:cNvSpPr>
              <p:nvPr/>
            </p:nvSpPr>
            <p:spPr bwMode="auto">
              <a:xfrm>
                <a:off x="36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Rectangle 1328"/>
              <p:cNvSpPr>
                <a:spLocks noChangeArrowheads="1"/>
              </p:cNvSpPr>
              <p:nvPr/>
            </p:nvSpPr>
            <p:spPr bwMode="auto">
              <a:xfrm>
                <a:off x="36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Rectangle 1329"/>
              <p:cNvSpPr>
                <a:spLocks noChangeArrowheads="1"/>
              </p:cNvSpPr>
              <p:nvPr/>
            </p:nvSpPr>
            <p:spPr bwMode="auto">
              <a:xfrm>
                <a:off x="36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Rectangle 1330"/>
              <p:cNvSpPr>
                <a:spLocks noChangeArrowheads="1"/>
              </p:cNvSpPr>
              <p:nvPr/>
            </p:nvSpPr>
            <p:spPr bwMode="auto">
              <a:xfrm>
                <a:off x="36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Rectangle 1331"/>
              <p:cNvSpPr>
                <a:spLocks noChangeArrowheads="1"/>
              </p:cNvSpPr>
              <p:nvPr/>
            </p:nvSpPr>
            <p:spPr bwMode="auto">
              <a:xfrm>
                <a:off x="36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Rectangle 1332"/>
              <p:cNvSpPr>
                <a:spLocks noChangeArrowheads="1"/>
              </p:cNvSpPr>
              <p:nvPr/>
            </p:nvSpPr>
            <p:spPr bwMode="auto">
              <a:xfrm>
                <a:off x="36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Rectangle 1333"/>
              <p:cNvSpPr>
                <a:spLocks noChangeArrowheads="1"/>
              </p:cNvSpPr>
              <p:nvPr/>
            </p:nvSpPr>
            <p:spPr bwMode="auto">
              <a:xfrm>
                <a:off x="36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Rectangle 1334"/>
              <p:cNvSpPr>
                <a:spLocks noChangeArrowheads="1"/>
              </p:cNvSpPr>
              <p:nvPr/>
            </p:nvSpPr>
            <p:spPr bwMode="auto">
              <a:xfrm>
                <a:off x="36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Rectangle 1335"/>
              <p:cNvSpPr>
                <a:spLocks noChangeArrowheads="1"/>
              </p:cNvSpPr>
              <p:nvPr/>
            </p:nvSpPr>
            <p:spPr bwMode="auto">
              <a:xfrm>
                <a:off x="37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Rectangle 1336"/>
              <p:cNvSpPr>
                <a:spLocks noChangeArrowheads="1"/>
              </p:cNvSpPr>
              <p:nvPr/>
            </p:nvSpPr>
            <p:spPr bwMode="auto">
              <a:xfrm>
                <a:off x="37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Rectangle 1337"/>
              <p:cNvSpPr>
                <a:spLocks noChangeArrowheads="1"/>
              </p:cNvSpPr>
              <p:nvPr/>
            </p:nvSpPr>
            <p:spPr bwMode="auto">
              <a:xfrm>
                <a:off x="37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Rectangle 1338"/>
              <p:cNvSpPr>
                <a:spLocks noChangeArrowheads="1"/>
              </p:cNvSpPr>
              <p:nvPr/>
            </p:nvSpPr>
            <p:spPr bwMode="auto">
              <a:xfrm>
                <a:off x="372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Rectangle 1339"/>
              <p:cNvSpPr>
                <a:spLocks noChangeArrowheads="1"/>
              </p:cNvSpPr>
              <p:nvPr/>
            </p:nvSpPr>
            <p:spPr bwMode="auto">
              <a:xfrm>
                <a:off x="37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Rectangle 1340"/>
              <p:cNvSpPr>
                <a:spLocks noChangeArrowheads="1"/>
              </p:cNvSpPr>
              <p:nvPr/>
            </p:nvSpPr>
            <p:spPr bwMode="auto">
              <a:xfrm>
                <a:off x="37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Rectangle 1341"/>
              <p:cNvSpPr>
                <a:spLocks noChangeArrowheads="1"/>
              </p:cNvSpPr>
              <p:nvPr/>
            </p:nvSpPr>
            <p:spPr bwMode="auto">
              <a:xfrm>
                <a:off x="37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Rectangle 1342"/>
              <p:cNvSpPr>
                <a:spLocks noChangeArrowheads="1"/>
              </p:cNvSpPr>
              <p:nvPr/>
            </p:nvSpPr>
            <p:spPr bwMode="auto">
              <a:xfrm>
                <a:off x="37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Rectangle 1343"/>
              <p:cNvSpPr>
                <a:spLocks noChangeArrowheads="1"/>
              </p:cNvSpPr>
              <p:nvPr/>
            </p:nvSpPr>
            <p:spPr bwMode="auto">
              <a:xfrm>
                <a:off x="37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Rectangle 1344"/>
              <p:cNvSpPr>
                <a:spLocks noChangeArrowheads="1"/>
              </p:cNvSpPr>
              <p:nvPr/>
            </p:nvSpPr>
            <p:spPr bwMode="auto">
              <a:xfrm>
                <a:off x="37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Rectangle 1345"/>
              <p:cNvSpPr>
                <a:spLocks noChangeArrowheads="1"/>
              </p:cNvSpPr>
              <p:nvPr/>
            </p:nvSpPr>
            <p:spPr bwMode="auto">
              <a:xfrm>
                <a:off x="37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Rectangle 1346"/>
              <p:cNvSpPr>
                <a:spLocks noChangeArrowheads="1"/>
              </p:cNvSpPr>
              <p:nvPr/>
            </p:nvSpPr>
            <p:spPr bwMode="auto">
              <a:xfrm>
                <a:off x="37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Rectangle 1347"/>
              <p:cNvSpPr>
                <a:spLocks noChangeArrowheads="1"/>
              </p:cNvSpPr>
              <p:nvPr/>
            </p:nvSpPr>
            <p:spPr bwMode="auto">
              <a:xfrm>
                <a:off x="38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Rectangle 1348"/>
              <p:cNvSpPr>
                <a:spLocks noChangeArrowheads="1"/>
              </p:cNvSpPr>
              <p:nvPr/>
            </p:nvSpPr>
            <p:spPr bwMode="auto">
              <a:xfrm>
                <a:off x="38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Rectangle 1349"/>
              <p:cNvSpPr>
                <a:spLocks noChangeArrowheads="1"/>
              </p:cNvSpPr>
              <p:nvPr/>
            </p:nvSpPr>
            <p:spPr bwMode="auto">
              <a:xfrm>
                <a:off x="38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Rectangle 1350"/>
              <p:cNvSpPr>
                <a:spLocks noChangeArrowheads="1"/>
              </p:cNvSpPr>
              <p:nvPr/>
            </p:nvSpPr>
            <p:spPr bwMode="auto">
              <a:xfrm>
                <a:off x="38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Rectangle 1351"/>
              <p:cNvSpPr>
                <a:spLocks noChangeArrowheads="1"/>
              </p:cNvSpPr>
              <p:nvPr/>
            </p:nvSpPr>
            <p:spPr bwMode="auto">
              <a:xfrm>
                <a:off x="38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Rectangle 1352"/>
              <p:cNvSpPr>
                <a:spLocks noChangeArrowheads="1"/>
              </p:cNvSpPr>
              <p:nvPr/>
            </p:nvSpPr>
            <p:spPr bwMode="auto">
              <a:xfrm>
                <a:off x="38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Rectangle 1353"/>
              <p:cNvSpPr>
                <a:spLocks noChangeArrowheads="1"/>
              </p:cNvSpPr>
              <p:nvPr/>
            </p:nvSpPr>
            <p:spPr bwMode="auto">
              <a:xfrm>
                <a:off x="385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Rectangle 1354"/>
              <p:cNvSpPr>
                <a:spLocks noChangeArrowheads="1"/>
              </p:cNvSpPr>
              <p:nvPr/>
            </p:nvSpPr>
            <p:spPr bwMode="auto">
              <a:xfrm>
                <a:off x="38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Rectangle 1355"/>
              <p:cNvSpPr>
                <a:spLocks noChangeArrowheads="1"/>
              </p:cNvSpPr>
              <p:nvPr/>
            </p:nvSpPr>
            <p:spPr bwMode="auto">
              <a:xfrm>
                <a:off x="387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Rectangle 1356"/>
              <p:cNvSpPr>
                <a:spLocks noChangeArrowheads="1"/>
              </p:cNvSpPr>
              <p:nvPr/>
            </p:nvSpPr>
            <p:spPr bwMode="auto">
              <a:xfrm>
                <a:off x="38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Rectangle 1357"/>
              <p:cNvSpPr>
                <a:spLocks noChangeArrowheads="1"/>
              </p:cNvSpPr>
              <p:nvPr/>
            </p:nvSpPr>
            <p:spPr bwMode="auto">
              <a:xfrm>
                <a:off x="38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Rectangle 1358"/>
              <p:cNvSpPr>
                <a:spLocks noChangeArrowheads="1"/>
              </p:cNvSpPr>
              <p:nvPr/>
            </p:nvSpPr>
            <p:spPr bwMode="auto">
              <a:xfrm>
                <a:off x="38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Rectangle 1359"/>
              <p:cNvSpPr>
                <a:spLocks noChangeArrowheads="1"/>
              </p:cNvSpPr>
              <p:nvPr/>
            </p:nvSpPr>
            <p:spPr bwMode="auto">
              <a:xfrm>
                <a:off x="39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Rectangle 1360"/>
              <p:cNvSpPr>
                <a:spLocks noChangeArrowheads="1"/>
              </p:cNvSpPr>
              <p:nvPr/>
            </p:nvSpPr>
            <p:spPr bwMode="auto">
              <a:xfrm>
                <a:off x="39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Rectangle 1361"/>
              <p:cNvSpPr>
                <a:spLocks noChangeArrowheads="1"/>
              </p:cNvSpPr>
              <p:nvPr/>
            </p:nvSpPr>
            <p:spPr bwMode="auto">
              <a:xfrm>
                <a:off x="39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Rectangle 1362"/>
              <p:cNvSpPr>
                <a:spLocks noChangeArrowheads="1"/>
              </p:cNvSpPr>
              <p:nvPr/>
            </p:nvSpPr>
            <p:spPr bwMode="auto">
              <a:xfrm>
                <a:off x="39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Rectangle 1363"/>
              <p:cNvSpPr>
                <a:spLocks noChangeArrowheads="1"/>
              </p:cNvSpPr>
              <p:nvPr/>
            </p:nvSpPr>
            <p:spPr bwMode="auto">
              <a:xfrm>
                <a:off x="39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Rectangle 1364"/>
              <p:cNvSpPr>
                <a:spLocks noChangeArrowheads="1"/>
              </p:cNvSpPr>
              <p:nvPr/>
            </p:nvSpPr>
            <p:spPr bwMode="auto">
              <a:xfrm>
                <a:off x="39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Rectangle 1365"/>
              <p:cNvSpPr>
                <a:spLocks noChangeArrowheads="1"/>
              </p:cNvSpPr>
              <p:nvPr/>
            </p:nvSpPr>
            <p:spPr bwMode="auto">
              <a:xfrm>
                <a:off x="39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Rectangle 1366"/>
              <p:cNvSpPr>
                <a:spLocks noChangeArrowheads="1"/>
              </p:cNvSpPr>
              <p:nvPr/>
            </p:nvSpPr>
            <p:spPr bwMode="auto">
              <a:xfrm>
                <a:off x="396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Rectangle 1367"/>
              <p:cNvSpPr>
                <a:spLocks noChangeArrowheads="1"/>
              </p:cNvSpPr>
              <p:nvPr/>
            </p:nvSpPr>
            <p:spPr bwMode="auto">
              <a:xfrm>
                <a:off x="39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Rectangle 1368"/>
              <p:cNvSpPr>
                <a:spLocks noChangeArrowheads="1"/>
              </p:cNvSpPr>
              <p:nvPr/>
            </p:nvSpPr>
            <p:spPr bwMode="auto">
              <a:xfrm>
                <a:off x="39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Rectangle 1369"/>
              <p:cNvSpPr>
                <a:spLocks noChangeArrowheads="1"/>
              </p:cNvSpPr>
              <p:nvPr/>
            </p:nvSpPr>
            <p:spPr bwMode="auto">
              <a:xfrm>
                <a:off x="398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Rectangle 1370"/>
              <p:cNvSpPr>
                <a:spLocks noChangeArrowheads="1"/>
              </p:cNvSpPr>
              <p:nvPr/>
            </p:nvSpPr>
            <p:spPr bwMode="auto">
              <a:xfrm>
                <a:off x="39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Rectangle 1371"/>
              <p:cNvSpPr>
                <a:spLocks noChangeArrowheads="1"/>
              </p:cNvSpPr>
              <p:nvPr/>
            </p:nvSpPr>
            <p:spPr bwMode="auto">
              <a:xfrm>
                <a:off x="40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Rectangle 1372"/>
              <p:cNvSpPr>
                <a:spLocks noChangeArrowheads="1"/>
              </p:cNvSpPr>
              <p:nvPr/>
            </p:nvSpPr>
            <p:spPr bwMode="auto">
              <a:xfrm>
                <a:off x="4017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Rectangle 1373"/>
              <p:cNvSpPr>
                <a:spLocks noChangeArrowheads="1"/>
              </p:cNvSpPr>
              <p:nvPr/>
            </p:nvSpPr>
            <p:spPr bwMode="auto">
              <a:xfrm>
                <a:off x="40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Rectangle 1374"/>
              <p:cNvSpPr>
                <a:spLocks noChangeArrowheads="1"/>
              </p:cNvSpPr>
              <p:nvPr/>
            </p:nvSpPr>
            <p:spPr bwMode="auto">
              <a:xfrm>
                <a:off x="402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Rectangle 1375"/>
              <p:cNvSpPr>
                <a:spLocks noChangeArrowheads="1"/>
              </p:cNvSpPr>
              <p:nvPr/>
            </p:nvSpPr>
            <p:spPr bwMode="auto">
              <a:xfrm>
                <a:off x="40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Rectangle 1376"/>
              <p:cNvSpPr>
                <a:spLocks noChangeArrowheads="1"/>
              </p:cNvSpPr>
              <p:nvPr/>
            </p:nvSpPr>
            <p:spPr bwMode="auto">
              <a:xfrm>
                <a:off x="40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Rectangle 1377"/>
              <p:cNvSpPr>
                <a:spLocks noChangeArrowheads="1"/>
              </p:cNvSpPr>
              <p:nvPr/>
            </p:nvSpPr>
            <p:spPr bwMode="auto">
              <a:xfrm>
                <a:off x="405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Rectangle 1378"/>
              <p:cNvSpPr>
                <a:spLocks noChangeArrowheads="1"/>
              </p:cNvSpPr>
              <p:nvPr/>
            </p:nvSpPr>
            <p:spPr bwMode="auto">
              <a:xfrm>
                <a:off x="40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Rectangle 1379"/>
              <p:cNvSpPr>
                <a:spLocks noChangeArrowheads="1"/>
              </p:cNvSpPr>
              <p:nvPr/>
            </p:nvSpPr>
            <p:spPr bwMode="auto">
              <a:xfrm>
                <a:off x="40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Rectangle 1380"/>
              <p:cNvSpPr>
                <a:spLocks noChangeArrowheads="1"/>
              </p:cNvSpPr>
              <p:nvPr/>
            </p:nvSpPr>
            <p:spPr bwMode="auto">
              <a:xfrm>
                <a:off x="40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Rectangle 1381"/>
              <p:cNvSpPr>
                <a:spLocks noChangeArrowheads="1"/>
              </p:cNvSpPr>
              <p:nvPr/>
            </p:nvSpPr>
            <p:spPr bwMode="auto">
              <a:xfrm>
                <a:off x="408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Rectangle 1382"/>
              <p:cNvSpPr>
                <a:spLocks noChangeArrowheads="1"/>
              </p:cNvSpPr>
              <p:nvPr/>
            </p:nvSpPr>
            <p:spPr bwMode="auto">
              <a:xfrm>
                <a:off x="41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Rectangle 1383"/>
              <p:cNvSpPr>
                <a:spLocks noChangeArrowheads="1"/>
              </p:cNvSpPr>
              <p:nvPr/>
            </p:nvSpPr>
            <p:spPr bwMode="auto">
              <a:xfrm>
                <a:off x="41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Rectangle 1384"/>
              <p:cNvSpPr>
                <a:spLocks noChangeArrowheads="1"/>
              </p:cNvSpPr>
              <p:nvPr/>
            </p:nvSpPr>
            <p:spPr bwMode="auto">
              <a:xfrm>
                <a:off x="411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Rectangle 1385"/>
              <p:cNvSpPr>
                <a:spLocks noChangeArrowheads="1"/>
              </p:cNvSpPr>
              <p:nvPr/>
            </p:nvSpPr>
            <p:spPr bwMode="auto">
              <a:xfrm>
                <a:off x="41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Rectangle 1386"/>
              <p:cNvSpPr>
                <a:spLocks noChangeArrowheads="1"/>
              </p:cNvSpPr>
              <p:nvPr/>
            </p:nvSpPr>
            <p:spPr bwMode="auto">
              <a:xfrm>
                <a:off x="41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Rectangle 1387"/>
              <p:cNvSpPr>
                <a:spLocks noChangeArrowheads="1"/>
              </p:cNvSpPr>
              <p:nvPr/>
            </p:nvSpPr>
            <p:spPr bwMode="auto">
              <a:xfrm>
                <a:off x="41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Rectangle 1388"/>
              <p:cNvSpPr>
                <a:spLocks noChangeArrowheads="1"/>
              </p:cNvSpPr>
              <p:nvPr/>
            </p:nvSpPr>
            <p:spPr bwMode="auto">
              <a:xfrm>
                <a:off x="41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Rectangle 1389"/>
              <p:cNvSpPr>
                <a:spLocks noChangeArrowheads="1"/>
              </p:cNvSpPr>
              <p:nvPr/>
            </p:nvSpPr>
            <p:spPr bwMode="auto">
              <a:xfrm>
                <a:off x="415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Rectangle 1390"/>
              <p:cNvSpPr>
                <a:spLocks noChangeArrowheads="1"/>
              </p:cNvSpPr>
              <p:nvPr/>
            </p:nvSpPr>
            <p:spPr bwMode="auto">
              <a:xfrm>
                <a:off x="41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Rectangle 1391"/>
              <p:cNvSpPr>
                <a:spLocks noChangeArrowheads="1"/>
              </p:cNvSpPr>
              <p:nvPr/>
            </p:nvSpPr>
            <p:spPr bwMode="auto">
              <a:xfrm>
                <a:off x="41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Rectangle 1392"/>
              <p:cNvSpPr>
                <a:spLocks noChangeArrowheads="1"/>
              </p:cNvSpPr>
              <p:nvPr/>
            </p:nvSpPr>
            <p:spPr bwMode="auto">
              <a:xfrm>
                <a:off x="417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Rectangle 1393"/>
              <p:cNvSpPr>
                <a:spLocks noChangeArrowheads="1"/>
              </p:cNvSpPr>
              <p:nvPr/>
            </p:nvSpPr>
            <p:spPr bwMode="auto">
              <a:xfrm>
                <a:off x="41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Rectangle 1394"/>
              <p:cNvSpPr>
                <a:spLocks noChangeArrowheads="1"/>
              </p:cNvSpPr>
              <p:nvPr/>
            </p:nvSpPr>
            <p:spPr bwMode="auto">
              <a:xfrm>
                <a:off x="41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Rectangle 1395"/>
              <p:cNvSpPr>
                <a:spLocks noChangeArrowheads="1"/>
              </p:cNvSpPr>
              <p:nvPr/>
            </p:nvSpPr>
            <p:spPr bwMode="auto">
              <a:xfrm>
                <a:off x="42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Rectangle 1396"/>
              <p:cNvSpPr>
                <a:spLocks noChangeArrowheads="1"/>
              </p:cNvSpPr>
              <p:nvPr/>
            </p:nvSpPr>
            <p:spPr bwMode="auto">
              <a:xfrm>
                <a:off x="421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Rectangle 1397"/>
              <p:cNvSpPr>
                <a:spLocks noChangeArrowheads="1"/>
              </p:cNvSpPr>
              <p:nvPr/>
            </p:nvSpPr>
            <p:spPr bwMode="auto">
              <a:xfrm>
                <a:off x="42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Rectangle 1398"/>
              <p:cNvSpPr>
                <a:spLocks noChangeArrowheads="1"/>
              </p:cNvSpPr>
              <p:nvPr/>
            </p:nvSpPr>
            <p:spPr bwMode="auto">
              <a:xfrm>
                <a:off x="42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Rectangle 1399"/>
              <p:cNvSpPr>
                <a:spLocks noChangeArrowheads="1"/>
              </p:cNvSpPr>
              <p:nvPr/>
            </p:nvSpPr>
            <p:spPr bwMode="auto">
              <a:xfrm>
                <a:off x="423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Rectangle 1400"/>
              <p:cNvSpPr>
                <a:spLocks noChangeArrowheads="1"/>
              </p:cNvSpPr>
              <p:nvPr/>
            </p:nvSpPr>
            <p:spPr bwMode="auto">
              <a:xfrm>
                <a:off x="42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Rectangle 1401"/>
              <p:cNvSpPr>
                <a:spLocks noChangeArrowheads="1"/>
              </p:cNvSpPr>
              <p:nvPr/>
            </p:nvSpPr>
            <p:spPr bwMode="auto">
              <a:xfrm>
                <a:off x="42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Rectangle 1402"/>
              <p:cNvSpPr>
                <a:spLocks noChangeArrowheads="1"/>
              </p:cNvSpPr>
              <p:nvPr/>
            </p:nvSpPr>
            <p:spPr bwMode="auto">
              <a:xfrm>
                <a:off x="42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Rectangle 1403"/>
              <p:cNvSpPr>
                <a:spLocks noChangeArrowheads="1"/>
              </p:cNvSpPr>
              <p:nvPr/>
            </p:nvSpPr>
            <p:spPr bwMode="auto">
              <a:xfrm>
                <a:off x="42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Rectangle 1404"/>
              <p:cNvSpPr>
                <a:spLocks noChangeArrowheads="1"/>
              </p:cNvSpPr>
              <p:nvPr/>
            </p:nvSpPr>
            <p:spPr bwMode="auto">
              <a:xfrm>
                <a:off x="428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Rectangle 1405"/>
              <p:cNvSpPr>
                <a:spLocks noChangeArrowheads="1"/>
              </p:cNvSpPr>
              <p:nvPr/>
            </p:nvSpPr>
            <p:spPr bwMode="auto">
              <a:xfrm>
                <a:off x="42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Rectangle 1406"/>
              <p:cNvSpPr>
                <a:spLocks noChangeArrowheads="1"/>
              </p:cNvSpPr>
              <p:nvPr/>
            </p:nvSpPr>
            <p:spPr bwMode="auto">
              <a:xfrm>
                <a:off x="4299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Rectangle 1407"/>
              <p:cNvSpPr>
                <a:spLocks noChangeArrowheads="1"/>
              </p:cNvSpPr>
              <p:nvPr/>
            </p:nvSpPr>
            <p:spPr bwMode="auto">
              <a:xfrm>
                <a:off x="430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Rectangle 1408"/>
              <p:cNvSpPr>
                <a:spLocks noChangeArrowheads="1"/>
              </p:cNvSpPr>
              <p:nvPr/>
            </p:nvSpPr>
            <p:spPr bwMode="auto">
              <a:xfrm>
                <a:off x="43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Rectangle 1409"/>
              <p:cNvSpPr>
                <a:spLocks noChangeArrowheads="1"/>
              </p:cNvSpPr>
              <p:nvPr/>
            </p:nvSpPr>
            <p:spPr bwMode="auto">
              <a:xfrm>
                <a:off x="43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Rectangle 1410"/>
              <p:cNvSpPr>
                <a:spLocks noChangeArrowheads="1"/>
              </p:cNvSpPr>
              <p:nvPr/>
            </p:nvSpPr>
            <p:spPr bwMode="auto">
              <a:xfrm>
                <a:off x="43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Rectangle 1411"/>
              <p:cNvSpPr>
                <a:spLocks noChangeArrowheads="1"/>
              </p:cNvSpPr>
              <p:nvPr/>
            </p:nvSpPr>
            <p:spPr bwMode="auto">
              <a:xfrm>
                <a:off x="43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Rectangle 1412"/>
              <p:cNvSpPr>
                <a:spLocks noChangeArrowheads="1"/>
              </p:cNvSpPr>
              <p:nvPr/>
            </p:nvSpPr>
            <p:spPr bwMode="auto">
              <a:xfrm>
                <a:off x="43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Rectangle 1413"/>
              <p:cNvSpPr>
                <a:spLocks noChangeArrowheads="1"/>
              </p:cNvSpPr>
              <p:nvPr/>
            </p:nvSpPr>
            <p:spPr bwMode="auto">
              <a:xfrm>
                <a:off x="43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Rectangle 1414"/>
              <p:cNvSpPr>
                <a:spLocks noChangeArrowheads="1"/>
              </p:cNvSpPr>
              <p:nvPr/>
            </p:nvSpPr>
            <p:spPr bwMode="auto">
              <a:xfrm>
                <a:off x="436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Rectangle 1415"/>
              <p:cNvSpPr>
                <a:spLocks noChangeArrowheads="1"/>
              </p:cNvSpPr>
              <p:nvPr/>
            </p:nvSpPr>
            <p:spPr bwMode="auto">
              <a:xfrm>
                <a:off x="43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Rectangle 1416"/>
              <p:cNvSpPr>
                <a:spLocks noChangeArrowheads="1"/>
              </p:cNvSpPr>
              <p:nvPr/>
            </p:nvSpPr>
            <p:spPr bwMode="auto">
              <a:xfrm>
                <a:off x="43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Rectangle 1417"/>
              <p:cNvSpPr>
                <a:spLocks noChangeArrowheads="1"/>
              </p:cNvSpPr>
              <p:nvPr/>
            </p:nvSpPr>
            <p:spPr bwMode="auto">
              <a:xfrm>
                <a:off x="43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Rectangle 1418"/>
              <p:cNvSpPr>
                <a:spLocks noChangeArrowheads="1"/>
              </p:cNvSpPr>
              <p:nvPr/>
            </p:nvSpPr>
            <p:spPr bwMode="auto">
              <a:xfrm>
                <a:off x="44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Rectangle 1419"/>
              <p:cNvSpPr>
                <a:spLocks noChangeArrowheads="1"/>
              </p:cNvSpPr>
              <p:nvPr/>
            </p:nvSpPr>
            <p:spPr bwMode="auto">
              <a:xfrm>
                <a:off x="44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Rectangle 1420"/>
              <p:cNvSpPr>
                <a:spLocks noChangeArrowheads="1"/>
              </p:cNvSpPr>
              <p:nvPr/>
            </p:nvSpPr>
            <p:spPr bwMode="auto">
              <a:xfrm>
                <a:off x="44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Rectangle 1421"/>
              <p:cNvSpPr>
                <a:spLocks noChangeArrowheads="1"/>
              </p:cNvSpPr>
              <p:nvPr/>
            </p:nvSpPr>
            <p:spPr bwMode="auto">
              <a:xfrm>
                <a:off x="442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Rectangle 1422"/>
              <p:cNvSpPr>
                <a:spLocks noChangeArrowheads="1"/>
              </p:cNvSpPr>
              <p:nvPr/>
            </p:nvSpPr>
            <p:spPr bwMode="auto">
              <a:xfrm>
                <a:off x="443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Rectangle 1423"/>
              <p:cNvSpPr>
                <a:spLocks noChangeArrowheads="1"/>
              </p:cNvSpPr>
              <p:nvPr/>
            </p:nvSpPr>
            <p:spPr bwMode="auto">
              <a:xfrm>
                <a:off x="4443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Rectangle 1424"/>
              <p:cNvSpPr>
                <a:spLocks noChangeArrowheads="1"/>
              </p:cNvSpPr>
              <p:nvPr/>
            </p:nvSpPr>
            <p:spPr bwMode="auto">
              <a:xfrm>
                <a:off x="44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Rectangle 1425"/>
              <p:cNvSpPr>
                <a:spLocks noChangeArrowheads="1"/>
              </p:cNvSpPr>
              <p:nvPr/>
            </p:nvSpPr>
            <p:spPr bwMode="auto">
              <a:xfrm>
                <a:off x="44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Rectangle 1426"/>
              <p:cNvSpPr>
                <a:spLocks noChangeArrowheads="1"/>
              </p:cNvSpPr>
              <p:nvPr/>
            </p:nvSpPr>
            <p:spPr bwMode="auto">
              <a:xfrm>
                <a:off x="44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Rectangle 1427"/>
              <p:cNvSpPr>
                <a:spLocks noChangeArrowheads="1"/>
              </p:cNvSpPr>
              <p:nvPr/>
            </p:nvSpPr>
            <p:spPr bwMode="auto">
              <a:xfrm>
                <a:off x="44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Rectangle 1428"/>
              <p:cNvSpPr>
                <a:spLocks noChangeArrowheads="1"/>
              </p:cNvSpPr>
              <p:nvPr/>
            </p:nvSpPr>
            <p:spPr bwMode="auto">
              <a:xfrm>
                <a:off x="44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Rectangle 1429"/>
              <p:cNvSpPr>
                <a:spLocks noChangeArrowheads="1"/>
              </p:cNvSpPr>
              <p:nvPr/>
            </p:nvSpPr>
            <p:spPr bwMode="auto">
              <a:xfrm>
                <a:off x="44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Rectangle 1430"/>
              <p:cNvSpPr>
                <a:spLocks noChangeArrowheads="1"/>
              </p:cNvSpPr>
              <p:nvPr/>
            </p:nvSpPr>
            <p:spPr bwMode="auto">
              <a:xfrm>
                <a:off x="449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Rectangle 1431"/>
              <p:cNvSpPr>
                <a:spLocks noChangeArrowheads="1"/>
              </p:cNvSpPr>
              <p:nvPr/>
            </p:nvSpPr>
            <p:spPr bwMode="auto">
              <a:xfrm>
                <a:off x="45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Rectangle 1432"/>
              <p:cNvSpPr>
                <a:spLocks noChangeArrowheads="1"/>
              </p:cNvSpPr>
              <p:nvPr/>
            </p:nvSpPr>
            <p:spPr bwMode="auto">
              <a:xfrm>
                <a:off x="45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Rectangle 1433"/>
              <p:cNvSpPr>
                <a:spLocks noChangeArrowheads="1"/>
              </p:cNvSpPr>
              <p:nvPr/>
            </p:nvSpPr>
            <p:spPr bwMode="auto">
              <a:xfrm>
                <a:off x="45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Rectangle 1434"/>
              <p:cNvSpPr>
                <a:spLocks noChangeArrowheads="1"/>
              </p:cNvSpPr>
              <p:nvPr/>
            </p:nvSpPr>
            <p:spPr bwMode="auto">
              <a:xfrm>
                <a:off x="45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Rectangle 1435"/>
              <p:cNvSpPr>
                <a:spLocks noChangeArrowheads="1"/>
              </p:cNvSpPr>
              <p:nvPr/>
            </p:nvSpPr>
            <p:spPr bwMode="auto">
              <a:xfrm>
                <a:off x="45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Rectangle 1436"/>
              <p:cNvSpPr>
                <a:spLocks noChangeArrowheads="1"/>
              </p:cNvSpPr>
              <p:nvPr/>
            </p:nvSpPr>
            <p:spPr bwMode="auto">
              <a:xfrm>
                <a:off x="45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Rectangle 1437"/>
              <p:cNvSpPr>
                <a:spLocks noChangeArrowheads="1"/>
              </p:cNvSpPr>
              <p:nvPr/>
            </p:nvSpPr>
            <p:spPr bwMode="auto">
              <a:xfrm>
                <a:off x="45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Rectangle 1438"/>
              <p:cNvSpPr>
                <a:spLocks noChangeArrowheads="1"/>
              </p:cNvSpPr>
              <p:nvPr/>
            </p:nvSpPr>
            <p:spPr bwMode="auto">
              <a:xfrm>
                <a:off x="456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Rectangle 1439"/>
              <p:cNvSpPr>
                <a:spLocks noChangeArrowheads="1"/>
              </p:cNvSpPr>
              <p:nvPr/>
            </p:nvSpPr>
            <p:spPr bwMode="auto">
              <a:xfrm>
                <a:off x="457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Rectangle 1440"/>
              <p:cNvSpPr>
                <a:spLocks noChangeArrowheads="1"/>
              </p:cNvSpPr>
              <p:nvPr/>
            </p:nvSpPr>
            <p:spPr bwMode="auto">
              <a:xfrm>
                <a:off x="4581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Rectangle 1441"/>
              <p:cNvSpPr>
                <a:spLocks noChangeArrowheads="1"/>
              </p:cNvSpPr>
              <p:nvPr/>
            </p:nvSpPr>
            <p:spPr bwMode="auto">
              <a:xfrm>
                <a:off x="459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Rectangle 1442"/>
              <p:cNvSpPr>
                <a:spLocks noChangeArrowheads="1"/>
              </p:cNvSpPr>
              <p:nvPr/>
            </p:nvSpPr>
            <p:spPr bwMode="auto">
              <a:xfrm>
                <a:off x="459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Rectangle 1443"/>
              <p:cNvSpPr>
                <a:spLocks noChangeArrowheads="1"/>
              </p:cNvSpPr>
              <p:nvPr/>
            </p:nvSpPr>
            <p:spPr bwMode="auto">
              <a:xfrm>
                <a:off x="461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Rectangle 1444"/>
              <p:cNvSpPr>
                <a:spLocks noChangeArrowheads="1"/>
              </p:cNvSpPr>
              <p:nvPr/>
            </p:nvSpPr>
            <p:spPr bwMode="auto">
              <a:xfrm>
                <a:off x="461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Rectangle 1445"/>
              <p:cNvSpPr>
                <a:spLocks noChangeArrowheads="1"/>
              </p:cNvSpPr>
              <p:nvPr/>
            </p:nvSpPr>
            <p:spPr bwMode="auto">
              <a:xfrm>
                <a:off x="462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Rectangle 1446"/>
              <p:cNvSpPr>
                <a:spLocks noChangeArrowheads="1"/>
              </p:cNvSpPr>
              <p:nvPr/>
            </p:nvSpPr>
            <p:spPr bwMode="auto">
              <a:xfrm>
                <a:off x="463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Rectangle 1447"/>
              <p:cNvSpPr>
                <a:spLocks noChangeArrowheads="1"/>
              </p:cNvSpPr>
              <p:nvPr/>
            </p:nvSpPr>
            <p:spPr bwMode="auto">
              <a:xfrm>
                <a:off x="464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Rectangle 1448"/>
              <p:cNvSpPr>
                <a:spLocks noChangeArrowheads="1"/>
              </p:cNvSpPr>
              <p:nvPr/>
            </p:nvSpPr>
            <p:spPr bwMode="auto">
              <a:xfrm>
                <a:off x="464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Rectangle 1449"/>
              <p:cNvSpPr>
                <a:spLocks noChangeArrowheads="1"/>
              </p:cNvSpPr>
              <p:nvPr/>
            </p:nvSpPr>
            <p:spPr bwMode="auto">
              <a:xfrm>
                <a:off x="465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Rectangle 1450"/>
              <p:cNvSpPr>
                <a:spLocks noChangeArrowheads="1"/>
              </p:cNvSpPr>
              <p:nvPr/>
            </p:nvSpPr>
            <p:spPr bwMode="auto">
              <a:xfrm>
                <a:off x="467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Rectangle 1451"/>
              <p:cNvSpPr>
                <a:spLocks noChangeArrowheads="1"/>
              </p:cNvSpPr>
              <p:nvPr/>
            </p:nvSpPr>
            <p:spPr bwMode="auto">
              <a:xfrm>
                <a:off x="467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Rectangle 1452"/>
              <p:cNvSpPr>
                <a:spLocks noChangeArrowheads="1"/>
              </p:cNvSpPr>
              <p:nvPr/>
            </p:nvSpPr>
            <p:spPr bwMode="auto">
              <a:xfrm>
                <a:off x="468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Rectangle 1453"/>
              <p:cNvSpPr>
                <a:spLocks noChangeArrowheads="1"/>
              </p:cNvSpPr>
              <p:nvPr/>
            </p:nvSpPr>
            <p:spPr bwMode="auto">
              <a:xfrm>
                <a:off x="469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Rectangle 1454"/>
              <p:cNvSpPr>
                <a:spLocks noChangeArrowheads="1"/>
              </p:cNvSpPr>
              <p:nvPr/>
            </p:nvSpPr>
            <p:spPr bwMode="auto">
              <a:xfrm>
                <a:off x="470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Rectangle 1455"/>
              <p:cNvSpPr>
                <a:spLocks noChangeArrowheads="1"/>
              </p:cNvSpPr>
              <p:nvPr/>
            </p:nvSpPr>
            <p:spPr bwMode="auto">
              <a:xfrm>
                <a:off x="470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Rectangle 1456"/>
              <p:cNvSpPr>
                <a:spLocks noChangeArrowheads="1"/>
              </p:cNvSpPr>
              <p:nvPr/>
            </p:nvSpPr>
            <p:spPr bwMode="auto">
              <a:xfrm>
                <a:off x="471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Rectangle 1457"/>
              <p:cNvSpPr>
                <a:spLocks noChangeArrowheads="1"/>
              </p:cNvSpPr>
              <p:nvPr/>
            </p:nvSpPr>
            <p:spPr bwMode="auto">
              <a:xfrm>
                <a:off x="4725" y="3047"/>
                <a:ext cx="6" cy="42"/>
              </a:xfrm>
              <a:prstGeom prst="rect">
                <a:avLst/>
              </a:prstGeom>
              <a:solidFill>
                <a:srgbClr val="FF0000"/>
              </a:solidFill>
              <a:ln w="6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Rectangle 1458"/>
              <p:cNvSpPr>
                <a:spLocks noChangeArrowheads="1"/>
              </p:cNvSpPr>
              <p:nvPr/>
            </p:nvSpPr>
            <p:spPr bwMode="auto">
              <a:xfrm>
                <a:off x="473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Rectangle 1459"/>
              <p:cNvSpPr>
                <a:spLocks noChangeArrowheads="1"/>
              </p:cNvSpPr>
              <p:nvPr/>
            </p:nvSpPr>
            <p:spPr bwMode="auto">
              <a:xfrm>
                <a:off x="474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Rectangle 1460"/>
              <p:cNvSpPr>
                <a:spLocks noChangeArrowheads="1"/>
              </p:cNvSpPr>
              <p:nvPr/>
            </p:nvSpPr>
            <p:spPr bwMode="auto">
              <a:xfrm>
                <a:off x="474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Rectangle 1461"/>
              <p:cNvSpPr>
                <a:spLocks noChangeArrowheads="1"/>
              </p:cNvSpPr>
              <p:nvPr/>
            </p:nvSpPr>
            <p:spPr bwMode="auto">
              <a:xfrm>
                <a:off x="476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Rectangle 1462"/>
              <p:cNvSpPr>
                <a:spLocks noChangeArrowheads="1"/>
              </p:cNvSpPr>
              <p:nvPr/>
            </p:nvSpPr>
            <p:spPr bwMode="auto">
              <a:xfrm>
                <a:off x="476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Rectangle 1463"/>
              <p:cNvSpPr>
                <a:spLocks noChangeArrowheads="1"/>
              </p:cNvSpPr>
              <p:nvPr/>
            </p:nvSpPr>
            <p:spPr bwMode="auto">
              <a:xfrm>
                <a:off x="477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Rectangle 1464"/>
              <p:cNvSpPr>
                <a:spLocks noChangeArrowheads="1"/>
              </p:cNvSpPr>
              <p:nvPr/>
            </p:nvSpPr>
            <p:spPr bwMode="auto">
              <a:xfrm>
                <a:off x="478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Rectangle 1465"/>
              <p:cNvSpPr>
                <a:spLocks noChangeArrowheads="1"/>
              </p:cNvSpPr>
              <p:nvPr/>
            </p:nvSpPr>
            <p:spPr bwMode="auto">
              <a:xfrm>
                <a:off x="479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Rectangle 1466"/>
              <p:cNvSpPr>
                <a:spLocks noChangeArrowheads="1"/>
              </p:cNvSpPr>
              <p:nvPr/>
            </p:nvSpPr>
            <p:spPr bwMode="auto">
              <a:xfrm>
                <a:off x="480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Rectangle 1467"/>
              <p:cNvSpPr>
                <a:spLocks noChangeArrowheads="1"/>
              </p:cNvSpPr>
              <p:nvPr/>
            </p:nvSpPr>
            <p:spPr bwMode="auto">
              <a:xfrm>
                <a:off x="4809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Rectangle 1468"/>
              <p:cNvSpPr>
                <a:spLocks noChangeArrowheads="1"/>
              </p:cNvSpPr>
              <p:nvPr/>
            </p:nvSpPr>
            <p:spPr bwMode="auto">
              <a:xfrm>
                <a:off x="482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Rectangle 1469"/>
              <p:cNvSpPr>
                <a:spLocks noChangeArrowheads="1"/>
              </p:cNvSpPr>
              <p:nvPr/>
            </p:nvSpPr>
            <p:spPr bwMode="auto">
              <a:xfrm>
                <a:off x="482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Rectangle 1470"/>
              <p:cNvSpPr>
                <a:spLocks noChangeArrowheads="1"/>
              </p:cNvSpPr>
              <p:nvPr/>
            </p:nvSpPr>
            <p:spPr bwMode="auto">
              <a:xfrm>
                <a:off x="4833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Rectangle 1471"/>
              <p:cNvSpPr>
                <a:spLocks noChangeArrowheads="1"/>
              </p:cNvSpPr>
              <p:nvPr/>
            </p:nvSpPr>
            <p:spPr bwMode="auto">
              <a:xfrm>
                <a:off x="4845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Rectangle 1472"/>
              <p:cNvSpPr>
                <a:spLocks noChangeArrowheads="1"/>
              </p:cNvSpPr>
              <p:nvPr/>
            </p:nvSpPr>
            <p:spPr bwMode="auto">
              <a:xfrm>
                <a:off x="4851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Rectangle 1473"/>
              <p:cNvSpPr>
                <a:spLocks noChangeArrowheads="1"/>
              </p:cNvSpPr>
              <p:nvPr/>
            </p:nvSpPr>
            <p:spPr bwMode="auto">
              <a:xfrm>
                <a:off x="4857" y="3071"/>
                <a:ext cx="6" cy="18"/>
              </a:xfrm>
              <a:prstGeom prst="rect">
                <a:avLst/>
              </a:prstGeom>
              <a:solidFill>
                <a:srgbClr val="008080"/>
              </a:solidFill>
              <a:ln w="6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7" name="Rectangle 1475"/>
            <p:cNvSpPr>
              <a:spLocks noChangeArrowheads="1"/>
            </p:cNvSpPr>
            <p:nvPr/>
          </p:nvSpPr>
          <p:spPr bwMode="auto">
            <a:xfrm>
              <a:off x="4869" y="3047"/>
              <a:ext cx="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Rectangle 1476"/>
            <p:cNvSpPr>
              <a:spLocks noChangeArrowheads="1"/>
            </p:cNvSpPr>
            <p:nvPr/>
          </p:nvSpPr>
          <p:spPr bwMode="auto">
            <a:xfrm>
              <a:off x="487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477"/>
            <p:cNvSpPr>
              <a:spLocks noChangeArrowheads="1"/>
            </p:cNvSpPr>
            <p:nvPr/>
          </p:nvSpPr>
          <p:spPr bwMode="auto">
            <a:xfrm>
              <a:off x="488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1478"/>
            <p:cNvSpPr>
              <a:spLocks noChangeArrowheads="1"/>
            </p:cNvSpPr>
            <p:nvPr/>
          </p:nvSpPr>
          <p:spPr bwMode="auto">
            <a:xfrm>
              <a:off x="489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Rectangle 1479"/>
            <p:cNvSpPr>
              <a:spLocks noChangeArrowheads="1"/>
            </p:cNvSpPr>
            <p:nvPr/>
          </p:nvSpPr>
          <p:spPr bwMode="auto">
            <a:xfrm>
              <a:off x="489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Rectangle 1480"/>
            <p:cNvSpPr>
              <a:spLocks noChangeArrowheads="1"/>
            </p:cNvSpPr>
            <p:nvPr/>
          </p:nvSpPr>
          <p:spPr bwMode="auto">
            <a:xfrm>
              <a:off x="491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Rectangle 1481"/>
            <p:cNvSpPr>
              <a:spLocks noChangeArrowheads="1"/>
            </p:cNvSpPr>
            <p:nvPr/>
          </p:nvSpPr>
          <p:spPr bwMode="auto">
            <a:xfrm>
              <a:off x="491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Rectangle 1482"/>
            <p:cNvSpPr>
              <a:spLocks noChangeArrowheads="1"/>
            </p:cNvSpPr>
            <p:nvPr/>
          </p:nvSpPr>
          <p:spPr bwMode="auto">
            <a:xfrm>
              <a:off x="492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Rectangle 1483"/>
            <p:cNvSpPr>
              <a:spLocks noChangeArrowheads="1"/>
            </p:cNvSpPr>
            <p:nvPr/>
          </p:nvSpPr>
          <p:spPr bwMode="auto">
            <a:xfrm>
              <a:off x="493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Rectangle 1484"/>
            <p:cNvSpPr>
              <a:spLocks noChangeArrowheads="1"/>
            </p:cNvSpPr>
            <p:nvPr/>
          </p:nvSpPr>
          <p:spPr bwMode="auto">
            <a:xfrm>
              <a:off x="494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Rectangle 1485"/>
            <p:cNvSpPr>
              <a:spLocks noChangeArrowheads="1"/>
            </p:cNvSpPr>
            <p:nvPr/>
          </p:nvSpPr>
          <p:spPr bwMode="auto">
            <a:xfrm>
              <a:off x="495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Rectangle 1486"/>
            <p:cNvSpPr>
              <a:spLocks noChangeArrowheads="1"/>
            </p:cNvSpPr>
            <p:nvPr/>
          </p:nvSpPr>
          <p:spPr bwMode="auto">
            <a:xfrm>
              <a:off x="495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Rectangle 1487"/>
            <p:cNvSpPr>
              <a:spLocks noChangeArrowheads="1"/>
            </p:cNvSpPr>
            <p:nvPr/>
          </p:nvSpPr>
          <p:spPr bwMode="auto">
            <a:xfrm>
              <a:off x="497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Rectangle 1488"/>
            <p:cNvSpPr>
              <a:spLocks noChangeArrowheads="1"/>
            </p:cNvSpPr>
            <p:nvPr/>
          </p:nvSpPr>
          <p:spPr bwMode="auto">
            <a:xfrm>
              <a:off x="497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Rectangle 1489"/>
            <p:cNvSpPr>
              <a:spLocks noChangeArrowheads="1"/>
            </p:cNvSpPr>
            <p:nvPr/>
          </p:nvSpPr>
          <p:spPr bwMode="auto">
            <a:xfrm>
              <a:off x="498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Rectangle 1490"/>
            <p:cNvSpPr>
              <a:spLocks noChangeArrowheads="1"/>
            </p:cNvSpPr>
            <p:nvPr/>
          </p:nvSpPr>
          <p:spPr bwMode="auto">
            <a:xfrm>
              <a:off x="499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Rectangle 1491"/>
            <p:cNvSpPr>
              <a:spLocks noChangeArrowheads="1"/>
            </p:cNvSpPr>
            <p:nvPr/>
          </p:nvSpPr>
          <p:spPr bwMode="auto">
            <a:xfrm>
              <a:off x="500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Rectangle 1492"/>
            <p:cNvSpPr>
              <a:spLocks noChangeArrowheads="1"/>
            </p:cNvSpPr>
            <p:nvPr/>
          </p:nvSpPr>
          <p:spPr bwMode="auto">
            <a:xfrm>
              <a:off x="5013" y="3047"/>
              <a:ext cx="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Rectangle 1493"/>
            <p:cNvSpPr>
              <a:spLocks noChangeArrowheads="1"/>
            </p:cNvSpPr>
            <p:nvPr/>
          </p:nvSpPr>
          <p:spPr bwMode="auto">
            <a:xfrm>
              <a:off x="501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Rectangle 1494"/>
            <p:cNvSpPr>
              <a:spLocks noChangeArrowheads="1"/>
            </p:cNvSpPr>
            <p:nvPr/>
          </p:nvSpPr>
          <p:spPr bwMode="auto">
            <a:xfrm>
              <a:off x="502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Rectangle 1495"/>
            <p:cNvSpPr>
              <a:spLocks noChangeArrowheads="1"/>
            </p:cNvSpPr>
            <p:nvPr/>
          </p:nvSpPr>
          <p:spPr bwMode="auto">
            <a:xfrm>
              <a:off x="503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Rectangle 1496"/>
            <p:cNvSpPr>
              <a:spLocks noChangeArrowheads="1"/>
            </p:cNvSpPr>
            <p:nvPr/>
          </p:nvSpPr>
          <p:spPr bwMode="auto">
            <a:xfrm>
              <a:off x="504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Rectangle 1497"/>
            <p:cNvSpPr>
              <a:spLocks noChangeArrowheads="1"/>
            </p:cNvSpPr>
            <p:nvPr/>
          </p:nvSpPr>
          <p:spPr bwMode="auto">
            <a:xfrm>
              <a:off x="504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Rectangle 1498"/>
            <p:cNvSpPr>
              <a:spLocks noChangeArrowheads="1"/>
            </p:cNvSpPr>
            <p:nvPr/>
          </p:nvSpPr>
          <p:spPr bwMode="auto">
            <a:xfrm>
              <a:off x="506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Rectangle 1499"/>
            <p:cNvSpPr>
              <a:spLocks noChangeArrowheads="1"/>
            </p:cNvSpPr>
            <p:nvPr/>
          </p:nvSpPr>
          <p:spPr bwMode="auto">
            <a:xfrm>
              <a:off x="506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Rectangle 1500"/>
            <p:cNvSpPr>
              <a:spLocks noChangeArrowheads="1"/>
            </p:cNvSpPr>
            <p:nvPr/>
          </p:nvSpPr>
          <p:spPr bwMode="auto">
            <a:xfrm>
              <a:off x="507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Rectangle 1501"/>
            <p:cNvSpPr>
              <a:spLocks noChangeArrowheads="1"/>
            </p:cNvSpPr>
            <p:nvPr/>
          </p:nvSpPr>
          <p:spPr bwMode="auto">
            <a:xfrm>
              <a:off x="508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Rectangle 1502"/>
            <p:cNvSpPr>
              <a:spLocks noChangeArrowheads="1"/>
            </p:cNvSpPr>
            <p:nvPr/>
          </p:nvSpPr>
          <p:spPr bwMode="auto">
            <a:xfrm>
              <a:off x="509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Rectangle 1503"/>
            <p:cNvSpPr>
              <a:spLocks noChangeArrowheads="1"/>
            </p:cNvSpPr>
            <p:nvPr/>
          </p:nvSpPr>
          <p:spPr bwMode="auto">
            <a:xfrm>
              <a:off x="510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Rectangle 1504"/>
            <p:cNvSpPr>
              <a:spLocks noChangeArrowheads="1"/>
            </p:cNvSpPr>
            <p:nvPr/>
          </p:nvSpPr>
          <p:spPr bwMode="auto">
            <a:xfrm>
              <a:off x="510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Rectangle 1505"/>
            <p:cNvSpPr>
              <a:spLocks noChangeArrowheads="1"/>
            </p:cNvSpPr>
            <p:nvPr/>
          </p:nvSpPr>
          <p:spPr bwMode="auto">
            <a:xfrm>
              <a:off x="512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Rectangle 1506"/>
            <p:cNvSpPr>
              <a:spLocks noChangeArrowheads="1"/>
            </p:cNvSpPr>
            <p:nvPr/>
          </p:nvSpPr>
          <p:spPr bwMode="auto">
            <a:xfrm>
              <a:off x="512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Rectangle 1507"/>
            <p:cNvSpPr>
              <a:spLocks noChangeArrowheads="1"/>
            </p:cNvSpPr>
            <p:nvPr/>
          </p:nvSpPr>
          <p:spPr bwMode="auto">
            <a:xfrm>
              <a:off x="513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Rectangle 1508"/>
            <p:cNvSpPr>
              <a:spLocks noChangeArrowheads="1"/>
            </p:cNvSpPr>
            <p:nvPr/>
          </p:nvSpPr>
          <p:spPr bwMode="auto">
            <a:xfrm>
              <a:off x="514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Rectangle 1509"/>
            <p:cNvSpPr>
              <a:spLocks noChangeArrowheads="1"/>
            </p:cNvSpPr>
            <p:nvPr/>
          </p:nvSpPr>
          <p:spPr bwMode="auto">
            <a:xfrm>
              <a:off x="5151" y="3047"/>
              <a:ext cx="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Rectangle 1510"/>
            <p:cNvSpPr>
              <a:spLocks noChangeArrowheads="1"/>
            </p:cNvSpPr>
            <p:nvPr/>
          </p:nvSpPr>
          <p:spPr bwMode="auto">
            <a:xfrm>
              <a:off x="516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Rectangle 1511"/>
            <p:cNvSpPr>
              <a:spLocks noChangeArrowheads="1"/>
            </p:cNvSpPr>
            <p:nvPr/>
          </p:nvSpPr>
          <p:spPr bwMode="auto">
            <a:xfrm>
              <a:off x="516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Rectangle 1512"/>
            <p:cNvSpPr>
              <a:spLocks noChangeArrowheads="1"/>
            </p:cNvSpPr>
            <p:nvPr/>
          </p:nvSpPr>
          <p:spPr bwMode="auto">
            <a:xfrm>
              <a:off x="517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Rectangle 1513"/>
            <p:cNvSpPr>
              <a:spLocks noChangeArrowheads="1"/>
            </p:cNvSpPr>
            <p:nvPr/>
          </p:nvSpPr>
          <p:spPr bwMode="auto">
            <a:xfrm>
              <a:off x="518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Rectangle 1514"/>
            <p:cNvSpPr>
              <a:spLocks noChangeArrowheads="1"/>
            </p:cNvSpPr>
            <p:nvPr/>
          </p:nvSpPr>
          <p:spPr bwMode="auto">
            <a:xfrm>
              <a:off x="519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Rectangle 1515"/>
            <p:cNvSpPr>
              <a:spLocks noChangeArrowheads="1"/>
            </p:cNvSpPr>
            <p:nvPr/>
          </p:nvSpPr>
          <p:spPr bwMode="auto">
            <a:xfrm>
              <a:off x="519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Rectangle 1516"/>
            <p:cNvSpPr>
              <a:spLocks noChangeArrowheads="1"/>
            </p:cNvSpPr>
            <p:nvPr/>
          </p:nvSpPr>
          <p:spPr bwMode="auto">
            <a:xfrm>
              <a:off x="521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1517"/>
            <p:cNvSpPr>
              <a:spLocks noChangeArrowheads="1"/>
            </p:cNvSpPr>
            <p:nvPr/>
          </p:nvSpPr>
          <p:spPr bwMode="auto">
            <a:xfrm>
              <a:off x="521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Rectangle 1518"/>
            <p:cNvSpPr>
              <a:spLocks noChangeArrowheads="1"/>
            </p:cNvSpPr>
            <p:nvPr/>
          </p:nvSpPr>
          <p:spPr bwMode="auto">
            <a:xfrm>
              <a:off x="522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Rectangle 1519"/>
            <p:cNvSpPr>
              <a:spLocks noChangeArrowheads="1"/>
            </p:cNvSpPr>
            <p:nvPr/>
          </p:nvSpPr>
          <p:spPr bwMode="auto">
            <a:xfrm>
              <a:off x="523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Rectangle 1520"/>
            <p:cNvSpPr>
              <a:spLocks noChangeArrowheads="1"/>
            </p:cNvSpPr>
            <p:nvPr/>
          </p:nvSpPr>
          <p:spPr bwMode="auto">
            <a:xfrm>
              <a:off x="524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Rectangle 1521"/>
            <p:cNvSpPr>
              <a:spLocks noChangeArrowheads="1"/>
            </p:cNvSpPr>
            <p:nvPr/>
          </p:nvSpPr>
          <p:spPr bwMode="auto">
            <a:xfrm>
              <a:off x="525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Rectangle 1522"/>
            <p:cNvSpPr>
              <a:spLocks noChangeArrowheads="1"/>
            </p:cNvSpPr>
            <p:nvPr/>
          </p:nvSpPr>
          <p:spPr bwMode="auto">
            <a:xfrm>
              <a:off x="525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Rectangle 1523"/>
            <p:cNvSpPr>
              <a:spLocks noChangeArrowheads="1"/>
            </p:cNvSpPr>
            <p:nvPr/>
          </p:nvSpPr>
          <p:spPr bwMode="auto">
            <a:xfrm>
              <a:off x="527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Rectangle 1524"/>
            <p:cNvSpPr>
              <a:spLocks noChangeArrowheads="1"/>
            </p:cNvSpPr>
            <p:nvPr/>
          </p:nvSpPr>
          <p:spPr bwMode="auto">
            <a:xfrm>
              <a:off x="527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Rectangle 1525"/>
            <p:cNvSpPr>
              <a:spLocks noChangeArrowheads="1"/>
            </p:cNvSpPr>
            <p:nvPr/>
          </p:nvSpPr>
          <p:spPr bwMode="auto">
            <a:xfrm>
              <a:off x="528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Rectangle 1526"/>
            <p:cNvSpPr>
              <a:spLocks noChangeArrowheads="1"/>
            </p:cNvSpPr>
            <p:nvPr/>
          </p:nvSpPr>
          <p:spPr bwMode="auto">
            <a:xfrm>
              <a:off x="5295" y="3047"/>
              <a:ext cx="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Rectangle 1527"/>
            <p:cNvSpPr>
              <a:spLocks noChangeArrowheads="1"/>
            </p:cNvSpPr>
            <p:nvPr/>
          </p:nvSpPr>
          <p:spPr bwMode="auto">
            <a:xfrm>
              <a:off x="530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Rectangle 1528"/>
            <p:cNvSpPr>
              <a:spLocks noChangeArrowheads="1"/>
            </p:cNvSpPr>
            <p:nvPr/>
          </p:nvSpPr>
          <p:spPr bwMode="auto">
            <a:xfrm>
              <a:off x="531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Rectangle 1529"/>
            <p:cNvSpPr>
              <a:spLocks noChangeArrowheads="1"/>
            </p:cNvSpPr>
            <p:nvPr/>
          </p:nvSpPr>
          <p:spPr bwMode="auto">
            <a:xfrm>
              <a:off x="531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Rectangle 1530"/>
            <p:cNvSpPr>
              <a:spLocks noChangeArrowheads="1"/>
            </p:cNvSpPr>
            <p:nvPr/>
          </p:nvSpPr>
          <p:spPr bwMode="auto">
            <a:xfrm>
              <a:off x="532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Rectangle 1531"/>
            <p:cNvSpPr>
              <a:spLocks noChangeArrowheads="1"/>
            </p:cNvSpPr>
            <p:nvPr/>
          </p:nvSpPr>
          <p:spPr bwMode="auto">
            <a:xfrm>
              <a:off x="533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Rectangle 1532"/>
            <p:cNvSpPr>
              <a:spLocks noChangeArrowheads="1"/>
            </p:cNvSpPr>
            <p:nvPr/>
          </p:nvSpPr>
          <p:spPr bwMode="auto">
            <a:xfrm>
              <a:off x="534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Rectangle 1533"/>
            <p:cNvSpPr>
              <a:spLocks noChangeArrowheads="1"/>
            </p:cNvSpPr>
            <p:nvPr/>
          </p:nvSpPr>
          <p:spPr bwMode="auto">
            <a:xfrm>
              <a:off x="534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Rectangle 1534"/>
            <p:cNvSpPr>
              <a:spLocks noChangeArrowheads="1"/>
            </p:cNvSpPr>
            <p:nvPr/>
          </p:nvSpPr>
          <p:spPr bwMode="auto">
            <a:xfrm>
              <a:off x="536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Rectangle 1535"/>
            <p:cNvSpPr>
              <a:spLocks noChangeArrowheads="1"/>
            </p:cNvSpPr>
            <p:nvPr/>
          </p:nvSpPr>
          <p:spPr bwMode="auto">
            <a:xfrm>
              <a:off x="537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Rectangle 1536"/>
            <p:cNvSpPr>
              <a:spLocks noChangeArrowheads="1"/>
            </p:cNvSpPr>
            <p:nvPr/>
          </p:nvSpPr>
          <p:spPr bwMode="auto">
            <a:xfrm>
              <a:off x="537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Rectangle 1537"/>
            <p:cNvSpPr>
              <a:spLocks noChangeArrowheads="1"/>
            </p:cNvSpPr>
            <p:nvPr/>
          </p:nvSpPr>
          <p:spPr bwMode="auto">
            <a:xfrm>
              <a:off x="5385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Rectangle 1538"/>
            <p:cNvSpPr>
              <a:spLocks noChangeArrowheads="1"/>
            </p:cNvSpPr>
            <p:nvPr/>
          </p:nvSpPr>
          <p:spPr bwMode="auto">
            <a:xfrm>
              <a:off x="539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Rectangle 1539"/>
            <p:cNvSpPr>
              <a:spLocks noChangeArrowheads="1"/>
            </p:cNvSpPr>
            <p:nvPr/>
          </p:nvSpPr>
          <p:spPr bwMode="auto">
            <a:xfrm>
              <a:off x="5403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Rectangle 1540"/>
            <p:cNvSpPr>
              <a:spLocks noChangeArrowheads="1"/>
            </p:cNvSpPr>
            <p:nvPr/>
          </p:nvSpPr>
          <p:spPr bwMode="auto">
            <a:xfrm>
              <a:off x="5409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Rectangle 1541"/>
            <p:cNvSpPr>
              <a:spLocks noChangeArrowheads="1"/>
            </p:cNvSpPr>
            <p:nvPr/>
          </p:nvSpPr>
          <p:spPr bwMode="auto">
            <a:xfrm>
              <a:off x="5421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Rectangle 1542"/>
            <p:cNvSpPr>
              <a:spLocks noChangeArrowheads="1"/>
            </p:cNvSpPr>
            <p:nvPr/>
          </p:nvSpPr>
          <p:spPr bwMode="auto">
            <a:xfrm>
              <a:off x="5427" y="3071"/>
              <a:ext cx="6" cy="18"/>
            </a:xfrm>
            <a:prstGeom prst="rect">
              <a:avLst/>
            </a:prstGeom>
            <a:solidFill>
              <a:srgbClr val="008080"/>
            </a:solidFill>
            <a:ln w="6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080" name="Straight Connector 1544"/>
          <p:cNvCxnSpPr>
            <a:cxnSpLocks noChangeShapeType="1"/>
          </p:cNvCxnSpPr>
          <p:nvPr/>
        </p:nvCxnSpPr>
        <p:spPr bwMode="auto">
          <a:xfrm flipV="1">
            <a:off x="487363" y="2047875"/>
            <a:ext cx="8156575" cy="2047875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33788" y="1779588"/>
            <a:ext cx="168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CC"/>
                </a:solidFill>
                <a:cs typeface="Arial" charset="0"/>
              </a:rPr>
              <a:t>quad gradient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552825" y="5413375"/>
          <a:ext cx="2419350" cy="696913"/>
        </p:xfrm>
        <a:graphic>
          <a:graphicData uri="http://schemas.openxmlformats.org/presentationml/2006/ole">
            <p:oleObj spid="_x0000_s3806" name="Equation" r:id="rId3" imgW="1320480" imgH="444240" progId="">
              <p:embed/>
            </p:oleObj>
          </a:graphicData>
        </a:graphic>
      </p:graphicFrame>
      <p:sp>
        <p:nvSpPr>
          <p:cNvPr id="68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8263" y="187325"/>
            <a:ext cx="6708775" cy="387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rgbClr val="00B050"/>
                </a:solidFill>
                <a:latin typeface="Arial" charset="0"/>
              </a:rPr>
              <a:t>Linac 1  </a:t>
            </a:r>
            <a:r>
              <a:rPr lang="en-US" b="0">
                <a:solidFill>
                  <a:srgbClr val="00B050"/>
                </a:solidFill>
                <a:latin typeface="Symbol" charset="0"/>
              </a:rPr>
              <a:t>-</a:t>
            </a:r>
            <a:r>
              <a:rPr lang="en-US" b="0">
                <a:solidFill>
                  <a:srgbClr val="00B050"/>
                </a:solidFill>
                <a:latin typeface="Arial" charset="0"/>
              </a:rPr>
              <a:t> Multi-pass ER Optics</a:t>
            </a:r>
          </a:p>
        </p:txBody>
      </p:sp>
      <p:pic>
        <p:nvPicPr>
          <p:cNvPr id="2" name="Picture 1" descr="acceleration_r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" y="1075732"/>
            <a:ext cx="8902700" cy="48006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9272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23838"/>
            <a:ext cx="7559675" cy="38735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rgbClr val="00B050"/>
                </a:solidFill>
                <a:latin typeface="Arial" charset="0"/>
              </a:rPr>
              <a:t>Linac 1 and 2  </a:t>
            </a:r>
            <a:r>
              <a:rPr lang="en-US" sz="3200" b="0">
                <a:solidFill>
                  <a:srgbClr val="00B050"/>
                </a:solidFill>
                <a:latin typeface="Symbol" charset="0"/>
              </a:rPr>
              <a:t>-</a:t>
            </a:r>
            <a:r>
              <a:rPr lang="en-US" sz="3200" b="0">
                <a:solidFill>
                  <a:srgbClr val="00B050"/>
                </a:solidFill>
                <a:latin typeface="Arial" charset="0"/>
              </a:rPr>
              <a:t> Multi-pass ER Optics</a:t>
            </a:r>
          </a:p>
        </p:txBody>
      </p:sp>
      <p:pic>
        <p:nvPicPr>
          <p:cNvPr id="2" name="Picture 1" descr="accel_decel_r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00" y="965200"/>
            <a:ext cx="8623300" cy="49276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17538" y="1090620"/>
            <a:ext cx="8343900" cy="414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8001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</a:rPr>
              <a:t>Natural momentum spread due </a:t>
            </a:r>
            <a:r>
              <a:rPr lang="en-US" sz="2000" dirty="0">
                <a:solidFill>
                  <a:srgbClr val="000066"/>
                </a:solidFill>
              </a:rPr>
              <a:t>to quantum excitations</a:t>
            </a:r>
            <a:r>
              <a:rPr lang="en-US" sz="2000" dirty="0" smtClean="0">
                <a:solidFill>
                  <a:srgbClr val="0000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r>
              <a:rPr lang="en-US" sz="2000" dirty="0" err="1">
                <a:solidFill>
                  <a:srgbClr val="000066"/>
                </a:solidFill>
              </a:rPr>
              <a:t>E</a:t>
            </a:r>
            <a:r>
              <a:rPr lang="en-US" sz="2000" dirty="0" err="1" smtClean="0">
                <a:solidFill>
                  <a:srgbClr val="000066"/>
                </a:solidFill>
              </a:rPr>
              <a:t>mittance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dilution due to quantum excitations: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</a:rPr>
              <a:t>Momentum Compaction </a:t>
            </a:r>
            <a:r>
              <a:rPr lang="en-US" sz="2000" dirty="0">
                <a:solidFill>
                  <a:srgbClr val="000066"/>
                </a:solidFill>
              </a:rPr>
              <a:t>– synchronous acceleration in the </a:t>
            </a:r>
            <a:r>
              <a:rPr lang="en-US" sz="2000" dirty="0" err="1">
                <a:solidFill>
                  <a:srgbClr val="000066"/>
                </a:solidFill>
              </a:rPr>
              <a:t>linacs</a:t>
            </a:r>
            <a:r>
              <a:rPr lang="en-US" sz="2000" dirty="0">
                <a:solidFill>
                  <a:srgbClr val="000066"/>
                </a:solidFill>
              </a:rPr>
              <a:t>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500"/>
              </a:spcAft>
              <a:buSzPct val="100000"/>
            </a:pPr>
            <a:endParaRPr lang="en-US" sz="2000" dirty="0">
              <a:solidFill>
                <a:srgbClr val="000066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4"/>
              </a:buBlip>
            </a:pP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050" y="158750"/>
            <a:ext cx="8802688" cy="5127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3200" kern="0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Arc Optics – Beam Dynamics Issues</a:t>
            </a:r>
            <a:endParaRPr lang="ru-RU" sz="3200" kern="0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59779" y="1747736"/>
            <a:ext cx="2858215" cy="982616"/>
            <a:chOff x="1559779" y="1802016"/>
            <a:chExt cx="2858215" cy="982616"/>
          </a:xfrm>
        </p:grpSpPr>
        <p:graphicFrame>
          <p:nvGraphicFramePr>
            <p:cNvPr id="1126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352161"/>
                </p:ext>
              </p:extLst>
            </p:nvPr>
          </p:nvGraphicFramePr>
          <p:xfrm>
            <a:off x="1720080" y="1837667"/>
            <a:ext cx="2595563" cy="823912"/>
          </p:xfrm>
          <a:graphic>
            <a:graphicData uri="http://schemas.openxmlformats.org/presentationml/2006/ole">
              <p:oleObj spid="_x0000_s1291" name="Equation" r:id="rId5" imgW="1612900" imgH="520700" progId="Equation.3">
                <p:embed/>
              </p:oleObj>
            </a:graphicData>
          </a:graphic>
        </p:graphicFrame>
        <p:sp>
          <p:nvSpPr>
            <p:cNvPr id="11276" name="Rectangle 35"/>
            <p:cNvSpPr>
              <a:spLocks noChangeArrowheads="1"/>
            </p:cNvSpPr>
            <p:nvPr/>
          </p:nvSpPr>
          <p:spPr bwMode="auto">
            <a:xfrm>
              <a:off x="1559779" y="1802016"/>
              <a:ext cx="2858215" cy="982616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53804" y="1740725"/>
            <a:ext cx="2248725" cy="970564"/>
            <a:chOff x="5217299" y="1675589"/>
            <a:chExt cx="2248725" cy="970564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341083"/>
                </p:ext>
              </p:extLst>
            </p:nvPr>
          </p:nvGraphicFramePr>
          <p:xfrm>
            <a:off x="5217299" y="1796841"/>
            <a:ext cx="2062163" cy="849312"/>
          </p:xfrm>
          <a:graphic>
            <a:graphicData uri="http://schemas.openxmlformats.org/presentationml/2006/ole">
              <p:oleObj spid="_x0000_s1292" name="Equation" r:id="rId6" imgW="1282700" imgH="533400" progId="Equation.3">
                <p:embed/>
              </p:oleObj>
            </a:graphicData>
          </a:graphic>
        </p:graphicFrame>
        <p:sp>
          <p:nvSpPr>
            <p:cNvPr id="11277" name="Oval 14"/>
            <p:cNvSpPr>
              <a:spLocks noChangeArrowheads="1"/>
            </p:cNvSpPr>
            <p:nvPr/>
          </p:nvSpPr>
          <p:spPr bwMode="auto">
            <a:xfrm>
              <a:off x="6576008" y="1675589"/>
              <a:ext cx="890016" cy="92603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97994" y="3712599"/>
            <a:ext cx="2692046" cy="902827"/>
            <a:chOff x="1497994" y="3766879"/>
            <a:chExt cx="2692046" cy="902827"/>
          </a:xfrm>
        </p:grpSpPr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1497994" y="3766879"/>
              <a:ext cx="2692046" cy="902827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402773"/>
                </p:ext>
              </p:extLst>
            </p:nvPr>
          </p:nvGraphicFramePr>
          <p:xfrm>
            <a:off x="1641475" y="3831518"/>
            <a:ext cx="2292350" cy="725488"/>
          </p:xfrm>
          <a:graphic>
            <a:graphicData uri="http://schemas.openxmlformats.org/presentationml/2006/ole">
              <p:oleObj spid="_x0000_s1293" name="Equation" r:id="rId7" imgW="1384300" imgH="457200" progId="Equation.3">
                <p:embed/>
              </p:oleObj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518666" y="3336905"/>
            <a:ext cx="3124200" cy="1759683"/>
            <a:chOff x="5920301" y="3391185"/>
            <a:chExt cx="3124200" cy="1759683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66478"/>
                </p:ext>
              </p:extLst>
            </p:nvPr>
          </p:nvGraphicFramePr>
          <p:xfrm>
            <a:off x="5920301" y="3476056"/>
            <a:ext cx="3124200" cy="1674812"/>
          </p:xfrm>
          <a:graphic>
            <a:graphicData uri="http://schemas.openxmlformats.org/presentationml/2006/ole">
              <p:oleObj spid="_x0000_s1294" name="Equation" r:id="rId8" imgW="1943100" imgH="1054100" progId="Equation.3">
                <p:embed/>
              </p:oleObj>
            </a:graphicData>
          </a:graphic>
        </p:graphicFrame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7271159" y="3391185"/>
              <a:ext cx="890016" cy="92603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181229"/>
              </p:ext>
            </p:extLst>
          </p:nvPr>
        </p:nvGraphicFramePr>
        <p:xfrm>
          <a:off x="5544909" y="5439746"/>
          <a:ext cx="1673681" cy="712143"/>
        </p:xfrm>
        <a:graphic>
          <a:graphicData uri="http://schemas.openxmlformats.org/presentationml/2006/ole">
            <p:oleObj spid="_x0000_s1295" name="Equation" r:id="rId9" imgW="1091880" imgH="469800" progId="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10915" y="5395635"/>
            <a:ext cx="1551838" cy="737756"/>
            <a:chOff x="1910915" y="5449915"/>
            <a:chExt cx="1551838" cy="737756"/>
          </a:xfrm>
        </p:grpSpPr>
        <p:graphicFrame>
          <p:nvGraphicFramePr>
            <p:cNvPr id="2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901112"/>
                </p:ext>
              </p:extLst>
            </p:nvPr>
          </p:nvGraphicFramePr>
          <p:xfrm>
            <a:off x="2100263" y="5466678"/>
            <a:ext cx="1157287" cy="644525"/>
          </p:xfrm>
          <a:graphic>
            <a:graphicData uri="http://schemas.openxmlformats.org/presentationml/2006/ole">
              <p:oleObj spid="_x0000_s1296" name="Equation" r:id="rId10" imgW="698500" imgH="406400" progId="Equation.3">
                <p:embed/>
              </p:oleObj>
            </a:graphicData>
          </a:graphic>
        </p:graphicFrame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1910915" y="5449915"/>
              <a:ext cx="1551838" cy="737756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816586" y="5345188"/>
            <a:ext cx="890016" cy="926033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54001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16"/>
          <p:cNvGrpSpPr>
            <a:grpSpLocks noChangeAspect="1"/>
          </p:cNvGrpSpPr>
          <p:nvPr/>
        </p:nvGrpSpPr>
        <p:grpSpPr bwMode="auto">
          <a:xfrm>
            <a:off x="2465388" y="941388"/>
            <a:ext cx="4343400" cy="3105150"/>
            <a:chOff x="1553" y="593"/>
            <a:chExt cx="2736" cy="1956"/>
          </a:xfrm>
        </p:grpSpPr>
        <p:sp>
          <p:nvSpPr>
            <p:cNvPr id="820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553" y="593"/>
              <a:ext cx="2700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Rectangle 17"/>
            <p:cNvSpPr>
              <a:spLocks noChangeArrowheads="1"/>
            </p:cNvSpPr>
            <p:nvPr/>
          </p:nvSpPr>
          <p:spPr bwMode="auto">
            <a:xfrm>
              <a:off x="1553" y="593"/>
              <a:ext cx="2700" cy="19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Rectangle 18"/>
            <p:cNvSpPr>
              <a:spLocks noChangeArrowheads="1"/>
            </p:cNvSpPr>
            <p:nvPr/>
          </p:nvSpPr>
          <p:spPr bwMode="auto">
            <a:xfrm>
              <a:off x="1625" y="737"/>
              <a:ext cx="2556" cy="16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Rectangle 19"/>
            <p:cNvSpPr>
              <a:spLocks noChangeArrowheads="1"/>
            </p:cNvSpPr>
            <p:nvPr/>
          </p:nvSpPr>
          <p:spPr bwMode="auto">
            <a:xfrm>
              <a:off x="3929" y="2411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52.3599</a:t>
              </a:r>
              <a:endParaRPr lang="en-US"/>
            </a:p>
          </p:txBody>
        </p:sp>
        <p:sp>
          <p:nvSpPr>
            <p:cNvPr id="8210" name="Rectangle 20"/>
            <p:cNvSpPr>
              <a:spLocks noChangeArrowheads="1"/>
            </p:cNvSpPr>
            <p:nvPr/>
          </p:nvSpPr>
          <p:spPr bwMode="auto">
            <a:xfrm>
              <a:off x="1625" y="2411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211" name="Rectangle 22"/>
            <p:cNvSpPr>
              <a:spLocks noChangeArrowheads="1"/>
            </p:cNvSpPr>
            <p:nvPr/>
          </p:nvSpPr>
          <p:spPr bwMode="auto">
            <a:xfrm>
              <a:off x="1673" y="671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 rot="-5400000">
              <a:off x="1523" y="712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150</a:t>
              </a:r>
              <a:endParaRPr lang="en-US"/>
            </a:p>
          </p:txBody>
        </p:sp>
        <p:sp>
          <p:nvSpPr>
            <p:cNvPr id="8213" name="Rectangle 24"/>
            <p:cNvSpPr>
              <a:spLocks noChangeArrowheads="1"/>
            </p:cNvSpPr>
            <p:nvPr/>
          </p:nvSpPr>
          <p:spPr bwMode="auto">
            <a:xfrm rot="-5400000">
              <a:off x="1565" y="2315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214" name="Rectangle 25"/>
            <p:cNvSpPr>
              <a:spLocks noChangeArrowheads="1"/>
            </p:cNvSpPr>
            <p:nvPr/>
          </p:nvSpPr>
          <p:spPr bwMode="auto">
            <a:xfrm rot="-5400000">
              <a:off x="4169" y="724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8215" name="Rectangle 26"/>
            <p:cNvSpPr>
              <a:spLocks noChangeArrowheads="1"/>
            </p:cNvSpPr>
            <p:nvPr/>
          </p:nvSpPr>
          <p:spPr bwMode="auto">
            <a:xfrm rot="-5400000">
              <a:off x="4157" y="2272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-1.5</a:t>
              </a:r>
              <a:endParaRPr lang="en-US"/>
            </a:p>
          </p:txBody>
        </p:sp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 rot="-5400000">
              <a:off x="1331" y="1444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217" name="Rectangle 28"/>
            <p:cNvSpPr>
              <a:spLocks noChangeArrowheads="1"/>
            </p:cNvSpPr>
            <p:nvPr/>
          </p:nvSpPr>
          <p:spPr bwMode="auto">
            <a:xfrm rot="-5400000">
              <a:off x="3983" y="1462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 flipH="1">
              <a:off x="4157" y="89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0"/>
            <p:cNvSpPr>
              <a:spLocks noChangeShapeType="1"/>
            </p:cNvSpPr>
            <p:nvPr/>
          </p:nvSpPr>
          <p:spPr bwMode="auto">
            <a:xfrm>
              <a:off x="1625" y="89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1"/>
            <p:cNvSpPr>
              <a:spLocks noChangeShapeType="1"/>
            </p:cNvSpPr>
            <p:nvPr/>
          </p:nvSpPr>
          <p:spPr bwMode="auto">
            <a:xfrm flipV="1">
              <a:off x="1877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32"/>
            <p:cNvSpPr>
              <a:spLocks noChangeShapeType="1"/>
            </p:cNvSpPr>
            <p:nvPr/>
          </p:nvSpPr>
          <p:spPr bwMode="auto">
            <a:xfrm>
              <a:off x="1877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3"/>
            <p:cNvSpPr>
              <a:spLocks noChangeShapeType="1"/>
            </p:cNvSpPr>
            <p:nvPr/>
          </p:nvSpPr>
          <p:spPr bwMode="auto">
            <a:xfrm flipH="1">
              <a:off x="4157" y="106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4"/>
            <p:cNvSpPr>
              <a:spLocks noChangeShapeType="1"/>
            </p:cNvSpPr>
            <p:nvPr/>
          </p:nvSpPr>
          <p:spPr bwMode="auto">
            <a:xfrm>
              <a:off x="1625" y="106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5"/>
            <p:cNvSpPr>
              <a:spLocks noChangeShapeType="1"/>
            </p:cNvSpPr>
            <p:nvPr/>
          </p:nvSpPr>
          <p:spPr bwMode="auto">
            <a:xfrm flipV="1">
              <a:off x="2135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6"/>
            <p:cNvSpPr>
              <a:spLocks noChangeShapeType="1"/>
            </p:cNvSpPr>
            <p:nvPr/>
          </p:nvSpPr>
          <p:spPr bwMode="auto">
            <a:xfrm>
              <a:off x="2135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7"/>
            <p:cNvSpPr>
              <a:spLocks noChangeShapeType="1"/>
            </p:cNvSpPr>
            <p:nvPr/>
          </p:nvSpPr>
          <p:spPr bwMode="auto">
            <a:xfrm flipH="1">
              <a:off x="4157" y="123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38"/>
            <p:cNvSpPr>
              <a:spLocks noChangeShapeType="1"/>
            </p:cNvSpPr>
            <p:nvPr/>
          </p:nvSpPr>
          <p:spPr bwMode="auto">
            <a:xfrm>
              <a:off x="1625" y="123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9"/>
            <p:cNvSpPr>
              <a:spLocks noChangeShapeType="1"/>
            </p:cNvSpPr>
            <p:nvPr/>
          </p:nvSpPr>
          <p:spPr bwMode="auto">
            <a:xfrm flipV="1">
              <a:off x="2387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40"/>
            <p:cNvSpPr>
              <a:spLocks noChangeShapeType="1"/>
            </p:cNvSpPr>
            <p:nvPr/>
          </p:nvSpPr>
          <p:spPr bwMode="auto">
            <a:xfrm>
              <a:off x="2387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41"/>
            <p:cNvSpPr>
              <a:spLocks noChangeShapeType="1"/>
            </p:cNvSpPr>
            <p:nvPr/>
          </p:nvSpPr>
          <p:spPr bwMode="auto">
            <a:xfrm flipH="1">
              <a:off x="4157" y="14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42"/>
            <p:cNvSpPr>
              <a:spLocks noChangeShapeType="1"/>
            </p:cNvSpPr>
            <p:nvPr/>
          </p:nvSpPr>
          <p:spPr bwMode="auto">
            <a:xfrm>
              <a:off x="1625" y="14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3"/>
            <p:cNvSpPr>
              <a:spLocks noChangeShapeType="1"/>
            </p:cNvSpPr>
            <p:nvPr/>
          </p:nvSpPr>
          <p:spPr bwMode="auto">
            <a:xfrm flipV="1">
              <a:off x="2645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44"/>
            <p:cNvSpPr>
              <a:spLocks noChangeShapeType="1"/>
            </p:cNvSpPr>
            <p:nvPr/>
          </p:nvSpPr>
          <p:spPr bwMode="auto">
            <a:xfrm>
              <a:off x="2645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 flipH="1">
              <a:off x="4157" y="157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1625" y="157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47"/>
            <p:cNvSpPr>
              <a:spLocks noChangeShapeType="1"/>
            </p:cNvSpPr>
            <p:nvPr/>
          </p:nvSpPr>
          <p:spPr bwMode="auto">
            <a:xfrm flipV="1">
              <a:off x="2903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48"/>
            <p:cNvSpPr>
              <a:spLocks noChangeShapeType="1"/>
            </p:cNvSpPr>
            <p:nvPr/>
          </p:nvSpPr>
          <p:spPr bwMode="auto">
            <a:xfrm>
              <a:off x="2903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9"/>
            <p:cNvSpPr>
              <a:spLocks noChangeShapeType="1"/>
            </p:cNvSpPr>
            <p:nvPr/>
          </p:nvSpPr>
          <p:spPr bwMode="auto">
            <a:xfrm flipH="1">
              <a:off x="4157" y="17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50"/>
            <p:cNvSpPr>
              <a:spLocks noChangeShapeType="1"/>
            </p:cNvSpPr>
            <p:nvPr/>
          </p:nvSpPr>
          <p:spPr bwMode="auto">
            <a:xfrm>
              <a:off x="1625" y="173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51"/>
            <p:cNvSpPr>
              <a:spLocks noChangeShapeType="1"/>
            </p:cNvSpPr>
            <p:nvPr/>
          </p:nvSpPr>
          <p:spPr bwMode="auto">
            <a:xfrm flipV="1">
              <a:off x="3155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52"/>
            <p:cNvSpPr>
              <a:spLocks noChangeShapeType="1"/>
            </p:cNvSpPr>
            <p:nvPr/>
          </p:nvSpPr>
          <p:spPr bwMode="auto">
            <a:xfrm>
              <a:off x="3155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53"/>
            <p:cNvSpPr>
              <a:spLocks noChangeShapeType="1"/>
            </p:cNvSpPr>
            <p:nvPr/>
          </p:nvSpPr>
          <p:spPr bwMode="auto">
            <a:xfrm flipH="1">
              <a:off x="4157" y="19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54"/>
            <p:cNvSpPr>
              <a:spLocks noChangeShapeType="1"/>
            </p:cNvSpPr>
            <p:nvPr/>
          </p:nvSpPr>
          <p:spPr bwMode="auto">
            <a:xfrm>
              <a:off x="1625" y="19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55"/>
            <p:cNvSpPr>
              <a:spLocks noChangeShapeType="1"/>
            </p:cNvSpPr>
            <p:nvPr/>
          </p:nvSpPr>
          <p:spPr bwMode="auto">
            <a:xfrm flipV="1">
              <a:off x="3413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6"/>
            <p:cNvSpPr>
              <a:spLocks noChangeShapeType="1"/>
            </p:cNvSpPr>
            <p:nvPr/>
          </p:nvSpPr>
          <p:spPr bwMode="auto">
            <a:xfrm>
              <a:off x="3413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57"/>
            <p:cNvSpPr>
              <a:spLocks noChangeShapeType="1"/>
            </p:cNvSpPr>
            <p:nvPr/>
          </p:nvSpPr>
          <p:spPr bwMode="auto">
            <a:xfrm flipH="1">
              <a:off x="4157" y="20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58"/>
            <p:cNvSpPr>
              <a:spLocks noChangeShapeType="1"/>
            </p:cNvSpPr>
            <p:nvPr/>
          </p:nvSpPr>
          <p:spPr bwMode="auto">
            <a:xfrm>
              <a:off x="1625" y="20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59"/>
            <p:cNvSpPr>
              <a:spLocks noChangeShapeType="1"/>
            </p:cNvSpPr>
            <p:nvPr/>
          </p:nvSpPr>
          <p:spPr bwMode="auto">
            <a:xfrm flipV="1">
              <a:off x="3665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60"/>
            <p:cNvSpPr>
              <a:spLocks noChangeShapeType="1"/>
            </p:cNvSpPr>
            <p:nvPr/>
          </p:nvSpPr>
          <p:spPr bwMode="auto">
            <a:xfrm>
              <a:off x="3665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61"/>
            <p:cNvSpPr>
              <a:spLocks noChangeShapeType="1"/>
            </p:cNvSpPr>
            <p:nvPr/>
          </p:nvSpPr>
          <p:spPr bwMode="auto">
            <a:xfrm flipH="1">
              <a:off x="4157" y="223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62"/>
            <p:cNvSpPr>
              <a:spLocks noChangeShapeType="1"/>
            </p:cNvSpPr>
            <p:nvPr/>
          </p:nvSpPr>
          <p:spPr bwMode="auto">
            <a:xfrm>
              <a:off x="1625" y="223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63"/>
            <p:cNvSpPr>
              <a:spLocks noChangeShapeType="1"/>
            </p:cNvSpPr>
            <p:nvPr/>
          </p:nvSpPr>
          <p:spPr bwMode="auto">
            <a:xfrm flipV="1">
              <a:off x="3923" y="2381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64"/>
            <p:cNvSpPr>
              <a:spLocks noChangeShapeType="1"/>
            </p:cNvSpPr>
            <p:nvPr/>
          </p:nvSpPr>
          <p:spPr bwMode="auto">
            <a:xfrm>
              <a:off x="3923" y="7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65"/>
            <p:cNvSpPr>
              <a:spLocks/>
            </p:cNvSpPr>
            <p:nvPr/>
          </p:nvSpPr>
          <p:spPr bwMode="auto">
            <a:xfrm>
              <a:off x="1625" y="827"/>
              <a:ext cx="2550" cy="1506"/>
            </a:xfrm>
            <a:custGeom>
              <a:avLst/>
              <a:gdLst>
                <a:gd name="T0" fmla="*/ 36 w 2550"/>
                <a:gd name="T1" fmla="*/ 30 h 1506"/>
                <a:gd name="T2" fmla="*/ 78 w 2550"/>
                <a:gd name="T3" fmla="*/ 12 h 1506"/>
                <a:gd name="T4" fmla="*/ 120 w 2550"/>
                <a:gd name="T5" fmla="*/ 96 h 1506"/>
                <a:gd name="T6" fmla="*/ 156 w 2550"/>
                <a:gd name="T7" fmla="*/ 186 h 1506"/>
                <a:gd name="T8" fmla="*/ 198 w 2550"/>
                <a:gd name="T9" fmla="*/ 270 h 1506"/>
                <a:gd name="T10" fmla="*/ 240 w 2550"/>
                <a:gd name="T11" fmla="*/ 348 h 1506"/>
                <a:gd name="T12" fmla="*/ 282 w 2550"/>
                <a:gd name="T13" fmla="*/ 432 h 1506"/>
                <a:gd name="T14" fmla="*/ 318 w 2550"/>
                <a:gd name="T15" fmla="*/ 510 h 1506"/>
                <a:gd name="T16" fmla="*/ 360 w 2550"/>
                <a:gd name="T17" fmla="*/ 582 h 1506"/>
                <a:gd name="T18" fmla="*/ 402 w 2550"/>
                <a:gd name="T19" fmla="*/ 654 h 1506"/>
                <a:gd name="T20" fmla="*/ 444 w 2550"/>
                <a:gd name="T21" fmla="*/ 720 h 1506"/>
                <a:gd name="T22" fmla="*/ 480 w 2550"/>
                <a:gd name="T23" fmla="*/ 786 h 1506"/>
                <a:gd name="T24" fmla="*/ 522 w 2550"/>
                <a:gd name="T25" fmla="*/ 846 h 1506"/>
                <a:gd name="T26" fmla="*/ 564 w 2550"/>
                <a:gd name="T27" fmla="*/ 906 h 1506"/>
                <a:gd name="T28" fmla="*/ 600 w 2550"/>
                <a:gd name="T29" fmla="*/ 966 h 1506"/>
                <a:gd name="T30" fmla="*/ 642 w 2550"/>
                <a:gd name="T31" fmla="*/ 1020 h 1506"/>
                <a:gd name="T32" fmla="*/ 684 w 2550"/>
                <a:gd name="T33" fmla="*/ 1074 h 1506"/>
                <a:gd name="T34" fmla="*/ 726 w 2550"/>
                <a:gd name="T35" fmla="*/ 1122 h 1506"/>
                <a:gd name="T36" fmla="*/ 762 w 2550"/>
                <a:gd name="T37" fmla="*/ 1164 h 1506"/>
                <a:gd name="T38" fmla="*/ 804 w 2550"/>
                <a:gd name="T39" fmla="*/ 1206 h 1506"/>
                <a:gd name="T40" fmla="*/ 846 w 2550"/>
                <a:gd name="T41" fmla="*/ 1248 h 1506"/>
                <a:gd name="T42" fmla="*/ 888 w 2550"/>
                <a:gd name="T43" fmla="*/ 1284 h 1506"/>
                <a:gd name="T44" fmla="*/ 924 w 2550"/>
                <a:gd name="T45" fmla="*/ 1320 h 1506"/>
                <a:gd name="T46" fmla="*/ 966 w 2550"/>
                <a:gd name="T47" fmla="*/ 1350 h 1506"/>
                <a:gd name="T48" fmla="*/ 1008 w 2550"/>
                <a:gd name="T49" fmla="*/ 1380 h 1506"/>
                <a:gd name="T50" fmla="*/ 1044 w 2550"/>
                <a:gd name="T51" fmla="*/ 1404 h 1506"/>
                <a:gd name="T52" fmla="*/ 1086 w 2550"/>
                <a:gd name="T53" fmla="*/ 1428 h 1506"/>
                <a:gd name="T54" fmla="*/ 1128 w 2550"/>
                <a:gd name="T55" fmla="*/ 1446 h 1506"/>
                <a:gd name="T56" fmla="*/ 1170 w 2550"/>
                <a:gd name="T57" fmla="*/ 1464 h 1506"/>
                <a:gd name="T58" fmla="*/ 1206 w 2550"/>
                <a:gd name="T59" fmla="*/ 1482 h 1506"/>
                <a:gd name="T60" fmla="*/ 1248 w 2550"/>
                <a:gd name="T61" fmla="*/ 1494 h 1506"/>
                <a:gd name="T62" fmla="*/ 1290 w 2550"/>
                <a:gd name="T63" fmla="*/ 1500 h 1506"/>
                <a:gd name="T64" fmla="*/ 1332 w 2550"/>
                <a:gd name="T65" fmla="*/ 1506 h 1506"/>
                <a:gd name="T66" fmla="*/ 1368 w 2550"/>
                <a:gd name="T67" fmla="*/ 1506 h 1506"/>
                <a:gd name="T68" fmla="*/ 1410 w 2550"/>
                <a:gd name="T69" fmla="*/ 1494 h 1506"/>
                <a:gd name="T70" fmla="*/ 1452 w 2550"/>
                <a:gd name="T71" fmla="*/ 1488 h 1506"/>
                <a:gd name="T72" fmla="*/ 1494 w 2550"/>
                <a:gd name="T73" fmla="*/ 1476 h 1506"/>
                <a:gd name="T74" fmla="*/ 1530 w 2550"/>
                <a:gd name="T75" fmla="*/ 1458 h 1506"/>
                <a:gd name="T76" fmla="*/ 1572 w 2550"/>
                <a:gd name="T77" fmla="*/ 1440 h 1506"/>
                <a:gd name="T78" fmla="*/ 1614 w 2550"/>
                <a:gd name="T79" fmla="*/ 1416 h 1506"/>
                <a:gd name="T80" fmla="*/ 1650 w 2550"/>
                <a:gd name="T81" fmla="*/ 1392 h 1506"/>
                <a:gd name="T82" fmla="*/ 1692 w 2550"/>
                <a:gd name="T83" fmla="*/ 1368 h 1506"/>
                <a:gd name="T84" fmla="*/ 1734 w 2550"/>
                <a:gd name="T85" fmla="*/ 1338 h 1506"/>
                <a:gd name="T86" fmla="*/ 1776 w 2550"/>
                <a:gd name="T87" fmla="*/ 1308 h 1506"/>
                <a:gd name="T88" fmla="*/ 1812 w 2550"/>
                <a:gd name="T89" fmla="*/ 1272 h 1506"/>
                <a:gd name="T90" fmla="*/ 1854 w 2550"/>
                <a:gd name="T91" fmla="*/ 1230 h 1506"/>
                <a:gd name="T92" fmla="*/ 1896 w 2550"/>
                <a:gd name="T93" fmla="*/ 1188 h 1506"/>
                <a:gd name="T94" fmla="*/ 1938 w 2550"/>
                <a:gd name="T95" fmla="*/ 1146 h 1506"/>
                <a:gd name="T96" fmla="*/ 1974 w 2550"/>
                <a:gd name="T97" fmla="*/ 1098 h 1506"/>
                <a:gd name="T98" fmla="*/ 2016 w 2550"/>
                <a:gd name="T99" fmla="*/ 1050 h 1506"/>
                <a:gd name="T100" fmla="*/ 2058 w 2550"/>
                <a:gd name="T101" fmla="*/ 996 h 1506"/>
                <a:gd name="T102" fmla="*/ 2094 w 2550"/>
                <a:gd name="T103" fmla="*/ 942 h 1506"/>
                <a:gd name="T104" fmla="*/ 2136 w 2550"/>
                <a:gd name="T105" fmla="*/ 882 h 1506"/>
                <a:gd name="T106" fmla="*/ 2178 w 2550"/>
                <a:gd name="T107" fmla="*/ 822 h 1506"/>
                <a:gd name="T108" fmla="*/ 2220 w 2550"/>
                <a:gd name="T109" fmla="*/ 762 h 1506"/>
                <a:gd name="T110" fmla="*/ 2256 w 2550"/>
                <a:gd name="T111" fmla="*/ 690 h 1506"/>
                <a:gd name="T112" fmla="*/ 2298 w 2550"/>
                <a:gd name="T113" fmla="*/ 624 h 1506"/>
                <a:gd name="T114" fmla="*/ 2340 w 2550"/>
                <a:gd name="T115" fmla="*/ 552 h 1506"/>
                <a:gd name="T116" fmla="*/ 2382 w 2550"/>
                <a:gd name="T117" fmla="*/ 474 h 1506"/>
                <a:gd name="T118" fmla="*/ 2418 w 2550"/>
                <a:gd name="T119" fmla="*/ 396 h 1506"/>
                <a:gd name="T120" fmla="*/ 2460 w 2550"/>
                <a:gd name="T121" fmla="*/ 318 h 1506"/>
                <a:gd name="T122" fmla="*/ 2502 w 2550"/>
                <a:gd name="T123" fmla="*/ 234 h 1506"/>
                <a:gd name="T124" fmla="*/ 2544 w 2550"/>
                <a:gd name="T125" fmla="*/ 150 h 1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0"/>
                <a:gd name="T190" fmla="*/ 0 h 1506"/>
                <a:gd name="T191" fmla="*/ 2550 w 2550"/>
                <a:gd name="T192" fmla="*/ 1506 h 1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0" h="1506">
                  <a:moveTo>
                    <a:pt x="0" y="120"/>
                  </a:move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108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38" y="138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92"/>
                  </a:lnTo>
                  <a:lnTo>
                    <a:pt x="162" y="198"/>
                  </a:lnTo>
                  <a:lnTo>
                    <a:pt x="168" y="198"/>
                  </a:lnTo>
                  <a:lnTo>
                    <a:pt x="168" y="204"/>
                  </a:lnTo>
                  <a:lnTo>
                    <a:pt x="168" y="210"/>
                  </a:lnTo>
                  <a:lnTo>
                    <a:pt x="174" y="210"/>
                  </a:lnTo>
                  <a:lnTo>
                    <a:pt x="174" y="216"/>
                  </a:lnTo>
                  <a:lnTo>
                    <a:pt x="174" y="222"/>
                  </a:lnTo>
                  <a:lnTo>
                    <a:pt x="180" y="222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58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98" y="270"/>
                  </a:lnTo>
                  <a:lnTo>
                    <a:pt x="204" y="276"/>
                  </a:lnTo>
                  <a:lnTo>
                    <a:pt x="204" y="282"/>
                  </a:lnTo>
                  <a:lnTo>
                    <a:pt x="204" y="288"/>
                  </a:lnTo>
                  <a:lnTo>
                    <a:pt x="210" y="288"/>
                  </a:lnTo>
                  <a:lnTo>
                    <a:pt x="210" y="294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16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28" y="324"/>
                  </a:lnTo>
                  <a:lnTo>
                    <a:pt x="228" y="330"/>
                  </a:lnTo>
                  <a:lnTo>
                    <a:pt x="228" y="336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34" y="348"/>
                  </a:lnTo>
                  <a:lnTo>
                    <a:pt x="240" y="348"/>
                  </a:lnTo>
                  <a:lnTo>
                    <a:pt x="240" y="354"/>
                  </a:lnTo>
                  <a:lnTo>
                    <a:pt x="240" y="360"/>
                  </a:lnTo>
                  <a:lnTo>
                    <a:pt x="246" y="360"/>
                  </a:lnTo>
                  <a:lnTo>
                    <a:pt x="246" y="366"/>
                  </a:lnTo>
                  <a:lnTo>
                    <a:pt x="246" y="372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52" y="384"/>
                  </a:lnTo>
                  <a:lnTo>
                    <a:pt x="258" y="384"/>
                  </a:lnTo>
                  <a:lnTo>
                    <a:pt x="258" y="390"/>
                  </a:lnTo>
                  <a:lnTo>
                    <a:pt x="258" y="396"/>
                  </a:lnTo>
                  <a:lnTo>
                    <a:pt x="264" y="396"/>
                  </a:lnTo>
                  <a:lnTo>
                    <a:pt x="264" y="402"/>
                  </a:lnTo>
                  <a:lnTo>
                    <a:pt x="264" y="408"/>
                  </a:lnTo>
                  <a:lnTo>
                    <a:pt x="270" y="408"/>
                  </a:lnTo>
                  <a:lnTo>
                    <a:pt x="270" y="414"/>
                  </a:lnTo>
                  <a:lnTo>
                    <a:pt x="270" y="420"/>
                  </a:lnTo>
                  <a:lnTo>
                    <a:pt x="276" y="420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282" y="432"/>
                  </a:lnTo>
                  <a:lnTo>
                    <a:pt x="282" y="438"/>
                  </a:lnTo>
                  <a:lnTo>
                    <a:pt x="282" y="444"/>
                  </a:lnTo>
                  <a:lnTo>
                    <a:pt x="288" y="444"/>
                  </a:lnTo>
                  <a:lnTo>
                    <a:pt x="288" y="450"/>
                  </a:lnTo>
                  <a:lnTo>
                    <a:pt x="294" y="456"/>
                  </a:lnTo>
                  <a:lnTo>
                    <a:pt x="294" y="462"/>
                  </a:lnTo>
                  <a:lnTo>
                    <a:pt x="300" y="462"/>
                  </a:lnTo>
                  <a:lnTo>
                    <a:pt x="300" y="468"/>
                  </a:lnTo>
                  <a:lnTo>
                    <a:pt x="300" y="474"/>
                  </a:lnTo>
                  <a:lnTo>
                    <a:pt x="306" y="474"/>
                  </a:lnTo>
                  <a:lnTo>
                    <a:pt x="306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12" y="492"/>
                  </a:lnTo>
                  <a:lnTo>
                    <a:pt x="312" y="498"/>
                  </a:lnTo>
                  <a:lnTo>
                    <a:pt x="318" y="498"/>
                  </a:lnTo>
                  <a:lnTo>
                    <a:pt x="318" y="504"/>
                  </a:lnTo>
                  <a:lnTo>
                    <a:pt x="318" y="510"/>
                  </a:lnTo>
                  <a:lnTo>
                    <a:pt x="324" y="510"/>
                  </a:lnTo>
                  <a:lnTo>
                    <a:pt x="324" y="516"/>
                  </a:lnTo>
                  <a:lnTo>
                    <a:pt x="324" y="522"/>
                  </a:lnTo>
                  <a:lnTo>
                    <a:pt x="330" y="522"/>
                  </a:lnTo>
                  <a:lnTo>
                    <a:pt x="330" y="528"/>
                  </a:lnTo>
                  <a:lnTo>
                    <a:pt x="330" y="534"/>
                  </a:lnTo>
                  <a:lnTo>
                    <a:pt x="336" y="534"/>
                  </a:lnTo>
                  <a:lnTo>
                    <a:pt x="336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48" y="558"/>
                  </a:lnTo>
                  <a:lnTo>
                    <a:pt x="348" y="564"/>
                  </a:lnTo>
                  <a:lnTo>
                    <a:pt x="354" y="564"/>
                  </a:lnTo>
                  <a:lnTo>
                    <a:pt x="354" y="570"/>
                  </a:lnTo>
                  <a:lnTo>
                    <a:pt x="354" y="576"/>
                  </a:lnTo>
                  <a:lnTo>
                    <a:pt x="360" y="576"/>
                  </a:lnTo>
                  <a:lnTo>
                    <a:pt x="360" y="582"/>
                  </a:lnTo>
                  <a:lnTo>
                    <a:pt x="360" y="588"/>
                  </a:lnTo>
                  <a:lnTo>
                    <a:pt x="366" y="588"/>
                  </a:lnTo>
                  <a:lnTo>
                    <a:pt x="366" y="594"/>
                  </a:lnTo>
                  <a:lnTo>
                    <a:pt x="372" y="600"/>
                  </a:lnTo>
                  <a:lnTo>
                    <a:pt x="372" y="606"/>
                  </a:lnTo>
                  <a:lnTo>
                    <a:pt x="378" y="606"/>
                  </a:lnTo>
                  <a:lnTo>
                    <a:pt x="378" y="612"/>
                  </a:lnTo>
                  <a:lnTo>
                    <a:pt x="378" y="618"/>
                  </a:lnTo>
                  <a:lnTo>
                    <a:pt x="384" y="618"/>
                  </a:lnTo>
                  <a:lnTo>
                    <a:pt x="384" y="624"/>
                  </a:lnTo>
                  <a:lnTo>
                    <a:pt x="384" y="630"/>
                  </a:lnTo>
                  <a:lnTo>
                    <a:pt x="390" y="630"/>
                  </a:lnTo>
                  <a:lnTo>
                    <a:pt x="390" y="636"/>
                  </a:lnTo>
                  <a:lnTo>
                    <a:pt x="396" y="642"/>
                  </a:lnTo>
                  <a:lnTo>
                    <a:pt x="396" y="648"/>
                  </a:lnTo>
                  <a:lnTo>
                    <a:pt x="402" y="648"/>
                  </a:lnTo>
                  <a:lnTo>
                    <a:pt x="402" y="654"/>
                  </a:lnTo>
                  <a:lnTo>
                    <a:pt x="402" y="660"/>
                  </a:lnTo>
                  <a:lnTo>
                    <a:pt x="408" y="660"/>
                  </a:lnTo>
                  <a:lnTo>
                    <a:pt x="408" y="666"/>
                  </a:lnTo>
                  <a:lnTo>
                    <a:pt x="408" y="672"/>
                  </a:lnTo>
                  <a:lnTo>
                    <a:pt x="414" y="672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0" y="684"/>
                  </a:lnTo>
                  <a:lnTo>
                    <a:pt x="420" y="690"/>
                  </a:lnTo>
                  <a:lnTo>
                    <a:pt x="426" y="690"/>
                  </a:lnTo>
                  <a:lnTo>
                    <a:pt x="426" y="696"/>
                  </a:lnTo>
                  <a:lnTo>
                    <a:pt x="426" y="702"/>
                  </a:lnTo>
                  <a:lnTo>
                    <a:pt x="432" y="702"/>
                  </a:lnTo>
                  <a:lnTo>
                    <a:pt x="432" y="708"/>
                  </a:lnTo>
                  <a:lnTo>
                    <a:pt x="438" y="714"/>
                  </a:lnTo>
                  <a:lnTo>
                    <a:pt x="438" y="720"/>
                  </a:lnTo>
                  <a:lnTo>
                    <a:pt x="444" y="720"/>
                  </a:lnTo>
                  <a:lnTo>
                    <a:pt x="444" y="726"/>
                  </a:lnTo>
                  <a:lnTo>
                    <a:pt x="444" y="732"/>
                  </a:lnTo>
                  <a:lnTo>
                    <a:pt x="450" y="732"/>
                  </a:lnTo>
                  <a:lnTo>
                    <a:pt x="450" y="738"/>
                  </a:lnTo>
                  <a:lnTo>
                    <a:pt x="456" y="744"/>
                  </a:lnTo>
                  <a:lnTo>
                    <a:pt x="456" y="750"/>
                  </a:lnTo>
                  <a:lnTo>
                    <a:pt x="462" y="750"/>
                  </a:lnTo>
                  <a:lnTo>
                    <a:pt x="462" y="756"/>
                  </a:lnTo>
                  <a:lnTo>
                    <a:pt x="462" y="762"/>
                  </a:lnTo>
                  <a:lnTo>
                    <a:pt x="468" y="762"/>
                  </a:lnTo>
                  <a:lnTo>
                    <a:pt x="468" y="768"/>
                  </a:lnTo>
                  <a:lnTo>
                    <a:pt x="474" y="768"/>
                  </a:lnTo>
                  <a:lnTo>
                    <a:pt x="474" y="774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86"/>
                  </a:lnTo>
                  <a:lnTo>
                    <a:pt x="486" y="786"/>
                  </a:lnTo>
                  <a:lnTo>
                    <a:pt x="486" y="792"/>
                  </a:lnTo>
                  <a:lnTo>
                    <a:pt x="486" y="798"/>
                  </a:lnTo>
                  <a:lnTo>
                    <a:pt x="492" y="798"/>
                  </a:lnTo>
                  <a:lnTo>
                    <a:pt x="492" y="804"/>
                  </a:lnTo>
                  <a:lnTo>
                    <a:pt x="492" y="810"/>
                  </a:lnTo>
                  <a:lnTo>
                    <a:pt x="498" y="810"/>
                  </a:lnTo>
                  <a:lnTo>
                    <a:pt x="498" y="816"/>
                  </a:lnTo>
                  <a:lnTo>
                    <a:pt x="504" y="816"/>
                  </a:lnTo>
                  <a:lnTo>
                    <a:pt x="504" y="822"/>
                  </a:lnTo>
                  <a:lnTo>
                    <a:pt x="504" y="828"/>
                  </a:lnTo>
                  <a:lnTo>
                    <a:pt x="510" y="828"/>
                  </a:lnTo>
                  <a:lnTo>
                    <a:pt x="510" y="834"/>
                  </a:lnTo>
                  <a:lnTo>
                    <a:pt x="516" y="834"/>
                  </a:lnTo>
                  <a:lnTo>
                    <a:pt x="516" y="840"/>
                  </a:lnTo>
                  <a:lnTo>
                    <a:pt x="516" y="846"/>
                  </a:lnTo>
                  <a:lnTo>
                    <a:pt x="522" y="846"/>
                  </a:lnTo>
                  <a:lnTo>
                    <a:pt x="522" y="852"/>
                  </a:lnTo>
                  <a:lnTo>
                    <a:pt x="528" y="852"/>
                  </a:lnTo>
                  <a:lnTo>
                    <a:pt x="528" y="858"/>
                  </a:lnTo>
                  <a:lnTo>
                    <a:pt x="528" y="864"/>
                  </a:lnTo>
                  <a:lnTo>
                    <a:pt x="534" y="864"/>
                  </a:lnTo>
                  <a:lnTo>
                    <a:pt x="534" y="870"/>
                  </a:lnTo>
                  <a:lnTo>
                    <a:pt x="540" y="870"/>
                  </a:lnTo>
                  <a:lnTo>
                    <a:pt x="540" y="876"/>
                  </a:lnTo>
                  <a:lnTo>
                    <a:pt x="540" y="882"/>
                  </a:lnTo>
                  <a:lnTo>
                    <a:pt x="546" y="882"/>
                  </a:lnTo>
                  <a:lnTo>
                    <a:pt x="546" y="888"/>
                  </a:lnTo>
                  <a:lnTo>
                    <a:pt x="552" y="888"/>
                  </a:lnTo>
                  <a:lnTo>
                    <a:pt x="552" y="894"/>
                  </a:lnTo>
                  <a:lnTo>
                    <a:pt x="552" y="900"/>
                  </a:lnTo>
                  <a:lnTo>
                    <a:pt x="558" y="900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64" y="912"/>
                  </a:lnTo>
                  <a:lnTo>
                    <a:pt x="564" y="918"/>
                  </a:lnTo>
                  <a:lnTo>
                    <a:pt x="570" y="918"/>
                  </a:lnTo>
                  <a:lnTo>
                    <a:pt x="570" y="924"/>
                  </a:lnTo>
                  <a:lnTo>
                    <a:pt x="576" y="924"/>
                  </a:lnTo>
                  <a:lnTo>
                    <a:pt x="576" y="930"/>
                  </a:lnTo>
                  <a:lnTo>
                    <a:pt x="582" y="930"/>
                  </a:lnTo>
                  <a:lnTo>
                    <a:pt x="582" y="936"/>
                  </a:lnTo>
                  <a:lnTo>
                    <a:pt x="582" y="942"/>
                  </a:lnTo>
                  <a:lnTo>
                    <a:pt x="588" y="942"/>
                  </a:lnTo>
                  <a:lnTo>
                    <a:pt x="588" y="948"/>
                  </a:lnTo>
                  <a:lnTo>
                    <a:pt x="594" y="948"/>
                  </a:lnTo>
                  <a:lnTo>
                    <a:pt x="594" y="954"/>
                  </a:lnTo>
                  <a:lnTo>
                    <a:pt x="594" y="960"/>
                  </a:lnTo>
                  <a:lnTo>
                    <a:pt x="600" y="960"/>
                  </a:lnTo>
                  <a:lnTo>
                    <a:pt x="600" y="966"/>
                  </a:lnTo>
                  <a:lnTo>
                    <a:pt x="606" y="966"/>
                  </a:lnTo>
                  <a:lnTo>
                    <a:pt x="606" y="972"/>
                  </a:lnTo>
                  <a:lnTo>
                    <a:pt x="612" y="972"/>
                  </a:lnTo>
                  <a:lnTo>
                    <a:pt x="612" y="978"/>
                  </a:lnTo>
                  <a:lnTo>
                    <a:pt x="612" y="984"/>
                  </a:lnTo>
                  <a:lnTo>
                    <a:pt x="618" y="984"/>
                  </a:lnTo>
                  <a:lnTo>
                    <a:pt x="618" y="990"/>
                  </a:lnTo>
                  <a:lnTo>
                    <a:pt x="624" y="990"/>
                  </a:lnTo>
                  <a:lnTo>
                    <a:pt x="624" y="996"/>
                  </a:lnTo>
                  <a:lnTo>
                    <a:pt x="630" y="1002"/>
                  </a:lnTo>
                  <a:lnTo>
                    <a:pt x="630" y="1008"/>
                  </a:lnTo>
                  <a:lnTo>
                    <a:pt x="636" y="1008"/>
                  </a:lnTo>
                  <a:lnTo>
                    <a:pt x="636" y="1014"/>
                  </a:lnTo>
                  <a:lnTo>
                    <a:pt x="642" y="1014"/>
                  </a:lnTo>
                  <a:lnTo>
                    <a:pt x="642" y="1020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48" y="1032"/>
                  </a:lnTo>
                  <a:lnTo>
                    <a:pt x="654" y="1032"/>
                  </a:lnTo>
                  <a:lnTo>
                    <a:pt x="654" y="1038"/>
                  </a:lnTo>
                  <a:lnTo>
                    <a:pt x="660" y="1038"/>
                  </a:lnTo>
                  <a:lnTo>
                    <a:pt x="660" y="1044"/>
                  </a:lnTo>
                  <a:lnTo>
                    <a:pt x="666" y="1044"/>
                  </a:lnTo>
                  <a:lnTo>
                    <a:pt x="666" y="1050"/>
                  </a:lnTo>
                  <a:lnTo>
                    <a:pt x="672" y="1056"/>
                  </a:lnTo>
                  <a:lnTo>
                    <a:pt x="672" y="1062"/>
                  </a:lnTo>
                  <a:lnTo>
                    <a:pt x="678" y="1062"/>
                  </a:lnTo>
                  <a:lnTo>
                    <a:pt x="678" y="1068"/>
                  </a:lnTo>
                  <a:lnTo>
                    <a:pt x="684" y="1068"/>
                  </a:lnTo>
                  <a:lnTo>
                    <a:pt x="684" y="1074"/>
                  </a:lnTo>
                  <a:lnTo>
                    <a:pt x="690" y="1074"/>
                  </a:lnTo>
                  <a:lnTo>
                    <a:pt x="690" y="1080"/>
                  </a:lnTo>
                  <a:lnTo>
                    <a:pt x="696" y="1086"/>
                  </a:lnTo>
                  <a:lnTo>
                    <a:pt x="696" y="1092"/>
                  </a:lnTo>
                  <a:lnTo>
                    <a:pt x="702" y="1092"/>
                  </a:lnTo>
                  <a:lnTo>
                    <a:pt x="702" y="1098"/>
                  </a:lnTo>
                  <a:lnTo>
                    <a:pt x="708" y="1098"/>
                  </a:lnTo>
                  <a:lnTo>
                    <a:pt x="708" y="1104"/>
                  </a:lnTo>
                  <a:lnTo>
                    <a:pt x="714" y="1104"/>
                  </a:lnTo>
                  <a:lnTo>
                    <a:pt x="714" y="1110"/>
                  </a:lnTo>
                  <a:lnTo>
                    <a:pt x="720" y="1110"/>
                  </a:lnTo>
                  <a:lnTo>
                    <a:pt x="720" y="1116"/>
                  </a:lnTo>
                  <a:lnTo>
                    <a:pt x="726" y="1122"/>
                  </a:lnTo>
                  <a:lnTo>
                    <a:pt x="726" y="1128"/>
                  </a:lnTo>
                  <a:lnTo>
                    <a:pt x="732" y="1128"/>
                  </a:lnTo>
                  <a:lnTo>
                    <a:pt x="732" y="1134"/>
                  </a:lnTo>
                  <a:lnTo>
                    <a:pt x="738" y="1134"/>
                  </a:lnTo>
                  <a:lnTo>
                    <a:pt x="738" y="1140"/>
                  </a:lnTo>
                  <a:lnTo>
                    <a:pt x="744" y="1140"/>
                  </a:lnTo>
                  <a:lnTo>
                    <a:pt x="744" y="1146"/>
                  </a:lnTo>
                  <a:lnTo>
                    <a:pt x="750" y="1146"/>
                  </a:lnTo>
                  <a:lnTo>
                    <a:pt x="750" y="1152"/>
                  </a:lnTo>
                  <a:lnTo>
                    <a:pt x="756" y="1152"/>
                  </a:lnTo>
                  <a:lnTo>
                    <a:pt x="756" y="1158"/>
                  </a:lnTo>
                  <a:lnTo>
                    <a:pt x="762" y="1158"/>
                  </a:lnTo>
                  <a:lnTo>
                    <a:pt x="762" y="1164"/>
                  </a:lnTo>
                  <a:lnTo>
                    <a:pt x="768" y="1164"/>
                  </a:lnTo>
                  <a:lnTo>
                    <a:pt x="768" y="1170"/>
                  </a:lnTo>
                  <a:lnTo>
                    <a:pt x="774" y="1170"/>
                  </a:lnTo>
                  <a:lnTo>
                    <a:pt x="774" y="1176"/>
                  </a:lnTo>
                  <a:lnTo>
                    <a:pt x="780" y="1182"/>
                  </a:lnTo>
                  <a:lnTo>
                    <a:pt x="780" y="1188"/>
                  </a:lnTo>
                  <a:lnTo>
                    <a:pt x="786" y="1188"/>
                  </a:lnTo>
                  <a:lnTo>
                    <a:pt x="786" y="1194"/>
                  </a:lnTo>
                  <a:lnTo>
                    <a:pt x="792" y="1194"/>
                  </a:lnTo>
                  <a:lnTo>
                    <a:pt x="792" y="1200"/>
                  </a:lnTo>
                  <a:lnTo>
                    <a:pt x="798" y="1200"/>
                  </a:lnTo>
                  <a:lnTo>
                    <a:pt x="798" y="1206"/>
                  </a:lnTo>
                  <a:lnTo>
                    <a:pt x="804" y="1206"/>
                  </a:lnTo>
                  <a:lnTo>
                    <a:pt x="804" y="1212"/>
                  </a:lnTo>
                  <a:lnTo>
                    <a:pt x="810" y="1212"/>
                  </a:lnTo>
                  <a:lnTo>
                    <a:pt x="810" y="1218"/>
                  </a:lnTo>
                  <a:lnTo>
                    <a:pt x="816" y="1218"/>
                  </a:lnTo>
                  <a:lnTo>
                    <a:pt x="816" y="1224"/>
                  </a:lnTo>
                  <a:lnTo>
                    <a:pt x="822" y="1224"/>
                  </a:lnTo>
                  <a:lnTo>
                    <a:pt x="822" y="1230"/>
                  </a:lnTo>
                  <a:lnTo>
                    <a:pt x="828" y="1230"/>
                  </a:lnTo>
                  <a:lnTo>
                    <a:pt x="828" y="1236"/>
                  </a:lnTo>
                  <a:lnTo>
                    <a:pt x="834" y="1236"/>
                  </a:lnTo>
                  <a:lnTo>
                    <a:pt x="834" y="1242"/>
                  </a:lnTo>
                  <a:lnTo>
                    <a:pt x="840" y="1242"/>
                  </a:lnTo>
                  <a:lnTo>
                    <a:pt x="840" y="1248"/>
                  </a:lnTo>
                  <a:lnTo>
                    <a:pt x="846" y="1248"/>
                  </a:lnTo>
                  <a:lnTo>
                    <a:pt x="846" y="1254"/>
                  </a:lnTo>
                  <a:lnTo>
                    <a:pt x="852" y="1254"/>
                  </a:lnTo>
                  <a:lnTo>
                    <a:pt x="858" y="1260"/>
                  </a:lnTo>
                  <a:lnTo>
                    <a:pt x="864" y="1266"/>
                  </a:lnTo>
                  <a:lnTo>
                    <a:pt x="870" y="1266"/>
                  </a:lnTo>
                  <a:lnTo>
                    <a:pt x="870" y="1272"/>
                  </a:lnTo>
                  <a:lnTo>
                    <a:pt x="876" y="1272"/>
                  </a:lnTo>
                  <a:lnTo>
                    <a:pt x="876" y="1278"/>
                  </a:lnTo>
                  <a:lnTo>
                    <a:pt x="882" y="1278"/>
                  </a:lnTo>
                  <a:lnTo>
                    <a:pt x="882" y="1284"/>
                  </a:lnTo>
                  <a:lnTo>
                    <a:pt x="888" y="1284"/>
                  </a:lnTo>
                  <a:lnTo>
                    <a:pt x="888" y="1290"/>
                  </a:lnTo>
                  <a:lnTo>
                    <a:pt x="894" y="1290"/>
                  </a:lnTo>
                  <a:lnTo>
                    <a:pt x="894" y="1296"/>
                  </a:lnTo>
                  <a:lnTo>
                    <a:pt x="900" y="1296"/>
                  </a:lnTo>
                  <a:lnTo>
                    <a:pt x="900" y="1302"/>
                  </a:lnTo>
                  <a:lnTo>
                    <a:pt x="906" y="1302"/>
                  </a:lnTo>
                  <a:lnTo>
                    <a:pt x="906" y="1308"/>
                  </a:lnTo>
                  <a:lnTo>
                    <a:pt x="912" y="1308"/>
                  </a:lnTo>
                  <a:lnTo>
                    <a:pt x="918" y="1308"/>
                  </a:lnTo>
                  <a:lnTo>
                    <a:pt x="918" y="1314"/>
                  </a:lnTo>
                  <a:lnTo>
                    <a:pt x="924" y="1314"/>
                  </a:lnTo>
                  <a:lnTo>
                    <a:pt x="924" y="1320"/>
                  </a:lnTo>
                  <a:lnTo>
                    <a:pt x="930" y="1320"/>
                  </a:lnTo>
                  <a:lnTo>
                    <a:pt x="930" y="1326"/>
                  </a:lnTo>
                  <a:lnTo>
                    <a:pt x="936" y="1326"/>
                  </a:lnTo>
                  <a:lnTo>
                    <a:pt x="936" y="1332"/>
                  </a:lnTo>
                  <a:lnTo>
                    <a:pt x="942" y="1332"/>
                  </a:lnTo>
                  <a:lnTo>
                    <a:pt x="948" y="1332"/>
                  </a:lnTo>
                  <a:lnTo>
                    <a:pt x="948" y="1338"/>
                  </a:lnTo>
                  <a:lnTo>
                    <a:pt x="954" y="1338"/>
                  </a:lnTo>
                  <a:lnTo>
                    <a:pt x="954" y="1344"/>
                  </a:lnTo>
                  <a:lnTo>
                    <a:pt x="960" y="1344"/>
                  </a:lnTo>
                  <a:lnTo>
                    <a:pt x="960" y="1350"/>
                  </a:lnTo>
                  <a:lnTo>
                    <a:pt x="966" y="1350"/>
                  </a:lnTo>
                  <a:lnTo>
                    <a:pt x="972" y="1350"/>
                  </a:lnTo>
                  <a:lnTo>
                    <a:pt x="972" y="1356"/>
                  </a:lnTo>
                  <a:lnTo>
                    <a:pt x="978" y="1356"/>
                  </a:lnTo>
                  <a:lnTo>
                    <a:pt x="978" y="1362"/>
                  </a:lnTo>
                  <a:lnTo>
                    <a:pt x="984" y="1362"/>
                  </a:lnTo>
                  <a:lnTo>
                    <a:pt x="984" y="1368"/>
                  </a:lnTo>
                  <a:lnTo>
                    <a:pt x="990" y="1368"/>
                  </a:lnTo>
                  <a:lnTo>
                    <a:pt x="996" y="1368"/>
                  </a:lnTo>
                  <a:lnTo>
                    <a:pt x="996" y="1374"/>
                  </a:lnTo>
                  <a:lnTo>
                    <a:pt x="1002" y="1374"/>
                  </a:lnTo>
                  <a:lnTo>
                    <a:pt x="1002" y="1380"/>
                  </a:lnTo>
                  <a:lnTo>
                    <a:pt x="1008" y="1380"/>
                  </a:lnTo>
                  <a:lnTo>
                    <a:pt x="1014" y="1380"/>
                  </a:lnTo>
                  <a:lnTo>
                    <a:pt x="1014" y="1386"/>
                  </a:lnTo>
                  <a:lnTo>
                    <a:pt x="1020" y="1386"/>
                  </a:lnTo>
                  <a:lnTo>
                    <a:pt x="1020" y="1392"/>
                  </a:lnTo>
                  <a:lnTo>
                    <a:pt x="1026" y="1392"/>
                  </a:lnTo>
                  <a:lnTo>
                    <a:pt x="1032" y="1392"/>
                  </a:lnTo>
                  <a:lnTo>
                    <a:pt x="1032" y="1398"/>
                  </a:lnTo>
                  <a:lnTo>
                    <a:pt x="1038" y="1398"/>
                  </a:lnTo>
                  <a:lnTo>
                    <a:pt x="1038" y="1404"/>
                  </a:lnTo>
                  <a:lnTo>
                    <a:pt x="1044" y="1404"/>
                  </a:lnTo>
                  <a:lnTo>
                    <a:pt x="1050" y="1404"/>
                  </a:lnTo>
                  <a:lnTo>
                    <a:pt x="1050" y="1410"/>
                  </a:lnTo>
                  <a:lnTo>
                    <a:pt x="1056" y="1410"/>
                  </a:lnTo>
                  <a:lnTo>
                    <a:pt x="1062" y="1410"/>
                  </a:lnTo>
                  <a:lnTo>
                    <a:pt x="1062" y="1416"/>
                  </a:lnTo>
                  <a:lnTo>
                    <a:pt x="1068" y="1416"/>
                  </a:lnTo>
                  <a:lnTo>
                    <a:pt x="1074" y="1422"/>
                  </a:lnTo>
                  <a:lnTo>
                    <a:pt x="1080" y="1422"/>
                  </a:lnTo>
                  <a:lnTo>
                    <a:pt x="1080" y="1428"/>
                  </a:lnTo>
                  <a:lnTo>
                    <a:pt x="1086" y="1428"/>
                  </a:lnTo>
                  <a:lnTo>
                    <a:pt x="1092" y="1428"/>
                  </a:lnTo>
                  <a:lnTo>
                    <a:pt x="1092" y="1434"/>
                  </a:lnTo>
                  <a:lnTo>
                    <a:pt x="1098" y="1434"/>
                  </a:lnTo>
                  <a:lnTo>
                    <a:pt x="1104" y="1434"/>
                  </a:lnTo>
                  <a:lnTo>
                    <a:pt x="1104" y="1440"/>
                  </a:lnTo>
                  <a:lnTo>
                    <a:pt x="1110" y="1440"/>
                  </a:lnTo>
                  <a:lnTo>
                    <a:pt x="1116" y="1440"/>
                  </a:lnTo>
                  <a:lnTo>
                    <a:pt x="1116" y="1446"/>
                  </a:lnTo>
                  <a:lnTo>
                    <a:pt x="1122" y="1446"/>
                  </a:lnTo>
                  <a:lnTo>
                    <a:pt x="1128" y="1446"/>
                  </a:lnTo>
                  <a:lnTo>
                    <a:pt x="1128" y="1452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6" y="1452"/>
                  </a:lnTo>
                  <a:lnTo>
                    <a:pt x="1146" y="1458"/>
                  </a:lnTo>
                  <a:lnTo>
                    <a:pt x="1152" y="1458"/>
                  </a:lnTo>
                  <a:lnTo>
                    <a:pt x="1158" y="1458"/>
                  </a:lnTo>
                  <a:lnTo>
                    <a:pt x="1158" y="1464"/>
                  </a:lnTo>
                  <a:lnTo>
                    <a:pt x="1164" y="1464"/>
                  </a:lnTo>
                  <a:lnTo>
                    <a:pt x="1170" y="1464"/>
                  </a:lnTo>
                  <a:lnTo>
                    <a:pt x="1170" y="1470"/>
                  </a:lnTo>
                  <a:lnTo>
                    <a:pt x="1176" y="1470"/>
                  </a:lnTo>
                  <a:lnTo>
                    <a:pt x="1182" y="1470"/>
                  </a:lnTo>
                  <a:lnTo>
                    <a:pt x="1188" y="1470"/>
                  </a:lnTo>
                  <a:lnTo>
                    <a:pt x="1188" y="1476"/>
                  </a:lnTo>
                  <a:lnTo>
                    <a:pt x="1194" y="1476"/>
                  </a:lnTo>
                  <a:lnTo>
                    <a:pt x="1200" y="1476"/>
                  </a:lnTo>
                  <a:lnTo>
                    <a:pt x="1206" y="1476"/>
                  </a:lnTo>
                  <a:lnTo>
                    <a:pt x="1206" y="1482"/>
                  </a:lnTo>
                  <a:lnTo>
                    <a:pt x="1212" y="1482"/>
                  </a:lnTo>
                  <a:lnTo>
                    <a:pt x="1218" y="1482"/>
                  </a:lnTo>
                  <a:lnTo>
                    <a:pt x="1224" y="1482"/>
                  </a:lnTo>
                  <a:lnTo>
                    <a:pt x="1224" y="1488"/>
                  </a:lnTo>
                  <a:lnTo>
                    <a:pt x="1230" y="1488"/>
                  </a:lnTo>
                  <a:lnTo>
                    <a:pt x="1236" y="1488"/>
                  </a:lnTo>
                  <a:lnTo>
                    <a:pt x="1242" y="1488"/>
                  </a:lnTo>
                  <a:lnTo>
                    <a:pt x="1248" y="1488"/>
                  </a:lnTo>
                  <a:lnTo>
                    <a:pt x="1248" y="1494"/>
                  </a:lnTo>
                  <a:lnTo>
                    <a:pt x="1254" y="1494"/>
                  </a:lnTo>
                  <a:lnTo>
                    <a:pt x="1260" y="1494"/>
                  </a:lnTo>
                  <a:lnTo>
                    <a:pt x="1266" y="1494"/>
                  </a:lnTo>
                  <a:lnTo>
                    <a:pt x="1272" y="1494"/>
                  </a:lnTo>
                  <a:lnTo>
                    <a:pt x="1272" y="1500"/>
                  </a:lnTo>
                  <a:lnTo>
                    <a:pt x="1278" y="1500"/>
                  </a:lnTo>
                  <a:lnTo>
                    <a:pt x="1284" y="1500"/>
                  </a:lnTo>
                  <a:lnTo>
                    <a:pt x="1290" y="1500"/>
                  </a:lnTo>
                  <a:lnTo>
                    <a:pt x="1296" y="1500"/>
                  </a:lnTo>
                  <a:lnTo>
                    <a:pt x="1302" y="1500"/>
                  </a:lnTo>
                  <a:lnTo>
                    <a:pt x="1308" y="1500"/>
                  </a:lnTo>
                  <a:lnTo>
                    <a:pt x="1308" y="1506"/>
                  </a:lnTo>
                  <a:lnTo>
                    <a:pt x="1314" y="1506"/>
                  </a:lnTo>
                  <a:lnTo>
                    <a:pt x="1320" y="1506"/>
                  </a:lnTo>
                  <a:lnTo>
                    <a:pt x="1326" y="1506"/>
                  </a:lnTo>
                  <a:lnTo>
                    <a:pt x="1332" y="1506"/>
                  </a:lnTo>
                  <a:lnTo>
                    <a:pt x="1338" y="1506"/>
                  </a:lnTo>
                  <a:lnTo>
                    <a:pt x="1344" y="1506"/>
                  </a:lnTo>
                  <a:lnTo>
                    <a:pt x="1350" y="1506"/>
                  </a:lnTo>
                  <a:lnTo>
                    <a:pt x="1356" y="1506"/>
                  </a:lnTo>
                  <a:lnTo>
                    <a:pt x="1362" y="1506"/>
                  </a:lnTo>
                  <a:lnTo>
                    <a:pt x="1368" y="1506"/>
                  </a:lnTo>
                  <a:lnTo>
                    <a:pt x="1374" y="1506"/>
                  </a:lnTo>
                  <a:lnTo>
                    <a:pt x="1380" y="1500"/>
                  </a:lnTo>
                  <a:lnTo>
                    <a:pt x="1386" y="1500"/>
                  </a:lnTo>
                  <a:lnTo>
                    <a:pt x="1392" y="1500"/>
                  </a:lnTo>
                  <a:lnTo>
                    <a:pt x="1398" y="1500"/>
                  </a:lnTo>
                  <a:lnTo>
                    <a:pt x="1404" y="1500"/>
                  </a:lnTo>
                  <a:lnTo>
                    <a:pt x="1410" y="1500"/>
                  </a:lnTo>
                  <a:lnTo>
                    <a:pt x="1410" y="1494"/>
                  </a:lnTo>
                  <a:lnTo>
                    <a:pt x="1416" y="1494"/>
                  </a:lnTo>
                  <a:lnTo>
                    <a:pt x="1422" y="1494"/>
                  </a:lnTo>
                  <a:lnTo>
                    <a:pt x="1428" y="1494"/>
                  </a:lnTo>
                  <a:lnTo>
                    <a:pt x="1434" y="1494"/>
                  </a:lnTo>
                  <a:lnTo>
                    <a:pt x="1434" y="1488"/>
                  </a:lnTo>
                  <a:lnTo>
                    <a:pt x="1440" y="1488"/>
                  </a:lnTo>
                  <a:lnTo>
                    <a:pt x="1446" y="1488"/>
                  </a:lnTo>
                  <a:lnTo>
                    <a:pt x="1452" y="1488"/>
                  </a:lnTo>
                  <a:lnTo>
                    <a:pt x="1458" y="1488"/>
                  </a:lnTo>
                  <a:lnTo>
                    <a:pt x="1458" y="1482"/>
                  </a:lnTo>
                  <a:lnTo>
                    <a:pt x="1464" y="1482"/>
                  </a:lnTo>
                  <a:lnTo>
                    <a:pt x="1470" y="1482"/>
                  </a:lnTo>
                  <a:lnTo>
                    <a:pt x="1476" y="1482"/>
                  </a:lnTo>
                  <a:lnTo>
                    <a:pt x="1476" y="1476"/>
                  </a:lnTo>
                  <a:lnTo>
                    <a:pt x="1482" y="1476"/>
                  </a:lnTo>
                  <a:lnTo>
                    <a:pt x="1488" y="1476"/>
                  </a:lnTo>
                  <a:lnTo>
                    <a:pt x="1494" y="1476"/>
                  </a:lnTo>
                  <a:lnTo>
                    <a:pt x="1494" y="1470"/>
                  </a:lnTo>
                  <a:lnTo>
                    <a:pt x="1500" y="1470"/>
                  </a:lnTo>
                  <a:lnTo>
                    <a:pt x="1506" y="1470"/>
                  </a:lnTo>
                  <a:lnTo>
                    <a:pt x="1512" y="1470"/>
                  </a:lnTo>
                  <a:lnTo>
                    <a:pt x="1512" y="1464"/>
                  </a:lnTo>
                  <a:lnTo>
                    <a:pt x="1518" y="1464"/>
                  </a:lnTo>
                  <a:lnTo>
                    <a:pt x="1524" y="1464"/>
                  </a:lnTo>
                  <a:lnTo>
                    <a:pt x="1524" y="1458"/>
                  </a:lnTo>
                  <a:lnTo>
                    <a:pt x="1530" y="1458"/>
                  </a:lnTo>
                  <a:lnTo>
                    <a:pt x="1536" y="1458"/>
                  </a:lnTo>
                  <a:lnTo>
                    <a:pt x="1542" y="1458"/>
                  </a:lnTo>
                  <a:lnTo>
                    <a:pt x="1542" y="1452"/>
                  </a:lnTo>
                  <a:lnTo>
                    <a:pt x="1548" y="1452"/>
                  </a:lnTo>
                  <a:lnTo>
                    <a:pt x="1554" y="1452"/>
                  </a:lnTo>
                  <a:lnTo>
                    <a:pt x="1554" y="1446"/>
                  </a:lnTo>
                  <a:lnTo>
                    <a:pt x="1560" y="1446"/>
                  </a:lnTo>
                  <a:lnTo>
                    <a:pt x="1566" y="1446"/>
                  </a:lnTo>
                  <a:lnTo>
                    <a:pt x="1566" y="1440"/>
                  </a:lnTo>
                  <a:lnTo>
                    <a:pt x="1572" y="1440"/>
                  </a:lnTo>
                  <a:lnTo>
                    <a:pt x="1578" y="1440"/>
                  </a:lnTo>
                  <a:lnTo>
                    <a:pt x="1578" y="1434"/>
                  </a:lnTo>
                  <a:lnTo>
                    <a:pt x="1584" y="1434"/>
                  </a:lnTo>
                  <a:lnTo>
                    <a:pt x="1590" y="1434"/>
                  </a:lnTo>
                  <a:lnTo>
                    <a:pt x="1590" y="1428"/>
                  </a:lnTo>
                  <a:lnTo>
                    <a:pt x="1596" y="1428"/>
                  </a:lnTo>
                  <a:lnTo>
                    <a:pt x="1602" y="1428"/>
                  </a:lnTo>
                  <a:lnTo>
                    <a:pt x="1602" y="1422"/>
                  </a:lnTo>
                  <a:lnTo>
                    <a:pt x="1608" y="1422"/>
                  </a:lnTo>
                  <a:lnTo>
                    <a:pt x="1614" y="1422"/>
                  </a:lnTo>
                  <a:lnTo>
                    <a:pt x="1614" y="1416"/>
                  </a:lnTo>
                  <a:lnTo>
                    <a:pt x="1620" y="1416"/>
                  </a:lnTo>
                  <a:lnTo>
                    <a:pt x="1626" y="1410"/>
                  </a:lnTo>
                  <a:lnTo>
                    <a:pt x="1632" y="1410"/>
                  </a:lnTo>
                  <a:lnTo>
                    <a:pt x="1632" y="1404"/>
                  </a:lnTo>
                  <a:lnTo>
                    <a:pt x="1638" y="1404"/>
                  </a:lnTo>
                  <a:lnTo>
                    <a:pt x="1644" y="1404"/>
                  </a:lnTo>
                  <a:lnTo>
                    <a:pt x="1644" y="1398"/>
                  </a:lnTo>
                  <a:lnTo>
                    <a:pt x="1650" y="1398"/>
                  </a:lnTo>
                  <a:lnTo>
                    <a:pt x="1650" y="1392"/>
                  </a:lnTo>
                  <a:lnTo>
                    <a:pt x="1656" y="1392"/>
                  </a:lnTo>
                  <a:lnTo>
                    <a:pt x="1662" y="1392"/>
                  </a:lnTo>
                  <a:lnTo>
                    <a:pt x="1662" y="1386"/>
                  </a:lnTo>
                  <a:lnTo>
                    <a:pt x="1668" y="1386"/>
                  </a:lnTo>
                  <a:lnTo>
                    <a:pt x="1674" y="1380"/>
                  </a:lnTo>
                  <a:lnTo>
                    <a:pt x="1680" y="1380"/>
                  </a:lnTo>
                  <a:lnTo>
                    <a:pt x="1680" y="1374"/>
                  </a:lnTo>
                  <a:lnTo>
                    <a:pt x="1686" y="1374"/>
                  </a:lnTo>
                  <a:lnTo>
                    <a:pt x="1686" y="1368"/>
                  </a:lnTo>
                  <a:lnTo>
                    <a:pt x="1692" y="1368"/>
                  </a:lnTo>
                  <a:lnTo>
                    <a:pt x="1698" y="1368"/>
                  </a:lnTo>
                  <a:lnTo>
                    <a:pt x="1698" y="1362"/>
                  </a:lnTo>
                  <a:lnTo>
                    <a:pt x="1704" y="1362"/>
                  </a:lnTo>
                  <a:lnTo>
                    <a:pt x="1704" y="1356"/>
                  </a:lnTo>
                  <a:lnTo>
                    <a:pt x="1710" y="1356"/>
                  </a:lnTo>
                  <a:lnTo>
                    <a:pt x="1716" y="1356"/>
                  </a:lnTo>
                  <a:lnTo>
                    <a:pt x="1716" y="1350"/>
                  </a:lnTo>
                  <a:lnTo>
                    <a:pt x="1722" y="1350"/>
                  </a:lnTo>
                  <a:lnTo>
                    <a:pt x="1722" y="1344"/>
                  </a:lnTo>
                  <a:lnTo>
                    <a:pt x="1728" y="1344"/>
                  </a:lnTo>
                  <a:lnTo>
                    <a:pt x="1728" y="1338"/>
                  </a:lnTo>
                  <a:lnTo>
                    <a:pt x="1734" y="1338"/>
                  </a:lnTo>
                  <a:lnTo>
                    <a:pt x="1740" y="1338"/>
                  </a:lnTo>
                  <a:lnTo>
                    <a:pt x="1740" y="1332"/>
                  </a:lnTo>
                  <a:lnTo>
                    <a:pt x="1746" y="1332"/>
                  </a:lnTo>
                  <a:lnTo>
                    <a:pt x="1746" y="1326"/>
                  </a:lnTo>
                  <a:lnTo>
                    <a:pt x="1752" y="1326"/>
                  </a:lnTo>
                  <a:lnTo>
                    <a:pt x="1752" y="1320"/>
                  </a:lnTo>
                  <a:lnTo>
                    <a:pt x="1758" y="1320"/>
                  </a:lnTo>
                  <a:lnTo>
                    <a:pt x="1758" y="1314"/>
                  </a:lnTo>
                  <a:lnTo>
                    <a:pt x="1764" y="1314"/>
                  </a:lnTo>
                  <a:lnTo>
                    <a:pt x="1770" y="1314"/>
                  </a:lnTo>
                  <a:lnTo>
                    <a:pt x="1770" y="1308"/>
                  </a:lnTo>
                  <a:lnTo>
                    <a:pt x="1776" y="1308"/>
                  </a:lnTo>
                  <a:lnTo>
                    <a:pt x="1776" y="1302"/>
                  </a:lnTo>
                  <a:lnTo>
                    <a:pt x="1782" y="1302"/>
                  </a:lnTo>
                  <a:lnTo>
                    <a:pt x="1782" y="1296"/>
                  </a:lnTo>
                  <a:lnTo>
                    <a:pt x="1788" y="1296"/>
                  </a:lnTo>
                  <a:lnTo>
                    <a:pt x="1788" y="1290"/>
                  </a:lnTo>
                  <a:lnTo>
                    <a:pt x="1794" y="1290"/>
                  </a:lnTo>
                  <a:lnTo>
                    <a:pt x="1794" y="1284"/>
                  </a:lnTo>
                  <a:lnTo>
                    <a:pt x="1800" y="1284"/>
                  </a:lnTo>
                  <a:lnTo>
                    <a:pt x="1800" y="1278"/>
                  </a:lnTo>
                  <a:lnTo>
                    <a:pt x="1806" y="1278"/>
                  </a:lnTo>
                  <a:lnTo>
                    <a:pt x="1812" y="1272"/>
                  </a:lnTo>
                  <a:lnTo>
                    <a:pt x="1818" y="1272"/>
                  </a:lnTo>
                  <a:lnTo>
                    <a:pt x="1818" y="1266"/>
                  </a:lnTo>
                  <a:lnTo>
                    <a:pt x="1824" y="1266"/>
                  </a:lnTo>
                  <a:lnTo>
                    <a:pt x="1824" y="1260"/>
                  </a:lnTo>
                  <a:lnTo>
                    <a:pt x="1830" y="1260"/>
                  </a:lnTo>
                  <a:lnTo>
                    <a:pt x="1830" y="1254"/>
                  </a:lnTo>
                  <a:lnTo>
                    <a:pt x="1836" y="1254"/>
                  </a:lnTo>
                  <a:lnTo>
                    <a:pt x="1836" y="1248"/>
                  </a:lnTo>
                  <a:lnTo>
                    <a:pt x="1842" y="1248"/>
                  </a:lnTo>
                  <a:lnTo>
                    <a:pt x="1842" y="1242"/>
                  </a:lnTo>
                  <a:lnTo>
                    <a:pt x="1848" y="1242"/>
                  </a:lnTo>
                  <a:lnTo>
                    <a:pt x="1848" y="1236"/>
                  </a:lnTo>
                  <a:lnTo>
                    <a:pt x="1854" y="1236"/>
                  </a:lnTo>
                  <a:lnTo>
                    <a:pt x="1854" y="1230"/>
                  </a:lnTo>
                  <a:lnTo>
                    <a:pt x="1860" y="1230"/>
                  </a:lnTo>
                  <a:lnTo>
                    <a:pt x="1860" y="1224"/>
                  </a:lnTo>
                  <a:lnTo>
                    <a:pt x="1866" y="1224"/>
                  </a:lnTo>
                  <a:lnTo>
                    <a:pt x="1866" y="1218"/>
                  </a:lnTo>
                  <a:lnTo>
                    <a:pt x="1872" y="1218"/>
                  </a:lnTo>
                  <a:lnTo>
                    <a:pt x="1872" y="1212"/>
                  </a:lnTo>
                  <a:lnTo>
                    <a:pt x="1878" y="1212"/>
                  </a:lnTo>
                  <a:lnTo>
                    <a:pt x="1878" y="1206"/>
                  </a:lnTo>
                  <a:lnTo>
                    <a:pt x="1884" y="1206"/>
                  </a:lnTo>
                  <a:lnTo>
                    <a:pt x="1884" y="1200"/>
                  </a:lnTo>
                  <a:lnTo>
                    <a:pt x="1890" y="1200"/>
                  </a:lnTo>
                  <a:lnTo>
                    <a:pt x="1890" y="1194"/>
                  </a:lnTo>
                  <a:lnTo>
                    <a:pt x="1896" y="1194"/>
                  </a:lnTo>
                  <a:lnTo>
                    <a:pt x="1896" y="1188"/>
                  </a:lnTo>
                  <a:lnTo>
                    <a:pt x="1902" y="1188"/>
                  </a:lnTo>
                  <a:lnTo>
                    <a:pt x="1902" y="1182"/>
                  </a:lnTo>
                  <a:lnTo>
                    <a:pt x="1908" y="1182"/>
                  </a:lnTo>
                  <a:lnTo>
                    <a:pt x="1908" y="1176"/>
                  </a:lnTo>
                  <a:lnTo>
                    <a:pt x="1914" y="1176"/>
                  </a:lnTo>
                  <a:lnTo>
                    <a:pt x="1914" y="1170"/>
                  </a:lnTo>
                  <a:lnTo>
                    <a:pt x="1920" y="1170"/>
                  </a:lnTo>
                  <a:lnTo>
                    <a:pt x="1920" y="1164"/>
                  </a:lnTo>
                  <a:lnTo>
                    <a:pt x="1920" y="1158"/>
                  </a:lnTo>
                  <a:lnTo>
                    <a:pt x="1926" y="1158"/>
                  </a:lnTo>
                  <a:lnTo>
                    <a:pt x="1926" y="1152"/>
                  </a:lnTo>
                  <a:lnTo>
                    <a:pt x="1932" y="1152"/>
                  </a:lnTo>
                  <a:lnTo>
                    <a:pt x="1932" y="1146"/>
                  </a:lnTo>
                  <a:lnTo>
                    <a:pt x="1938" y="1146"/>
                  </a:lnTo>
                  <a:lnTo>
                    <a:pt x="1938" y="1140"/>
                  </a:lnTo>
                  <a:lnTo>
                    <a:pt x="1944" y="1140"/>
                  </a:lnTo>
                  <a:lnTo>
                    <a:pt x="1944" y="1134"/>
                  </a:lnTo>
                  <a:lnTo>
                    <a:pt x="1950" y="1134"/>
                  </a:lnTo>
                  <a:lnTo>
                    <a:pt x="1950" y="1128"/>
                  </a:lnTo>
                  <a:lnTo>
                    <a:pt x="1956" y="1128"/>
                  </a:lnTo>
                  <a:lnTo>
                    <a:pt x="1956" y="1122"/>
                  </a:lnTo>
                  <a:lnTo>
                    <a:pt x="1962" y="1122"/>
                  </a:lnTo>
                  <a:lnTo>
                    <a:pt x="1962" y="1116"/>
                  </a:lnTo>
                  <a:lnTo>
                    <a:pt x="1968" y="1110"/>
                  </a:lnTo>
                  <a:lnTo>
                    <a:pt x="1968" y="1104"/>
                  </a:lnTo>
                  <a:lnTo>
                    <a:pt x="1974" y="1104"/>
                  </a:lnTo>
                  <a:lnTo>
                    <a:pt x="1974" y="1098"/>
                  </a:lnTo>
                  <a:lnTo>
                    <a:pt x="1980" y="1098"/>
                  </a:lnTo>
                  <a:lnTo>
                    <a:pt x="1980" y="1092"/>
                  </a:lnTo>
                  <a:lnTo>
                    <a:pt x="1986" y="1092"/>
                  </a:lnTo>
                  <a:lnTo>
                    <a:pt x="1986" y="1086"/>
                  </a:lnTo>
                  <a:lnTo>
                    <a:pt x="1992" y="1086"/>
                  </a:lnTo>
                  <a:lnTo>
                    <a:pt x="1992" y="1080"/>
                  </a:lnTo>
                  <a:lnTo>
                    <a:pt x="1992" y="1074"/>
                  </a:lnTo>
                  <a:lnTo>
                    <a:pt x="1998" y="1074"/>
                  </a:lnTo>
                  <a:lnTo>
                    <a:pt x="1998" y="1068"/>
                  </a:lnTo>
                  <a:lnTo>
                    <a:pt x="2004" y="1068"/>
                  </a:lnTo>
                  <a:lnTo>
                    <a:pt x="2004" y="1062"/>
                  </a:lnTo>
                  <a:lnTo>
                    <a:pt x="2010" y="1062"/>
                  </a:lnTo>
                  <a:lnTo>
                    <a:pt x="2010" y="1056"/>
                  </a:lnTo>
                  <a:lnTo>
                    <a:pt x="2016" y="1056"/>
                  </a:lnTo>
                  <a:lnTo>
                    <a:pt x="2016" y="1050"/>
                  </a:lnTo>
                  <a:lnTo>
                    <a:pt x="2022" y="1044"/>
                  </a:lnTo>
                  <a:lnTo>
                    <a:pt x="2022" y="1038"/>
                  </a:lnTo>
                  <a:lnTo>
                    <a:pt x="2028" y="1038"/>
                  </a:lnTo>
                  <a:lnTo>
                    <a:pt x="2028" y="1032"/>
                  </a:lnTo>
                  <a:lnTo>
                    <a:pt x="2034" y="1032"/>
                  </a:lnTo>
                  <a:lnTo>
                    <a:pt x="2034" y="1026"/>
                  </a:lnTo>
                  <a:lnTo>
                    <a:pt x="2040" y="1026"/>
                  </a:lnTo>
                  <a:lnTo>
                    <a:pt x="2040" y="1020"/>
                  </a:lnTo>
                  <a:lnTo>
                    <a:pt x="2040" y="1014"/>
                  </a:lnTo>
                  <a:lnTo>
                    <a:pt x="2046" y="1014"/>
                  </a:lnTo>
                  <a:lnTo>
                    <a:pt x="2046" y="1008"/>
                  </a:lnTo>
                  <a:lnTo>
                    <a:pt x="2052" y="1008"/>
                  </a:lnTo>
                  <a:lnTo>
                    <a:pt x="2052" y="1002"/>
                  </a:lnTo>
                  <a:lnTo>
                    <a:pt x="2058" y="1002"/>
                  </a:lnTo>
                  <a:lnTo>
                    <a:pt x="2058" y="996"/>
                  </a:lnTo>
                  <a:lnTo>
                    <a:pt x="2058" y="990"/>
                  </a:lnTo>
                  <a:lnTo>
                    <a:pt x="2064" y="990"/>
                  </a:lnTo>
                  <a:lnTo>
                    <a:pt x="2064" y="984"/>
                  </a:lnTo>
                  <a:lnTo>
                    <a:pt x="2070" y="984"/>
                  </a:lnTo>
                  <a:lnTo>
                    <a:pt x="2070" y="978"/>
                  </a:lnTo>
                  <a:lnTo>
                    <a:pt x="2076" y="978"/>
                  </a:lnTo>
                  <a:lnTo>
                    <a:pt x="2076" y="972"/>
                  </a:lnTo>
                  <a:lnTo>
                    <a:pt x="2076" y="966"/>
                  </a:lnTo>
                  <a:lnTo>
                    <a:pt x="2082" y="966"/>
                  </a:lnTo>
                  <a:lnTo>
                    <a:pt x="2082" y="960"/>
                  </a:lnTo>
                  <a:lnTo>
                    <a:pt x="2088" y="960"/>
                  </a:lnTo>
                  <a:lnTo>
                    <a:pt x="2088" y="954"/>
                  </a:lnTo>
                  <a:lnTo>
                    <a:pt x="2094" y="948"/>
                  </a:lnTo>
                  <a:lnTo>
                    <a:pt x="2094" y="942"/>
                  </a:lnTo>
                  <a:lnTo>
                    <a:pt x="2100" y="942"/>
                  </a:lnTo>
                  <a:lnTo>
                    <a:pt x="2100" y="936"/>
                  </a:lnTo>
                  <a:lnTo>
                    <a:pt x="2106" y="936"/>
                  </a:lnTo>
                  <a:lnTo>
                    <a:pt x="2106" y="930"/>
                  </a:lnTo>
                  <a:lnTo>
                    <a:pt x="2106" y="924"/>
                  </a:lnTo>
                  <a:lnTo>
                    <a:pt x="2112" y="924"/>
                  </a:lnTo>
                  <a:lnTo>
                    <a:pt x="2112" y="918"/>
                  </a:lnTo>
                  <a:lnTo>
                    <a:pt x="2118" y="918"/>
                  </a:lnTo>
                  <a:lnTo>
                    <a:pt x="2118" y="912"/>
                  </a:lnTo>
                  <a:lnTo>
                    <a:pt x="2118" y="906"/>
                  </a:lnTo>
                  <a:lnTo>
                    <a:pt x="2124" y="906"/>
                  </a:lnTo>
                  <a:lnTo>
                    <a:pt x="2124" y="900"/>
                  </a:lnTo>
                  <a:lnTo>
                    <a:pt x="2130" y="900"/>
                  </a:lnTo>
                  <a:lnTo>
                    <a:pt x="2130" y="894"/>
                  </a:lnTo>
                  <a:lnTo>
                    <a:pt x="2136" y="888"/>
                  </a:lnTo>
                  <a:lnTo>
                    <a:pt x="2136" y="882"/>
                  </a:lnTo>
                  <a:lnTo>
                    <a:pt x="2142" y="882"/>
                  </a:lnTo>
                  <a:lnTo>
                    <a:pt x="2142" y="876"/>
                  </a:lnTo>
                  <a:lnTo>
                    <a:pt x="2148" y="870"/>
                  </a:lnTo>
                  <a:lnTo>
                    <a:pt x="2148" y="864"/>
                  </a:lnTo>
                  <a:lnTo>
                    <a:pt x="2154" y="864"/>
                  </a:lnTo>
                  <a:lnTo>
                    <a:pt x="2154" y="858"/>
                  </a:lnTo>
                  <a:lnTo>
                    <a:pt x="2160" y="858"/>
                  </a:lnTo>
                  <a:lnTo>
                    <a:pt x="2160" y="852"/>
                  </a:lnTo>
                  <a:lnTo>
                    <a:pt x="2160" y="846"/>
                  </a:lnTo>
                  <a:lnTo>
                    <a:pt x="2166" y="846"/>
                  </a:lnTo>
                  <a:lnTo>
                    <a:pt x="2166" y="840"/>
                  </a:lnTo>
                  <a:lnTo>
                    <a:pt x="2172" y="834"/>
                  </a:lnTo>
                  <a:lnTo>
                    <a:pt x="2172" y="828"/>
                  </a:lnTo>
                  <a:lnTo>
                    <a:pt x="2178" y="828"/>
                  </a:lnTo>
                  <a:lnTo>
                    <a:pt x="2178" y="822"/>
                  </a:lnTo>
                  <a:lnTo>
                    <a:pt x="2184" y="816"/>
                  </a:lnTo>
                  <a:lnTo>
                    <a:pt x="2184" y="810"/>
                  </a:lnTo>
                  <a:lnTo>
                    <a:pt x="2190" y="810"/>
                  </a:lnTo>
                  <a:lnTo>
                    <a:pt x="2190" y="804"/>
                  </a:lnTo>
                  <a:lnTo>
                    <a:pt x="2190" y="798"/>
                  </a:lnTo>
                  <a:lnTo>
                    <a:pt x="2196" y="798"/>
                  </a:lnTo>
                  <a:lnTo>
                    <a:pt x="2196" y="792"/>
                  </a:lnTo>
                  <a:lnTo>
                    <a:pt x="2202" y="792"/>
                  </a:lnTo>
                  <a:lnTo>
                    <a:pt x="2202" y="786"/>
                  </a:lnTo>
                  <a:lnTo>
                    <a:pt x="2202" y="780"/>
                  </a:lnTo>
                  <a:lnTo>
                    <a:pt x="2208" y="780"/>
                  </a:lnTo>
                  <a:lnTo>
                    <a:pt x="2208" y="774"/>
                  </a:lnTo>
                  <a:lnTo>
                    <a:pt x="2214" y="768"/>
                  </a:lnTo>
                  <a:lnTo>
                    <a:pt x="2214" y="762"/>
                  </a:lnTo>
                  <a:lnTo>
                    <a:pt x="2220" y="762"/>
                  </a:lnTo>
                  <a:lnTo>
                    <a:pt x="2220" y="756"/>
                  </a:lnTo>
                  <a:lnTo>
                    <a:pt x="2220" y="750"/>
                  </a:lnTo>
                  <a:lnTo>
                    <a:pt x="2226" y="750"/>
                  </a:lnTo>
                  <a:lnTo>
                    <a:pt x="2226" y="744"/>
                  </a:lnTo>
                  <a:lnTo>
                    <a:pt x="2232" y="744"/>
                  </a:lnTo>
                  <a:lnTo>
                    <a:pt x="2232" y="738"/>
                  </a:lnTo>
                  <a:lnTo>
                    <a:pt x="2232" y="732"/>
                  </a:lnTo>
                  <a:lnTo>
                    <a:pt x="2238" y="732"/>
                  </a:lnTo>
                  <a:lnTo>
                    <a:pt x="2238" y="726"/>
                  </a:lnTo>
                  <a:lnTo>
                    <a:pt x="2238" y="720"/>
                  </a:lnTo>
                  <a:lnTo>
                    <a:pt x="2244" y="720"/>
                  </a:lnTo>
                  <a:lnTo>
                    <a:pt x="2244" y="714"/>
                  </a:lnTo>
                  <a:lnTo>
                    <a:pt x="2250" y="714"/>
                  </a:lnTo>
                  <a:lnTo>
                    <a:pt x="2250" y="708"/>
                  </a:lnTo>
                  <a:lnTo>
                    <a:pt x="2250" y="702"/>
                  </a:lnTo>
                  <a:lnTo>
                    <a:pt x="2256" y="702"/>
                  </a:lnTo>
                  <a:lnTo>
                    <a:pt x="2256" y="696"/>
                  </a:lnTo>
                  <a:lnTo>
                    <a:pt x="2256" y="690"/>
                  </a:lnTo>
                  <a:lnTo>
                    <a:pt x="2262" y="690"/>
                  </a:lnTo>
                  <a:lnTo>
                    <a:pt x="2262" y="684"/>
                  </a:lnTo>
                  <a:lnTo>
                    <a:pt x="2268" y="684"/>
                  </a:lnTo>
                  <a:lnTo>
                    <a:pt x="2268" y="678"/>
                  </a:lnTo>
                  <a:lnTo>
                    <a:pt x="2268" y="672"/>
                  </a:lnTo>
                  <a:lnTo>
                    <a:pt x="2274" y="672"/>
                  </a:lnTo>
                  <a:lnTo>
                    <a:pt x="2274" y="666"/>
                  </a:lnTo>
                  <a:lnTo>
                    <a:pt x="2274" y="660"/>
                  </a:lnTo>
                  <a:lnTo>
                    <a:pt x="2280" y="660"/>
                  </a:lnTo>
                  <a:lnTo>
                    <a:pt x="2280" y="654"/>
                  </a:lnTo>
                  <a:lnTo>
                    <a:pt x="2286" y="648"/>
                  </a:lnTo>
                  <a:lnTo>
                    <a:pt x="2286" y="642"/>
                  </a:lnTo>
                  <a:lnTo>
                    <a:pt x="2292" y="642"/>
                  </a:lnTo>
                  <a:lnTo>
                    <a:pt x="2292" y="636"/>
                  </a:lnTo>
                  <a:lnTo>
                    <a:pt x="2292" y="630"/>
                  </a:lnTo>
                  <a:lnTo>
                    <a:pt x="2298" y="630"/>
                  </a:lnTo>
                  <a:lnTo>
                    <a:pt x="2298" y="624"/>
                  </a:lnTo>
                  <a:lnTo>
                    <a:pt x="2298" y="618"/>
                  </a:lnTo>
                  <a:lnTo>
                    <a:pt x="2304" y="618"/>
                  </a:lnTo>
                  <a:lnTo>
                    <a:pt x="2304" y="612"/>
                  </a:lnTo>
                  <a:lnTo>
                    <a:pt x="2310" y="606"/>
                  </a:lnTo>
                  <a:lnTo>
                    <a:pt x="2310" y="600"/>
                  </a:lnTo>
                  <a:lnTo>
                    <a:pt x="2316" y="600"/>
                  </a:lnTo>
                  <a:lnTo>
                    <a:pt x="2316" y="594"/>
                  </a:lnTo>
                  <a:lnTo>
                    <a:pt x="2316" y="588"/>
                  </a:lnTo>
                  <a:lnTo>
                    <a:pt x="2322" y="588"/>
                  </a:lnTo>
                  <a:lnTo>
                    <a:pt x="2322" y="582"/>
                  </a:lnTo>
                  <a:lnTo>
                    <a:pt x="2322" y="576"/>
                  </a:lnTo>
                  <a:lnTo>
                    <a:pt x="2328" y="576"/>
                  </a:lnTo>
                  <a:lnTo>
                    <a:pt x="2328" y="570"/>
                  </a:lnTo>
                  <a:lnTo>
                    <a:pt x="2334" y="564"/>
                  </a:lnTo>
                  <a:lnTo>
                    <a:pt x="2334" y="558"/>
                  </a:lnTo>
                  <a:lnTo>
                    <a:pt x="2340" y="558"/>
                  </a:lnTo>
                  <a:lnTo>
                    <a:pt x="2340" y="552"/>
                  </a:lnTo>
                  <a:lnTo>
                    <a:pt x="2340" y="546"/>
                  </a:lnTo>
                  <a:lnTo>
                    <a:pt x="2346" y="546"/>
                  </a:lnTo>
                  <a:lnTo>
                    <a:pt x="2346" y="540"/>
                  </a:lnTo>
                  <a:lnTo>
                    <a:pt x="2346" y="534"/>
                  </a:lnTo>
                  <a:lnTo>
                    <a:pt x="2352" y="534"/>
                  </a:lnTo>
                  <a:lnTo>
                    <a:pt x="2352" y="528"/>
                  </a:lnTo>
                  <a:lnTo>
                    <a:pt x="2352" y="522"/>
                  </a:lnTo>
                  <a:lnTo>
                    <a:pt x="2358" y="522"/>
                  </a:lnTo>
                  <a:lnTo>
                    <a:pt x="2358" y="516"/>
                  </a:lnTo>
                  <a:lnTo>
                    <a:pt x="2358" y="510"/>
                  </a:lnTo>
                  <a:lnTo>
                    <a:pt x="2364" y="510"/>
                  </a:lnTo>
                  <a:lnTo>
                    <a:pt x="2364" y="504"/>
                  </a:lnTo>
                  <a:lnTo>
                    <a:pt x="2364" y="498"/>
                  </a:lnTo>
                  <a:lnTo>
                    <a:pt x="2370" y="498"/>
                  </a:lnTo>
                  <a:lnTo>
                    <a:pt x="2370" y="492"/>
                  </a:lnTo>
                  <a:lnTo>
                    <a:pt x="2376" y="492"/>
                  </a:lnTo>
                  <a:lnTo>
                    <a:pt x="2376" y="486"/>
                  </a:lnTo>
                  <a:lnTo>
                    <a:pt x="2376" y="480"/>
                  </a:lnTo>
                  <a:lnTo>
                    <a:pt x="2382" y="480"/>
                  </a:lnTo>
                  <a:lnTo>
                    <a:pt x="2382" y="474"/>
                  </a:lnTo>
                  <a:lnTo>
                    <a:pt x="2382" y="468"/>
                  </a:lnTo>
                  <a:lnTo>
                    <a:pt x="2388" y="468"/>
                  </a:lnTo>
                  <a:lnTo>
                    <a:pt x="2388" y="462"/>
                  </a:lnTo>
                  <a:lnTo>
                    <a:pt x="2388" y="456"/>
                  </a:lnTo>
                  <a:lnTo>
                    <a:pt x="2394" y="456"/>
                  </a:lnTo>
                  <a:lnTo>
                    <a:pt x="2394" y="450"/>
                  </a:lnTo>
                  <a:lnTo>
                    <a:pt x="2394" y="444"/>
                  </a:lnTo>
                  <a:lnTo>
                    <a:pt x="2400" y="444"/>
                  </a:lnTo>
                  <a:lnTo>
                    <a:pt x="2400" y="438"/>
                  </a:lnTo>
                  <a:lnTo>
                    <a:pt x="2400" y="432"/>
                  </a:lnTo>
                  <a:lnTo>
                    <a:pt x="2406" y="432"/>
                  </a:lnTo>
                  <a:lnTo>
                    <a:pt x="2406" y="426"/>
                  </a:lnTo>
                  <a:lnTo>
                    <a:pt x="2406" y="420"/>
                  </a:lnTo>
                  <a:lnTo>
                    <a:pt x="2412" y="420"/>
                  </a:lnTo>
                  <a:lnTo>
                    <a:pt x="2412" y="414"/>
                  </a:lnTo>
                  <a:lnTo>
                    <a:pt x="2412" y="408"/>
                  </a:lnTo>
                  <a:lnTo>
                    <a:pt x="2418" y="408"/>
                  </a:lnTo>
                  <a:lnTo>
                    <a:pt x="2418" y="402"/>
                  </a:lnTo>
                  <a:lnTo>
                    <a:pt x="2418" y="396"/>
                  </a:lnTo>
                  <a:lnTo>
                    <a:pt x="2424" y="396"/>
                  </a:lnTo>
                  <a:lnTo>
                    <a:pt x="2424" y="390"/>
                  </a:lnTo>
                  <a:lnTo>
                    <a:pt x="2424" y="384"/>
                  </a:lnTo>
                  <a:lnTo>
                    <a:pt x="2430" y="384"/>
                  </a:lnTo>
                  <a:lnTo>
                    <a:pt x="2430" y="378"/>
                  </a:lnTo>
                  <a:lnTo>
                    <a:pt x="2430" y="372"/>
                  </a:lnTo>
                  <a:lnTo>
                    <a:pt x="2436" y="372"/>
                  </a:lnTo>
                  <a:lnTo>
                    <a:pt x="2436" y="366"/>
                  </a:lnTo>
                  <a:lnTo>
                    <a:pt x="2436" y="360"/>
                  </a:lnTo>
                  <a:lnTo>
                    <a:pt x="2442" y="360"/>
                  </a:lnTo>
                  <a:lnTo>
                    <a:pt x="2442" y="354"/>
                  </a:lnTo>
                  <a:lnTo>
                    <a:pt x="2442" y="348"/>
                  </a:lnTo>
                  <a:lnTo>
                    <a:pt x="2448" y="348"/>
                  </a:lnTo>
                  <a:lnTo>
                    <a:pt x="2448" y="342"/>
                  </a:lnTo>
                  <a:lnTo>
                    <a:pt x="2448" y="336"/>
                  </a:lnTo>
                  <a:lnTo>
                    <a:pt x="2454" y="336"/>
                  </a:lnTo>
                  <a:lnTo>
                    <a:pt x="2454" y="330"/>
                  </a:lnTo>
                  <a:lnTo>
                    <a:pt x="2454" y="324"/>
                  </a:lnTo>
                  <a:lnTo>
                    <a:pt x="2460" y="324"/>
                  </a:lnTo>
                  <a:lnTo>
                    <a:pt x="2460" y="318"/>
                  </a:lnTo>
                  <a:lnTo>
                    <a:pt x="2460" y="312"/>
                  </a:lnTo>
                  <a:lnTo>
                    <a:pt x="2466" y="312"/>
                  </a:lnTo>
                  <a:lnTo>
                    <a:pt x="2466" y="306"/>
                  </a:lnTo>
                  <a:lnTo>
                    <a:pt x="2466" y="300"/>
                  </a:lnTo>
                  <a:lnTo>
                    <a:pt x="2472" y="300"/>
                  </a:lnTo>
                  <a:lnTo>
                    <a:pt x="2472" y="294"/>
                  </a:lnTo>
                  <a:lnTo>
                    <a:pt x="2472" y="288"/>
                  </a:lnTo>
                  <a:lnTo>
                    <a:pt x="2478" y="288"/>
                  </a:lnTo>
                  <a:lnTo>
                    <a:pt x="2478" y="282"/>
                  </a:lnTo>
                  <a:lnTo>
                    <a:pt x="2478" y="276"/>
                  </a:lnTo>
                  <a:lnTo>
                    <a:pt x="2484" y="276"/>
                  </a:lnTo>
                  <a:lnTo>
                    <a:pt x="2484" y="270"/>
                  </a:lnTo>
                  <a:lnTo>
                    <a:pt x="2484" y="264"/>
                  </a:lnTo>
                  <a:lnTo>
                    <a:pt x="2490" y="264"/>
                  </a:lnTo>
                  <a:lnTo>
                    <a:pt x="2490" y="258"/>
                  </a:lnTo>
                  <a:lnTo>
                    <a:pt x="2490" y="252"/>
                  </a:lnTo>
                  <a:lnTo>
                    <a:pt x="2496" y="252"/>
                  </a:lnTo>
                  <a:lnTo>
                    <a:pt x="2496" y="246"/>
                  </a:lnTo>
                  <a:lnTo>
                    <a:pt x="2496" y="240"/>
                  </a:lnTo>
                  <a:lnTo>
                    <a:pt x="2502" y="240"/>
                  </a:lnTo>
                  <a:lnTo>
                    <a:pt x="2502" y="234"/>
                  </a:lnTo>
                  <a:lnTo>
                    <a:pt x="2502" y="228"/>
                  </a:lnTo>
                  <a:lnTo>
                    <a:pt x="2508" y="222"/>
                  </a:lnTo>
                  <a:lnTo>
                    <a:pt x="2508" y="216"/>
                  </a:lnTo>
                  <a:lnTo>
                    <a:pt x="2514" y="210"/>
                  </a:lnTo>
                  <a:lnTo>
                    <a:pt x="2514" y="204"/>
                  </a:lnTo>
                  <a:lnTo>
                    <a:pt x="2514" y="198"/>
                  </a:lnTo>
                  <a:lnTo>
                    <a:pt x="2520" y="198"/>
                  </a:lnTo>
                  <a:lnTo>
                    <a:pt x="2520" y="192"/>
                  </a:lnTo>
                  <a:lnTo>
                    <a:pt x="2520" y="186"/>
                  </a:lnTo>
                  <a:lnTo>
                    <a:pt x="2526" y="186"/>
                  </a:lnTo>
                  <a:lnTo>
                    <a:pt x="2526" y="180"/>
                  </a:lnTo>
                  <a:lnTo>
                    <a:pt x="2526" y="174"/>
                  </a:lnTo>
                  <a:lnTo>
                    <a:pt x="2532" y="174"/>
                  </a:lnTo>
                  <a:lnTo>
                    <a:pt x="2532" y="168"/>
                  </a:lnTo>
                  <a:lnTo>
                    <a:pt x="2532" y="162"/>
                  </a:lnTo>
                  <a:lnTo>
                    <a:pt x="2538" y="162"/>
                  </a:lnTo>
                  <a:lnTo>
                    <a:pt x="2538" y="156"/>
                  </a:lnTo>
                  <a:lnTo>
                    <a:pt x="2538" y="150"/>
                  </a:lnTo>
                  <a:lnTo>
                    <a:pt x="2544" y="150"/>
                  </a:lnTo>
                  <a:lnTo>
                    <a:pt x="2544" y="144"/>
                  </a:lnTo>
                  <a:lnTo>
                    <a:pt x="2544" y="138"/>
                  </a:lnTo>
                  <a:lnTo>
                    <a:pt x="2550" y="132"/>
                  </a:lnTo>
                  <a:lnTo>
                    <a:pt x="2550" y="12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Rectangle 66"/>
            <p:cNvSpPr>
              <a:spLocks noChangeArrowheads="1"/>
            </p:cNvSpPr>
            <p:nvPr/>
          </p:nvSpPr>
          <p:spPr bwMode="auto">
            <a:xfrm>
              <a:off x="1853" y="2411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256" name="Freeform 67"/>
            <p:cNvSpPr>
              <a:spLocks/>
            </p:cNvSpPr>
            <p:nvPr/>
          </p:nvSpPr>
          <p:spPr bwMode="auto">
            <a:xfrm>
              <a:off x="1625" y="827"/>
              <a:ext cx="2550" cy="1506"/>
            </a:xfrm>
            <a:custGeom>
              <a:avLst/>
              <a:gdLst>
                <a:gd name="T0" fmla="*/ 36 w 2550"/>
                <a:gd name="T1" fmla="*/ 1506 h 1506"/>
                <a:gd name="T2" fmla="*/ 78 w 2550"/>
                <a:gd name="T3" fmla="*/ 1506 h 1506"/>
                <a:gd name="T4" fmla="*/ 120 w 2550"/>
                <a:gd name="T5" fmla="*/ 1500 h 1506"/>
                <a:gd name="T6" fmla="*/ 156 w 2550"/>
                <a:gd name="T7" fmla="*/ 1488 h 1506"/>
                <a:gd name="T8" fmla="*/ 198 w 2550"/>
                <a:gd name="T9" fmla="*/ 1482 h 1506"/>
                <a:gd name="T10" fmla="*/ 240 w 2550"/>
                <a:gd name="T11" fmla="*/ 1464 h 1506"/>
                <a:gd name="T12" fmla="*/ 282 w 2550"/>
                <a:gd name="T13" fmla="*/ 1446 h 1506"/>
                <a:gd name="T14" fmla="*/ 318 w 2550"/>
                <a:gd name="T15" fmla="*/ 1428 h 1506"/>
                <a:gd name="T16" fmla="*/ 360 w 2550"/>
                <a:gd name="T17" fmla="*/ 1404 h 1506"/>
                <a:gd name="T18" fmla="*/ 402 w 2550"/>
                <a:gd name="T19" fmla="*/ 1380 h 1506"/>
                <a:gd name="T20" fmla="*/ 444 w 2550"/>
                <a:gd name="T21" fmla="*/ 1350 h 1506"/>
                <a:gd name="T22" fmla="*/ 480 w 2550"/>
                <a:gd name="T23" fmla="*/ 1320 h 1506"/>
                <a:gd name="T24" fmla="*/ 522 w 2550"/>
                <a:gd name="T25" fmla="*/ 1284 h 1506"/>
                <a:gd name="T26" fmla="*/ 564 w 2550"/>
                <a:gd name="T27" fmla="*/ 1248 h 1506"/>
                <a:gd name="T28" fmla="*/ 600 w 2550"/>
                <a:gd name="T29" fmla="*/ 1206 h 1506"/>
                <a:gd name="T30" fmla="*/ 642 w 2550"/>
                <a:gd name="T31" fmla="*/ 1164 h 1506"/>
                <a:gd name="T32" fmla="*/ 684 w 2550"/>
                <a:gd name="T33" fmla="*/ 1116 h 1506"/>
                <a:gd name="T34" fmla="*/ 726 w 2550"/>
                <a:gd name="T35" fmla="*/ 1068 h 1506"/>
                <a:gd name="T36" fmla="*/ 762 w 2550"/>
                <a:gd name="T37" fmla="*/ 1014 h 1506"/>
                <a:gd name="T38" fmla="*/ 804 w 2550"/>
                <a:gd name="T39" fmla="*/ 960 h 1506"/>
                <a:gd name="T40" fmla="*/ 846 w 2550"/>
                <a:gd name="T41" fmla="*/ 906 h 1506"/>
                <a:gd name="T42" fmla="*/ 888 w 2550"/>
                <a:gd name="T43" fmla="*/ 846 h 1506"/>
                <a:gd name="T44" fmla="*/ 924 w 2550"/>
                <a:gd name="T45" fmla="*/ 786 h 1506"/>
                <a:gd name="T46" fmla="*/ 966 w 2550"/>
                <a:gd name="T47" fmla="*/ 720 h 1506"/>
                <a:gd name="T48" fmla="*/ 1008 w 2550"/>
                <a:gd name="T49" fmla="*/ 648 h 1506"/>
                <a:gd name="T50" fmla="*/ 1044 w 2550"/>
                <a:gd name="T51" fmla="*/ 576 h 1506"/>
                <a:gd name="T52" fmla="*/ 1086 w 2550"/>
                <a:gd name="T53" fmla="*/ 504 h 1506"/>
                <a:gd name="T54" fmla="*/ 1128 w 2550"/>
                <a:gd name="T55" fmla="*/ 426 h 1506"/>
                <a:gd name="T56" fmla="*/ 1170 w 2550"/>
                <a:gd name="T57" fmla="*/ 348 h 1506"/>
                <a:gd name="T58" fmla="*/ 1206 w 2550"/>
                <a:gd name="T59" fmla="*/ 264 h 1506"/>
                <a:gd name="T60" fmla="*/ 1248 w 2550"/>
                <a:gd name="T61" fmla="*/ 180 h 1506"/>
                <a:gd name="T62" fmla="*/ 1290 w 2550"/>
                <a:gd name="T63" fmla="*/ 90 h 1506"/>
                <a:gd name="T64" fmla="*/ 1332 w 2550"/>
                <a:gd name="T65" fmla="*/ 6 h 1506"/>
                <a:gd name="T66" fmla="*/ 1368 w 2550"/>
                <a:gd name="T67" fmla="*/ 36 h 1506"/>
                <a:gd name="T68" fmla="*/ 1410 w 2550"/>
                <a:gd name="T69" fmla="*/ 126 h 1506"/>
                <a:gd name="T70" fmla="*/ 1452 w 2550"/>
                <a:gd name="T71" fmla="*/ 216 h 1506"/>
                <a:gd name="T72" fmla="*/ 1494 w 2550"/>
                <a:gd name="T73" fmla="*/ 300 h 1506"/>
                <a:gd name="T74" fmla="*/ 1530 w 2550"/>
                <a:gd name="T75" fmla="*/ 378 h 1506"/>
                <a:gd name="T76" fmla="*/ 1572 w 2550"/>
                <a:gd name="T77" fmla="*/ 462 h 1506"/>
                <a:gd name="T78" fmla="*/ 1614 w 2550"/>
                <a:gd name="T79" fmla="*/ 534 h 1506"/>
                <a:gd name="T80" fmla="*/ 1650 w 2550"/>
                <a:gd name="T81" fmla="*/ 606 h 1506"/>
                <a:gd name="T82" fmla="*/ 1692 w 2550"/>
                <a:gd name="T83" fmla="*/ 678 h 1506"/>
                <a:gd name="T84" fmla="*/ 1734 w 2550"/>
                <a:gd name="T85" fmla="*/ 744 h 1506"/>
                <a:gd name="T86" fmla="*/ 1776 w 2550"/>
                <a:gd name="T87" fmla="*/ 810 h 1506"/>
                <a:gd name="T88" fmla="*/ 1812 w 2550"/>
                <a:gd name="T89" fmla="*/ 870 h 1506"/>
                <a:gd name="T90" fmla="*/ 1854 w 2550"/>
                <a:gd name="T91" fmla="*/ 930 h 1506"/>
                <a:gd name="T92" fmla="*/ 1896 w 2550"/>
                <a:gd name="T93" fmla="*/ 984 h 1506"/>
                <a:gd name="T94" fmla="*/ 1938 w 2550"/>
                <a:gd name="T95" fmla="*/ 1038 h 1506"/>
                <a:gd name="T96" fmla="*/ 1974 w 2550"/>
                <a:gd name="T97" fmla="*/ 1086 h 1506"/>
                <a:gd name="T98" fmla="*/ 2016 w 2550"/>
                <a:gd name="T99" fmla="*/ 1134 h 1506"/>
                <a:gd name="T100" fmla="*/ 2058 w 2550"/>
                <a:gd name="T101" fmla="*/ 1182 h 1506"/>
                <a:gd name="T102" fmla="*/ 2094 w 2550"/>
                <a:gd name="T103" fmla="*/ 1224 h 1506"/>
                <a:gd name="T104" fmla="*/ 2136 w 2550"/>
                <a:gd name="T105" fmla="*/ 1260 h 1506"/>
                <a:gd name="T106" fmla="*/ 2178 w 2550"/>
                <a:gd name="T107" fmla="*/ 1296 h 1506"/>
                <a:gd name="T108" fmla="*/ 2220 w 2550"/>
                <a:gd name="T109" fmla="*/ 1332 h 1506"/>
                <a:gd name="T110" fmla="*/ 2256 w 2550"/>
                <a:gd name="T111" fmla="*/ 1362 h 1506"/>
                <a:gd name="T112" fmla="*/ 2298 w 2550"/>
                <a:gd name="T113" fmla="*/ 1386 h 1506"/>
                <a:gd name="T114" fmla="*/ 2340 w 2550"/>
                <a:gd name="T115" fmla="*/ 1416 h 1506"/>
                <a:gd name="T116" fmla="*/ 2382 w 2550"/>
                <a:gd name="T117" fmla="*/ 1434 h 1506"/>
                <a:gd name="T118" fmla="*/ 2418 w 2550"/>
                <a:gd name="T119" fmla="*/ 1452 h 1506"/>
                <a:gd name="T120" fmla="*/ 2460 w 2550"/>
                <a:gd name="T121" fmla="*/ 1470 h 1506"/>
                <a:gd name="T122" fmla="*/ 2502 w 2550"/>
                <a:gd name="T123" fmla="*/ 1482 h 1506"/>
                <a:gd name="T124" fmla="*/ 2544 w 2550"/>
                <a:gd name="T125" fmla="*/ 1494 h 1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0"/>
                <a:gd name="T190" fmla="*/ 0 h 1506"/>
                <a:gd name="T191" fmla="*/ 2550 w 2550"/>
                <a:gd name="T192" fmla="*/ 1506 h 1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0" h="1506">
                  <a:moveTo>
                    <a:pt x="0" y="1500"/>
                  </a:moveTo>
                  <a:lnTo>
                    <a:pt x="0" y="1500"/>
                  </a:lnTo>
                  <a:lnTo>
                    <a:pt x="6" y="1500"/>
                  </a:lnTo>
                  <a:lnTo>
                    <a:pt x="12" y="1500"/>
                  </a:lnTo>
                  <a:lnTo>
                    <a:pt x="18" y="1500"/>
                  </a:lnTo>
                  <a:lnTo>
                    <a:pt x="24" y="1500"/>
                  </a:lnTo>
                  <a:lnTo>
                    <a:pt x="30" y="1500"/>
                  </a:lnTo>
                  <a:lnTo>
                    <a:pt x="30" y="1506"/>
                  </a:lnTo>
                  <a:lnTo>
                    <a:pt x="36" y="1506"/>
                  </a:lnTo>
                  <a:lnTo>
                    <a:pt x="42" y="1506"/>
                  </a:lnTo>
                  <a:lnTo>
                    <a:pt x="48" y="1506"/>
                  </a:lnTo>
                  <a:lnTo>
                    <a:pt x="54" y="1506"/>
                  </a:lnTo>
                  <a:lnTo>
                    <a:pt x="60" y="1506"/>
                  </a:lnTo>
                  <a:lnTo>
                    <a:pt x="66" y="1506"/>
                  </a:lnTo>
                  <a:lnTo>
                    <a:pt x="72" y="1506"/>
                  </a:lnTo>
                  <a:lnTo>
                    <a:pt x="78" y="1506"/>
                  </a:lnTo>
                  <a:lnTo>
                    <a:pt x="84" y="1506"/>
                  </a:lnTo>
                  <a:lnTo>
                    <a:pt x="90" y="1506"/>
                  </a:lnTo>
                  <a:lnTo>
                    <a:pt x="96" y="1506"/>
                  </a:lnTo>
                  <a:lnTo>
                    <a:pt x="102" y="1500"/>
                  </a:lnTo>
                  <a:lnTo>
                    <a:pt x="108" y="1500"/>
                  </a:lnTo>
                  <a:lnTo>
                    <a:pt x="114" y="1500"/>
                  </a:lnTo>
                  <a:lnTo>
                    <a:pt x="120" y="1500"/>
                  </a:lnTo>
                  <a:lnTo>
                    <a:pt x="126" y="1500"/>
                  </a:lnTo>
                  <a:lnTo>
                    <a:pt x="132" y="1500"/>
                  </a:lnTo>
                  <a:lnTo>
                    <a:pt x="132" y="1494"/>
                  </a:lnTo>
                  <a:lnTo>
                    <a:pt x="138" y="1494"/>
                  </a:lnTo>
                  <a:lnTo>
                    <a:pt x="144" y="1494"/>
                  </a:lnTo>
                  <a:lnTo>
                    <a:pt x="150" y="1494"/>
                  </a:lnTo>
                  <a:lnTo>
                    <a:pt x="156" y="1494"/>
                  </a:lnTo>
                  <a:lnTo>
                    <a:pt x="156" y="1488"/>
                  </a:lnTo>
                  <a:lnTo>
                    <a:pt x="162" y="1488"/>
                  </a:lnTo>
                  <a:lnTo>
                    <a:pt x="168" y="1488"/>
                  </a:lnTo>
                  <a:lnTo>
                    <a:pt x="174" y="1488"/>
                  </a:lnTo>
                  <a:lnTo>
                    <a:pt x="180" y="1488"/>
                  </a:lnTo>
                  <a:lnTo>
                    <a:pt x="180" y="1482"/>
                  </a:lnTo>
                  <a:lnTo>
                    <a:pt x="186" y="1482"/>
                  </a:lnTo>
                  <a:lnTo>
                    <a:pt x="192" y="1482"/>
                  </a:lnTo>
                  <a:lnTo>
                    <a:pt x="198" y="1482"/>
                  </a:lnTo>
                  <a:lnTo>
                    <a:pt x="198" y="1476"/>
                  </a:lnTo>
                  <a:lnTo>
                    <a:pt x="204" y="1476"/>
                  </a:lnTo>
                  <a:lnTo>
                    <a:pt x="210" y="1476"/>
                  </a:lnTo>
                  <a:lnTo>
                    <a:pt x="216" y="1476"/>
                  </a:lnTo>
                  <a:lnTo>
                    <a:pt x="216" y="1470"/>
                  </a:lnTo>
                  <a:lnTo>
                    <a:pt x="222" y="1470"/>
                  </a:lnTo>
                  <a:lnTo>
                    <a:pt x="228" y="1470"/>
                  </a:lnTo>
                  <a:lnTo>
                    <a:pt x="234" y="1470"/>
                  </a:lnTo>
                  <a:lnTo>
                    <a:pt x="234" y="1464"/>
                  </a:lnTo>
                  <a:lnTo>
                    <a:pt x="240" y="1464"/>
                  </a:lnTo>
                  <a:lnTo>
                    <a:pt x="246" y="1464"/>
                  </a:lnTo>
                  <a:lnTo>
                    <a:pt x="246" y="1458"/>
                  </a:lnTo>
                  <a:lnTo>
                    <a:pt x="252" y="1458"/>
                  </a:lnTo>
                  <a:lnTo>
                    <a:pt x="258" y="1458"/>
                  </a:lnTo>
                  <a:lnTo>
                    <a:pt x="264" y="1458"/>
                  </a:lnTo>
                  <a:lnTo>
                    <a:pt x="264" y="1452"/>
                  </a:lnTo>
                  <a:lnTo>
                    <a:pt x="270" y="1452"/>
                  </a:lnTo>
                  <a:lnTo>
                    <a:pt x="276" y="1452"/>
                  </a:lnTo>
                  <a:lnTo>
                    <a:pt x="276" y="1446"/>
                  </a:lnTo>
                  <a:lnTo>
                    <a:pt x="282" y="1446"/>
                  </a:lnTo>
                  <a:lnTo>
                    <a:pt x="288" y="1446"/>
                  </a:lnTo>
                  <a:lnTo>
                    <a:pt x="288" y="1440"/>
                  </a:lnTo>
                  <a:lnTo>
                    <a:pt x="294" y="1440"/>
                  </a:lnTo>
                  <a:lnTo>
                    <a:pt x="300" y="1440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2" y="1428"/>
                  </a:lnTo>
                  <a:lnTo>
                    <a:pt x="318" y="1428"/>
                  </a:lnTo>
                  <a:lnTo>
                    <a:pt x="324" y="1428"/>
                  </a:lnTo>
                  <a:lnTo>
                    <a:pt x="324" y="1422"/>
                  </a:lnTo>
                  <a:lnTo>
                    <a:pt x="330" y="1422"/>
                  </a:lnTo>
                  <a:lnTo>
                    <a:pt x="336" y="1422"/>
                  </a:lnTo>
                  <a:lnTo>
                    <a:pt x="336" y="1416"/>
                  </a:lnTo>
                  <a:lnTo>
                    <a:pt x="342" y="1416"/>
                  </a:lnTo>
                  <a:lnTo>
                    <a:pt x="348" y="1410"/>
                  </a:lnTo>
                  <a:lnTo>
                    <a:pt x="354" y="1410"/>
                  </a:lnTo>
                  <a:lnTo>
                    <a:pt x="354" y="1404"/>
                  </a:lnTo>
                  <a:lnTo>
                    <a:pt x="360" y="1404"/>
                  </a:lnTo>
                  <a:lnTo>
                    <a:pt x="366" y="1404"/>
                  </a:lnTo>
                  <a:lnTo>
                    <a:pt x="366" y="1398"/>
                  </a:lnTo>
                  <a:lnTo>
                    <a:pt x="372" y="1398"/>
                  </a:lnTo>
                  <a:lnTo>
                    <a:pt x="372" y="1392"/>
                  </a:lnTo>
                  <a:lnTo>
                    <a:pt x="378" y="1392"/>
                  </a:lnTo>
                  <a:lnTo>
                    <a:pt x="384" y="1392"/>
                  </a:lnTo>
                  <a:lnTo>
                    <a:pt x="384" y="1386"/>
                  </a:lnTo>
                  <a:lnTo>
                    <a:pt x="390" y="1386"/>
                  </a:lnTo>
                  <a:lnTo>
                    <a:pt x="396" y="1380"/>
                  </a:lnTo>
                  <a:lnTo>
                    <a:pt x="402" y="1380"/>
                  </a:lnTo>
                  <a:lnTo>
                    <a:pt x="402" y="1374"/>
                  </a:lnTo>
                  <a:lnTo>
                    <a:pt x="408" y="1374"/>
                  </a:lnTo>
                  <a:lnTo>
                    <a:pt x="408" y="1368"/>
                  </a:lnTo>
                  <a:lnTo>
                    <a:pt x="414" y="1368"/>
                  </a:lnTo>
                  <a:lnTo>
                    <a:pt x="420" y="1368"/>
                  </a:lnTo>
                  <a:lnTo>
                    <a:pt x="420" y="1362"/>
                  </a:lnTo>
                  <a:lnTo>
                    <a:pt x="426" y="1362"/>
                  </a:lnTo>
                  <a:lnTo>
                    <a:pt x="426" y="1356"/>
                  </a:lnTo>
                  <a:lnTo>
                    <a:pt x="432" y="1356"/>
                  </a:lnTo>
                  <a:lnTo>
                    <a:pt x="438" y="1356"/>
                  </a:lnTo>
                  <a:lnTo>
                    <a:pt x="438" y="1350"/>
                  </a:lnTo>
                  <a:lnTo>
                    <a:pt x="444" y="1350"/>
                  </a:lnTo>
                  <a:lnTo>
                    <a:pt x="444" y="1344"/>
                  </a:lnTo>
                  <a:lnTo>
                    <a:pt x="450" y="1344"/>
                  </a:lnTo>
                  <a:lnTo>
                    <a:pt x="450" y="1338"/>
                  </a:lnTo>
                  <a:lnTo>
                    <a:pt x="456" y="1338"/>
                  </a:lnTo>
                  <a:lnTo>
                    <a:pt x="462" y="1338"/>
                  </a:lnTo>
                  <a:lnTo>
                    <a:pt x="462" y="1332"/>
                  </a:lnTo>
                  <a:lnTo>
                    <a:pt x="468" y="1332"/>
                  </a:lnTo>
                  <a:lnTo>
                    <a:pt x="468" y="1326"/>
                  </a:lnTo>
                  <a:lnTo>
                    <a:pt x="474" y="1326"/>
                  </a:lnTo>
                  <a:lnTo>
                    <a:pt x="474" y="1320"/>
                  </a:lnTo>
                  <a:lnTo>
                    <a:pt x="480" y="1320"/>
                  </a:lnTo>
                  <a:lnTo>
                    <a:pt x="480" y="1314"/>
                  </a:lnTo>
                  <a:lnTo>
                    <a:pt x="486" y="1314"/>
                  </a:lnTo>
                  <a:lnTo>
                    <a:pt x="492" y="1314"/>
                  </a:lnTo>
                  <a:lnTo>
                    <a:pt x="492" y="1308"/>
                  </a:lnTo>
                  <a:lnTo>
                    <a:pt x="498" y="1308"/>
                  </a:lnTo>
                  <a:lnTo>
                    <a:pt x="498" y="1302"/>
                  </a:lnTo>
                  <a:lnTo>
                    <a:pt x="504" y="1302"/>
                  </a:lnTo>
                  <a:lnTo>
                    <a:pt x="504" y="1296"/>
                  </a:lnTo>
                  <a:lnTo>
                    <a:pt x="510" y="1296"/>
                  </a:lnTo>
                  <a:lnTo>
                    <a:pt x="510" y="1290"/>
                  </a:lnTo>
                  <a:lnTo>
                    <a:pt x="516" y="1290"/>
                  </a:lnTo>
                  <a:lnTo>
                    <a:pt x="516" y="1284"/>
                  </a:lnTo>
                  <a:lnTo>
                    <a:pt x="522" y="1284"/>
                  </a:lnTo>
                  <a:lnTo>
                    <a:pt x="522" y="1278"/>
                  </a:lnTo>
                  <a:lnTo>
                    <a:pt x="528" y="1278"/>
                  </a:lnTo>
                  <a:lnTo>
                    <a:pt x="534" y="1272"/>
                  </a:lnTo>
                  <a:lnTo>
                    <a:pt x="540" y="1272"/>
                  </a:lnTo>
                  <a:lnTo>
                    <a:pt x="540" y="1266"/>
                  </a:lnTo>
                  <a:lnTo>
                    <a:pt x="546" y="1266"/>
                  </a:lnTo>
                  <a:lnTo>
                    <a:pt x="546" y="1260"/>
                  </a:lnTo>
                  <a:lnTo>
                    <a:pt x="552" y="1260"/>
                  </a:lnTo>
                  <a:lnTo>
                    <a:pt x="552" y="1254"/>
                  </a:lnTo>
                  <a:lnTo>
                    <a:pt x="558" y="1254"/>
                  </a:lnTo>
                  <a:lnTo>
                    <a:pt x="558" y="1248"/>
                  </a:lnTo>
                  <a:lnTo>
                    <a:pt x="564" y="1248"/>
                  </a:lnTo>
                  <a:lnTo>
                    <a:pt x="564" y="1242"/>
                  </a:lnTo>
                  <a:lnTo>
                    <a:pt x="570" y="1242"/>
                  </a:lnTo>
                  <a:lnTo>
                    <a:pt x="570" y="1236"/>
                  </a:lnTo>
                  <a:lnTo>
                    <a:pt x="576" y="1236"/>
                  </a:lnTo>
                  <a:lnTo>
                    <a:pt x="576" y="1230"/>
                  </a:lnTo>
                  <a:lnTo>
                    <a:pt x="582" y="1230"/>
                  </a:lnTo>
                  <a:lnTo>
                    <a:pt x="582" y="1224"/>
                  </a:lnTo>
                  <a:lnTo>
                    <a:pt x="588" y="1224"/>
                  </a:lnTo>
                  <a:lnTo>
                    <a:pt x="588" y="1218"/>
                  </a:lnTo>
                  <a:lnTo>
                    <a:pt x="594" y="1218"/>
                  </a:lnTo>
                  <a:lnTo>
                    <a:pt x="594" y="1212"/>
                  </a:lnTo>
                  <a:lnTo>
                    <a:pt x="600" y="1212"/>
                  </a:lnTo>
                  <a:lnTo>
                    <a:pt x="600" y="1206"/>
                  </a:lnTo>
                  <a:lnTo>
                    <a:pt x="606" y="1206"/>
                  </a:lnTo>
                  <a:lnTo>
                    <a:pt x="606" y="1200"/>
                  </a:lnTo>
                  <a:lnTo>
                    <a:pt x="612" y="1200"/>
                  </a:lnTo>
                  <a:lnTo>
                    <a:pt x="612" y="1194"/>
                  </a:lnTo>
                  <a:lnTo>
                    <a:pt x="618" y="1194"/>
                  </a:lnTo>
                  <a:lnTo>
                    <a:pt x="618" y="1188"/>
                  </a:lnTo>
                  <a:lnTo>
                    <a:pt x="624" y="1188"/>
                  </a:lnTo>
                  <a:lnTo>
                    <a:pt x="624" y="1182"/>
                  </a:lnTo>
                  <a:lnTo>
                    <a:pt x="630" y="1182"/>
                  </a:lnTo>
                  <a:lnTo>
                    <a:pt x="630" y="1176"/>
                  </a:lnTo>
                  <a:lnTo>
                    <a:pt x="636" y="1176"/>
                  </a:lnTo>
                  <a:lnTo>
                    <a:pt x="636" y="1170"/>
                  </a:lnTo>
                  <a:lnTo>
                    <a:pt x="642" y="1170"/>
                  </a:lnTo>
                  <a:lnTo>
                    <a:pt x="642" y="1164"/>
                  </a:lnTo>
                  <a:lnTo>
                    <a:pt x="642" y="1158"/>
                  </a:lnTo>
                  <a:lnTo>
                    <a:pt x="648" y="1158"/>
                  </a:lnTo>
                  <a:lnTo>
                    <a:pt x="648" y="1152"/>
                  </a:lnTo>
                  <a:lnTo>
                    <a:pt x="654" y="1152"/>
                  </a:lnTo>
                  <a:lnTo>
                    <a:pt x="654" y="1146"/>
                  </a:lnTo>
                  <a:lnTo>
                    <a:pt x="660" y="1146"/>
                  </a:lnTo>
                  <a:lnTo>
                    <a:pt x="660" y="1140"/>
                  </a:lnTo>
                  <a:lnTo>
                    <a:pt x="666" y="1140"/>
                  </a:lnTo>
                  <a:lnTo>
                    <a:pt x="666" y="1134"/>
                  </a:lnTo>
                  <a:lnTo>
                    <a:pt x="672" y="1134"/>
                  </a:lnTo>
                  <a:lnTo>
                    <a:pt x="672" y="1128"/>
                  </a:lnTo>
                  <a:lnTo>
                    <a:pt x="678" y="1128"/>
                  </a:lnTo>
                  <a:lnTo>
                    <a:pt x="678" y="1122"/>
                  </a:lnTo>
                  <a:lnTo>
                    <a:pt x="684" y="1122"/>
                  </a:lnTo>
                  <a:lnTo>
                    <a:pt x="684" y="1116"/>
                  </a:lnTo>
                  <a:lnTo>
                    <a:pt x="690" y="1110"/>
                  </a:lnTo>
                  <a:lnTo>
                    <a:pt x="690" y="1104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8"/>
                  </a:lnTo>
                  <a:lnTo>
                    <a:pt x="702" y="1092"/>
                  </a:lnTo>
                  <a:lnTo>
                    <a:pt x="708" y="1092"/>
                  </a:lnTo>
                  <a:lnTo>
                    <a:pt x="708" y="1086"/>
                  </a:lnTo>
                  <a:lnTo>
                    <a:pt x="714" y="1086"/>
                  </a:lnTo>
                  <a:lnTo>
                    <a:pt x="714" y="1080"/>
                  </a:lnTo>
                  <a:lnTo>
                    <a:pt x="720" y="1074"/>
                  </a:lnTo>
                  <a:lnTo>
                    <a:pt x="720" y="1068"/>
                  </a:lnTo>
                  <a:lnTo>
                    <a:pt x="726" y="1068"/>
                  </a:lnTo>
                  <a:lnTo>
                    <a:pt x="726" y="1062"/>
                  </a:lnTo>
                  <a:lnTo>
                    <a:pt x="732" y="1062"/>
                  </a:lnTo>
                  <a:lnTo>
                    <a:pt x="732" y="1056"/>
                  </a:lnTo>
                  <a:lnTo>
                    <a:pt x="738" y="1056"/>
                  </a:lnTo>
                  <a:lnTo>
                    <a:pt x="738" y="1050"/>
                  </a:lnTo>
                  <a:lnTo>
                    <a:pt x="744" y="1044"/>
                  </a:lnTo>
                  <a:lnTo>
                    <a:pt x="744" y="1038"/>
                  </a:lnTo>
                  <a:lnTo>
                    <a:pt x="750" y="1038"/>
                  </a:lnTo>
                  <a:lnTo>
                    <a:pt x="750" y="1032"/>
                  </a:lnTo>
                  <a:lnTo>
                    <a:pt x="756" y="1032"/>
                  </a:lnTo>
                  <a:lnTo>
                    <a:pt x="756" y="1026"/>
                  </a:lnTo>
                  <a:lnTo>
                    <a:pt x="762" y="1026"/>
                  </a:lnTo>
                  <a:lnTo>
                    <a:pt x="762" y="1020"/>
                  </a:lnTo>
                  <a:lnTo>
                    <a:pt x="762" y="1014"/>
                  </a:lnTo>
                  <a:lnTo>
                    <a:pt x="768" y="1014"/>
                  </a:lnTo>
                  <a:lnTo>
                    <a:pt x="768" y="1008"/>
                  </a:lnTo>
                  <a:lnTo>
                    <a:pt x="774" y="1008"/>
                  </a:lnTo>
                  <a:lnTo>
                    <a:pt x="774" y="1002"/>
                  </a:lnTo>
                  <a:lnTo>
                    <a:pt x="780" y="1002"/>
                  </a:lnTo>
                  <a:lnTo>
                    <a:pt x="780" y="996"/>
                  </a:lnTo>
                  <a:lnTo>
                    <a:pt x="780" y="990"/>
                  </a:lnTo>
                  <a:lnTo>
                    <a:pt x="786" y="990"/>
                  </a:lnTo>
                  <a:lnTo>
                    <a:pt x="786" y="984"/>
                  </a:lnTo>
                  <a:lnTo>
                    <a:pt x="792" y="984"/>
                  </a:lnTo>
                  <a:lnTo>
                    <a:pt x="792" y="978"/>
                  </a:lnTo>
                  <a:lnTo>
                    <a:pt x="798" y="978"/>
                  </a:lnTo>
                  <a:lnTo>
                    <a:pt x="798" y="972"/>
                  </a:lnTo>
                  <a:lnTo>
                    <a:pt x="798" y="966"/>
                  </a:lnTo>
                  <a:lnTo>
                    <a:pt x="804" y="966"/>
                  </a:lnTo>
                  <a:lnTo>
                    <a:pt x="804" y="960"/>
                  </a:lnTo>
                  <a:lnTo>
                    <a:pt x="810" y="960"/>
                  </a:lnTo>
                  <a:lnTo>
                    <a:pt x="810" y="954"/>
                  </a:lnTo>
                  <a:lnTo>
                    <a:pt x="816" y="948"/>
                  </a:lnTo>
                  <a:lnTo>
                    <a:pt x="816" y="942"/>
                  </a:lnTo>
                  <a:lnTo>
                    <a:pt x="822" y="942"/>
                  </a:lnTo>
                  <a:lnTo>
                    <a:pt x="822" y="936"/>
                  </a:lnTo>
                  <a:lnTo>
                    <a:pt x="828" y="936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34" y="924"/>
                  </a:lnTo>
                  <a:lnTo>
                    <a:pt x="834" y="918"/>
                  </a:lnTo>
                  <a:lnTo>
                    <a:pt x="840" y="918"/>
                  </a:lnTo>
                  <a:lnTo>
                    <a:pt x="840" y="912"/>
                  </a:lnTo>
                  <a:lnTo>
                    <a:pt x="840" y="906"/>
                  </a:lnTo>
                  <a:lnTo>
                    <a:pt x="846" y="906"/>
                  </a:lnTo>
                  <a:lnTo>
                    <a:pt x="846" y="900"/>
                  </a:lnTo>
                  <a:lnTo>
                    <a:pt x="852" y="900"/>
                  </a:lnTo>
                  <a:lnTo>
                    <a:pt x="852" y="894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64" y="882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864"/>
                  </a:lnTo>
                  <a:lnTo>
                    <a:pt x="876" y="864"/>
                  </a:lnTo>
                  <a:lnTo>
                    <a:pt x="876" y="858"/>
                  </a:lnTo>
                  <a:lnTo>
                    <a:pt x="882" y="858"/>
                  </a:lnTo>
                  <a:lnTo>
                    <a:pt x="882" y="852"/>
                  </a:lnTo>
                  <a:lnTo>
                    <a:pt x="882" y="846"/>
                  </a:lnTo>
                  <a:lnTo>
                    <a:pt x="888" y="846"/>
                  </a:lnTo>
                  <a:lnTo>
                    <a:pt x="888" y="840"/>
                  </a:lnTo>
                  <a:lnTo>
                    <a:pt x="894" y="834"/>
                  </a:lnTo>
                  <a:lnTo>
                    <a:pt x="894" y="828"/>
                  </a:lnTo>
                  <a:lnTo>
                    <a:pt x="900" y="828"/>
                  </a:lnTo>
                  <a:lnTo>
                    <a:pt x="900" y="822"/>
                  </a:lnTo>
                  <a:lnTo>
                    <a:pt x="906" y="816"/>
                  </a:lnTo>
                  <a:lnTo>
                    <a:pt x="906" y="810"/>
                  </a:lnTo>
                  <a:lnTo>
                    <a:pt x="912" y="810"/>
                  </a:lnTo>
                  <a:lnTo>
                    <a:pt x="912" y="804"/>
                  </a:lnTo>
                  <a:lnTo>
                    <a:pt x="912" y="798"/>
                  </a:lnTo>
                  <a:lnTo>
                    <a:pt x="918" y="798"/>
                  </a:lnTo>
                  <a:lnTo>
                    <a:pt x="918" y="792"/>
                  </a:lnTo>
                  <a:lnTo>
                    <a:pt x="924" y="792"/>
                  </a:lnTo>
                  <a:lnTo>
                    <a:pt x="924" y="786"/>
                  </a:lnTo>
                  <a:lnTo>
                    <a:pt x="924" y="780"/>
                  </a:lnTo>
                  <a:lnTo>
                    <a:pt x="930" y="780"/>
                  </a:lnTo>
                  <a:lnTo>
                    <a:pt x="930" y="774"/>
                  </a:lnTo>
                  <a:lnTo>
                    <a:pt x="936" y="768"/>
                  </a:lnTo>
                  <a:lnTo>
                    <a:pt x="936" y="762"/>
                  </a:lnTo>
                  <a:lnTo>
                    <a:pt x="942" y="762"/>
                  </a:lnTo>
                  <a:lnTo>
                    <a:pt x="942" y="756"/>
                  </a:lnTo>
                  <a:lnTo>
                    <a:pt x="942" y="750"/>
                  </a:lnTo>
                  <a:lnTo>
                    <a:pt x="948" y="750"/>
                  </a:lnTo>
                  <a:lnTo>
                    <a:pt x="948" y="744"/>
                  </a:lnTo>
                  <a:lnTo>
                    <a:pt x="954" y="744"/>
                  </a:lnTo>
                  <a:lnTo>
                    <a:pt x="954" y="738"/>
                  </a:lnTo>
                  <a:lnTo>
                    <a:pt x="954" y="732"/>
                  </a:lnTo>
                  <a:lnTo>
                    <a:pt x="960" y="732"/>
                  </a:lnTo>
                  <a:lnTo>
                    <a:pt x="960" y="726"/>
                  </a:lnTo>
                  <a:lnTo>
                    <a:pt x="960" y="720"/>
                  </a:lnTo>
                  <a:lnTo>
                    <a:pt x="966" y="720"/>
                  </a:lnTo>
                  <a:lnTo>
                    <a:pt x="966" y="714"/>
                  </a:lnTo>
                  <a:lnTo>
                    <a:pt x="972" y="714"/>
                  </a:lnTo>
                  <a:lnTo>
                    <a:pt x="972" y="708"/>
                  </a:lnTo>
                  <a:lnTo>
                    <a:pt x="972" y="702"/>
                  </a:lnTo>
                  <a:lnTo>
                    <a:pt x="978" y="702"/>
                  </a:lnTo>
                  <a:lnTo>
                    <a:pt x="978" y="696"/>
                  </a:lnTo>
                  <a:lnTo>
                    <a:pt x="978" y="690"/>
                  </a:lnTo>
                  <a:lnTo>
                    <a:pt x="984" y="690"/>
                  </a:lnTo>
                  <a:lnTo>
                    <a:pt x="984" y="684"/>
                  </a:lnTo>
                  <a:lnTo>
                    <a:pt x="990" y="684"/>
                  </a:lnTo>
                  <a:lnTo>
                    <a:pt x="990" y="678"/>
                  </a:lnTo>
                  <a:lnTo>
                    <a:pt x="990" y="672"/>
                  </a:lnTo>
                  <a:lnTo>
                    <a:pt x="996" y="672"/>
                  </a:lnTo>
                  <a:lnTo>
                    <a:pt x="996" y="666"/>
                  </a:lnTo>
                  <a:lnTo>
                    <a:pt x="996" y="660"/>
                  </a:lnTo>
                  <a:lnTo>
                    <a:pt x="1002" y="660"/>
                  </a:lnTo>
                  <a:lnTo>
                    <a:pt x="1002" y="654"/>
                  </a:lnTo>
                  <a:lnTo>
                    <a:pt x="1008" y="654"/>
                  </a:lnTo>
                  <a:lnTo>
                    <a:pt x="1008" y="648"/>
                  </a:lnTo>
                  <a:lnTo>
                    <a:pt x="1008" y="642"/>
                  </a:lnTo>
                  <a:lnTo>
                    <a:pt x="1014" y="642"/>
                  </a:lnTo>
                  <a:lnTo>
                    <a:pt x="1014" y="636"/>
                  </a:lnTo>
                  <a:lnTo>
                    <a:pt x="1014" y="630"/>
                  </a:lnTo>
                  <a:lnTo>
                    <a:pt x="1020" y="630"/>
                  </a:lnTo>
                  <a:lnTo>
                    <a:pt x="1020" y="624"/>
                  </a:lnTo>
                  <a:lnTo>
                    <a:pt x="1020" y="618"/>
                  </a:lnTo>
                  <a:lnTo>
                    <a:pt x="1026" y="618"/>
                  </a:lnTo>
                  <a:lnTo>
                    <a:pt x="1026" y="612"/>
                  </a:lnTo>
                  <a:lnTo>
                    <a:pt x="1032" y="612"/>
                  </a:lnTo>
                  <a:lnTo>
                    <a:pt x="1032" y="606"/>
                  </a:lnTo>
                  <a:lnTo>
                    <a:pt x="1032" y="600"/>
                  </a:lnTo>
                  <a:lnTo>
                    <a:pt x="1038" y="600"/>
                  </a:lnTo>
                  <a:lnTo>
                    <a:pt x="1038" y="594"/>
                  </a:lnTo>
                  <a:lnTo>
                    <a:pt x="1038" y="588"/>
                  </a:lnTo>
                  <a:lnTo>
                    <a:pt x="1044" y="588"/>
                  </a:lnTo>
                  <a:lnTo>
                    <a:pt x="1044" y="582"/>
                  </a:lnTo>
                  <a:lnTo>
                    <a:pt x="1044" y="576"/>
                  </a:lnTo>
                  <a:lnTo>
                    <a:pt x="1050" y="576"/>
                  </a:lnTo>
                  <a:lnTo>
                    <a:pt x="1050" y="570"/>
                  </a:lnTo>
                  <a:lnTo>
                    <a:pt x="1056" y="564"/>
                  </a:lnTo>
                  <a:lnTo>
                    <a:pt x="1056" y="558"/>
                  </a:lnTo>
                  <a:lnTo>
                    <a:pt x="1062" y="558"/>
                  </a:lnTo>
                  <a:lnTo>
                    <a:pt x="1062" y="552"/>
                  </a:lnTo>
                  <a:lnTo>
                    <a:pt x="1062" y="546"/>
                  </a:lnTo>
                  <a:lnTo>
                    <a:pt x="1068" y="546"/>
                  </a:lnTo>
                  <a:lnTo>
                    <a:pt x="1068" y="540"/>
                  </a:lnTo>
                  <a:lnTo>
                    <a:pt x="1068" y="534"/>
                  </a:lnTo>
                  <a:lnTo>
                    <a:pt x="1074" y="534"/>
                  </a:lnTo>
                  <a:lnTo>
                    <a:pt x="1074" y="528"/>
                  </a:lnTo>
                  <a:lnTo>
                    <a:pt x="1074" y="522"/>
                  </a:lnTo>
                  <a:lnTo>
                    <a:pt x="1080" y="522"/>
                  </a:lnTo>
                  <a:lnTo>
                    <a:pt x="1080" y="516"/>
                  </a:lnTo>
                  <a:lnTo>
                    <a:pt x="1080" y="510"/>
                  </a:lnTo>
                  <a:lnTo>
                    <a:pt x="1086" y="510"/>
                  </a:lnTo>
                  <a:lnTo>
                    <a:pt x="1086" y="504"/>
                  </a:lnTo>
                  <a:lnTo>
                    <a:pt x="1086" y="498"/>
                  </a:lnTo>
                  <a:lnTo>
                    <a:pt x="1092" y="498"/>
                  </a:lnTo>
                  <a:lnTo>
                    <a:pt x="1092" y="492"/>
                  </a:lnTo>
                  <a:lnTo>
                    <a:pt x="1098" y="492"/>
                  </a:lnTo>
                  <a:lnTo>
                    <a:pt x="1098" y="486"/>
                  </a:lnTo>
                  <a:lnTo>
                    <a:pt x="1098" y="480"/>
                  </a:lnTo>
                  <a:lnTo>
                    <a:pt x="1104" y="480"/>
                  </a:lnTo>
                  <a:lnTo>
                    <a:pt x="1104" y="474"/>
                  </a:lnTo>
                  <a:lnTo>
                    <a:pt x="1104" y="468"/>
                  </a:lnTo>
                  <a:lnTo>
                    <a:pt x="1110" y="468"/>
                  </a:lnTo>
                  <a:lnTo>
                    <a:pt x="1110" y="462"/>
                  </a:lnTo>
                  <a:lnTo>
                    <a:pt x="1110" y="456"/>
                  </a:lnTo>
                  <a:lnTo>
                    <a:pt x="1116" y="456"/>
                  </a:lnTo>
                  <a:lnTo>
                    <a:pt x="1116" y="450"/>
                  </a:lnTo>
                  <a:lnTo>
                    <a:pt x="1116" y="444"/>
                  </a:lnTo>
                  <a:lnTo>
                    <a:pt x="1122" y="444"/>
                  </a:lnTo>
                  <a:lnTo>
                    <a:pt x="1122" y="438"/>
                  </a:lnTo>
                  <a:lnTo>
                    <a:pt x="1122" y="432"/>
                  </a:lnTo>
                  <a:lnTo>
                    <a:pt x="1128" y="432"/>
                  </a:lnTo>
                  <a:lnTo>
                    <a:pt x="1128" y="426"/>
                  </a:lnTo>
                  <a:lnTo>
                    <a:pt x="1128" y="420"/>
                  </a:lnTo>
                  <a:lnTo>
                    <a:pt x="1134" y="420"/>
                  </a:lnTo>
                  <a:lnTo>
                    <a:pt x="1134" y="414"/>
                  </a:lnTo>
                  <a:lnTo>
                    <a:pt x="1134" y="408"/>
                  </a:lnTo>
                  <a:lnTo>
                    <a:pt x="1140" y="408"/>
                  </a:lnTo>
                  <a:lnTo>
                    <a:pt x="1140" y="402"/>
                  </a:lnTo>
                  <a:lnTo>
                    <a:pt x="1140" y="396"/>
                  </a:lnTo>
                  <a:lnTo>
                    <a:pt x="1146" y="396"/>
                  </a:lnTo>
                  <a:lnTo>
                    <a:pt x="1146" y="390"/>
                  </a:lnTo>
                  <a:lnTo>
                    <a:pt x="1146" y="384"/>
                  </a:lnTo>
                  <a:lnTo>
                    <a:pt x="1152" y="384"/>
                  </a:lnTo>
                  <a:lnTo>
                    <a:pt x="1152" y="378"/>
                  </a:lnTo>
                  <a:lnTo>
                    <a:pt x="1152" y="372"/>
                  </a:lnTo>
                  <a:lnTo>
                    <a:pt x="1158" y="372"/>
                  </a:lnTo>
                  <a:lnTo>
                    <a:pt x="1158" y="366"/>
                  </a:lnTo>
                  <a:lnTo>
                    <a:pt x="1158" y="360"/>
                  </a:lnTo>
                  <a:lnTo>
                    <a:pt x="1164" y="360"/>
                  </a:lnTo>
                  <a:lnTo>
                    <a:pt x="1164" y="354"/>
                  </a:lnTo>
                  <a:lnTo>
                    <a:pt x="1164" y="348"/>
                  </a:lnTo>
                  <a:lnTo>
                    <a:pt x="1170" y="348"/>
                  </a:lnTo>
                  <a:lnTo>
                    <a:pt x="1170" y="342"/>
                  </a:lnTo>
                  <a:lnTo>
                    <a:pt x="1170" y="336"/>
                  </a:lnTo>
                  <a:lnTo>
                    <a:pt x="1176" y="336"/>
                  </a:lnTo>
                  <a:lnTo>
                    <a:pt x="1176" y="330"/>
                  </a:lnTo>
                  <a:lnTo>
                    <a:pt x="1176" y="324"/>
                  </a:lnTo>
                  <a:lnTo>
                    <a:pt x="1182" y="324"/>
                  </a:lnTo>
                  <a:lnTo>
                    <a:pt x="1182" y="318"/>
                  </a:lnTo>
                  <a:lnTo>
                    <a:pt x="1182" y="312"/>
                  </a:lnTo>
                  <a:lnTo>
                    <a:pt x="1188" y="312"/>
                  </a:lnTo>
                  <a:lnTo>
                    <a:pt x="1188" y="306"/>
                  </a:lnTo>
                  <a:lnTo>
                    <a:pt x="1188" y="300"/>
                  </a:lnTo>
                  <a:lnTo>
                    <a:pt x="1194" y="300"/>
                  </a:lnTo>
                  <a:lnTo>
                    <a:pt x="1194" y="294"/>
                  </a:lnTo>
                  <a:lnTo>
                    <a:pt x="1194" y="288"/>
                  </a:lnTo>
                  <a:lnTo>
                    <a:pt x="1200" y="288"/>
                  </a:lnTo>
                  <a:lnTo>
                    <a:pt x="1200" y="282"/>
                  </a:lnTo>
                  <a:lnTo>
                    <a:pt x="1200" y="276"/>
                  </a:lnTo>
                  <a:lnTo>
                    <a:pt x="1206" y="276"/>
                  </a:lnTo>
                  <a:lnTo>
                    <a:pt x="1206" y="270"/>
                  </a:lnTo>
                  <a:lnTo>
                    <a:pt x="1206" y="264"/>
                  </a:lnTo>
                  <a:lnTo>
                    <a:pt x="1212" y="264"/>
                  </a:lnTo>
                  <a:lnTo>
                    <a:pt x="1212" y="258"/>
                  </a:lnTo>
                  <a:lnTo>
                    <a:pt x="1212" y="252"/>
                  </a:lnTo>
                  <a:lnTo>
                    <a:pt x="1218" y="252"/>
                  </a:lnTo>
                  <a:lnTo>
                    <a:pt x="1218" y="246"/>
                  </a:lnTo>
                  <a:lnTo>
                    <a:pt x="1218" y="240"/>
                  </a:lnTo>
                  <a:lnTo>
                    <a:pt x="1224" y="240"/>
                  </a:lnTo>
                  <a:lnTo>
                    <a:pt x="1224" y="234"/>
                  </a:lnTo>
                  <a:lnTo>
                    <a:pt x="1224" y="228"/>
                  </a:lnTo>
                  <a:lnTo>
                    <a:pt x="1230" y="222"/>
                  </a:lnTo>
                  <a:lnTo>
                    <a:pt x="1230" y="216"/>
                  </a:lnTo>
                  <a:lnTo>
                    <a:pt x="1236" y="210"/>
                  </a:lnTo>
                  <a:lnTo>
                    <a:pt x="1236" y="204"/>
                  </a:lnTo>
                  <a:lnTo>
                    <a:pt x="1236" y="198"/>
                  </a:lnTo>
                  <a:lnTo>
                    <a:pt x="1242" y="198"/>
                  </a:lnTo>
                  <a:lnTo>
                    <a:pt x="1242" y="192"/>
                  </a:lnTo>
                  <a:lnTo>
                    <a:pt x="1242" y="186"/>
                  </a:lnTo>
                  <a:lnTo>
                    <a:pt x="1248" y="186"/>
                  </a:lnTo>
                  <a:lnTo>
                    <a:pt x="1248" y="180"/>
                  </a:lnTo>
                  <a:lnTo>
                    <a:pt x="1248" y="174"/>
                  </a:lnTo>
                  <a:lnTo>
                    <a:pt x="1254" y="174"/>
                  </a:lnTo>
                  <a:lnTo>
                    <a:pt x="1254" y="168"/>
                  </a:lnTo>
                  <a:lnTo>
                    <a:pt x="1254" y="162"/>
                  </a:lnTo>
                  <a:lnTo>
                    <a:pt x="1260" y="162"/>
                  </a:lnTo>
                  <a:lnTo>
                    <a:pt x="1260" y="156"/>
                  </a:lnTo>
                  <a:lnTo>
                    <a:pt x="1260" y="150"/>
                  </a:lnTo>
                  <a:lnTo>
                    <a:pt x="1266" y="150"/>
                  </a:lnTo>
                  <a:lnTo>
                    <a:pt x="1266" y="144"/>
                  </a:lnTo>
                  <a:lnTo>
                    <a:pt x="1266" y="138"/>
                  </a:lnTo>
                  <a:lnTo>
                    <a:pt x="1272" y="132"/>
                  </a:lnTo>
                  <a:lnTo>
                    <a:pt x="1272" y="126"/>
                  </a:lnTo>
                  <a:lnTo>
                    <a:pt x="1278" y="120"/>
                  </a:lnTo>
                  <a:lnTo>
                    <a:pt x="1278" y="114"/>
                  </a:lnTo>
                  <a:lnTo>
                    <a:pt x="1278" y="108"/>
                  </a:lnTo>
                  <a:lnTo>
                    <a:pt x="1284" y="108"/>
                  </a:lnTo>
                  <a:lnTo>
                    <a:pt x="1284" y="102"/>
                  </a:lnTo>
                  <a:lnTo>
                    <a:pt x="1284" y="96"/>
                  </a:lnTo>
                  <a:lnTo>
                    <a:pt x="1290" y="96"/>
                  </a:lnTo>
                  <a:lnTo>
                    <a:pt x="1290" y="90"/>
                  </a:lnTo>
                  <a:lnTo>
                    <a:pt x="1290" y="84"/>
                  </a:lnTo>
                  <a:lnTo>
                    <a:pt x="1296" y="84"/>
                  </a:lnTo>
                  <a:lnTo>
                    <a:pt x="1296" y="78"/>
                  </a:lnTo>
                  <a:lnTo>
                    <a:pt x="1296" y="72"/>
                  </a:lnTo>
                  <a:lnTo>
                    <a:pt x="1302" y="66"/>
                  </a:lnTo>
                  <a:lnTo>
                    <a:pt x="1302" y="60"/>
                  </a:lnTo>
                  <a:lnTo>
                    <a:pt x="1302" y="54"/>
                  </a:lnTo>
                  <a:lnTo>
                    <a:pt x="1308" y="54"/>
                  </a:lnTo>
                  <a:lnTo>
                    <a:pt x="1308" y="48"/>
                  </a:lnTo>
                  <a:lnTo>
                    <a:pt x="1308" y="42"/>
                  </a:lnTo>
                  <a:lnTo>
                    <a:pt x="1314" y="42"/>
                  </a:lnTo>
                  <a:lnTo>
                    <a:pt x="1314" y="36"/>
                  </a:lnTo>
                  <a:lnTo>
                    <a:pt x="1314" y="30"/>
                  </a:lnTo>
                  <a:lnTo>
                    <a:pt x="1320" y="30"/>
                  </a:lnTo>
                  <a:lnTo>
                    <a:pt x="1320" y="24"/>
                  </a:lnTo>
                  <a:lnTo>
                    <a:pt x="1320" y="18"/>
                  </a:lnTo>
                  <a:lnTo>
                    <a:pt x="1326" y="18"/>
                  </a:lnTo>
                  <a:lnTo>
                    <a:pt x="1326" y="12"/>
                  </a:lnTo>
                  <a:lnTo>
                    <a:pt x="1326" y="6"/>
                  </a:lnTo>
                  <a:lnTo>
                    <a:pt x="1332" y="6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0" y="6"/>
                  </a:lnTo>
                  <a:lnTo>
                    <a:pt x="1356" y="6"/>
                  </a:lnTo>
                  <a:lnTo>
                    <a:pt x="1356" y="12"/>
                  </a:lnTo>
                  <a:lnTo>
                    <a:pt x="1362" y="18"/>
                  </a:lnTo>
                  <a:lnTo>
                    <a:pt x="1362" y="24"/>
                  </a:lnTo>
                  <a:lnTo>
                    <a:pt x="1368" y="30"/>
                  </a:lnTo>
                  <a:lnTo>
                    <a:pt x="1368" y="36"/>
                  </a:lnTo>
                  <a:lnTo>
                    <a:pt x="1374" y="42"/>
                  </a:lnTo>
                  <a:lnTo>
                    <a:pt x="1374" y="48"/>
                  </a:lnTo>
                  <a:lnTo>
                    <a:pt x="1374" y="54"/>
                  </a:lnTo>
                  <a:lnTo>
                    <a:pt x="1380" y="54"/>
                  </a:lnTo>
                  <a:lnTo>
                    <a:pt x="1380" y="60"/>
                  </a:lnTo>
                  <a:lnTo>
                    <a:pt x="1380" y="66"/>
                  </a:lnTo>
                  <a:lnTo>
                    <a:pt x="1386" y="66"/>
                  </a:lnTo>
                  <a:lnTo>
                    <a:pt x="1386" y="72"/>
                  </a:lnTo>
                  <a:lnTo>
                    <a:pt x="1386" y="78"/>
                  </a:lnTo>
                  <a:lnTo>
                    <a:pt x="1392" y="78"/>
                  </a:lnTo>
                  <a:lnTo>
                    <a:pt x="1392" y="84"/>
                  </a:lnTo>
                  <a:lnTo>
                    <a:pt x="1392" y="90"/>
                  </a:lnTo>
                  <a:lnTo>
                    <a:pt x="1392" y="96"/>
                  </a:lnTo>
                  <a:lnTo>
                    <a:pt x="1398" y="96"/>
                  </a:lnTo>
                  <a:lnTo>
                    <a:pt x="1398" y="102"/>
                  </a:lnTo>
                  <a:lnTo>
                    <a:pt x="1398" y="108"/>
                  </a:lnTo>
                  <a:lnTo>
                    <a:pt x="1404" y="108"/>
                  </a:lnTo>
                  <a:lnTo>
                    <a:pt x="1404" y="114"/>
                  </a:lnTo>
                  <a:lnTo>
                    <a:pt x="1404" y="120"/>
                  </a:lnTo>
                  <a:lnTo>
                    <a:pt x="1410" y="120"/>
                  </a:lnTo>
                  <a:lnTo>
                    <a:pt x="1410" y="126"/>
                  </a:lnTo>
                  <a:lnTo>
                    <a:pt x="1410" y="132"/>
                  </a:lnTo>
                  <a:lnTo>
                    <a:pt x="1416" y="132"/>
                  </a:lnTo>
                  <a:lnTo>
                    <a:pt x="1416" y="138"/>
                  </a:lnTo>
                  <a:lnTo>
                    <a:pt x="1416" y="144"/>
                  </a:lnTo>
                  <a:lnTo>
                    <a:pt x="1422" y="150"/>
                  </a:lnTo>
                  <a:lnTo>
                    <a:pt x="1422" y="156"/>
                  </a:lnTo>
                  <a:lnTo>
                    <a:pt x="1422" y="162"/>
                  </a:lnTo>
                  <a:lnTo>
                    <a:pt x="1428" y="162"/>
                  </a:lnTo>
                  <a:lnTo>
                    <a:pt x="1428" y="168"/>
                  </a:lnTo>
                  <a:lnTo>
                    <a:pt x="1428" y="174"/>
                  </a:lnTo>
                  <a:lnTo>
                    <a:pt x="1434" y="174"/>
                  </a:lnTo>
                  <a:lnTo>
                    <a:pt x="1434" y="180"/>
                  </a:lnTo>
                  <a:lnTo>
                    <a:pt x="1434" y="186"/>
                  </a:lnTo>
                  <a:lnTo>
                    <a:pt x="1440" y="186"/>
                  </a:lnTo>
                  <a:lnTo>
                    <a:pt x="1440" y="192"/>
                  </a:lnTo>
                  <a:lnTo>
                    <a:pt x="1440" y="198"/>
                  </a:lnTo>
                  <a:lnTo>
                    <a:pt x="1446" y="198"/>
                  </a:lnTo>
                  <a:lnTo>
                    <a:pt x="1446" y="204"/>
                  </a:lnTo>
                  <a:lnTo>
                    <a:pt x="1446" y="210"/>
                  </a:lnTo>
                  <a:lnTo>
                    <a:pt x="1452" y="210"/>
                  </a:lnTo>
                  <a:lnTo>
                    <a:pt x="1452" y="216"/>
                  </a:lnTo>
                  <a:lnTo>
                    <a:pt x="1452" y="222"/>
                  </a:lnTo>
                  <a:lnTo>
                    <a:pt x="1458" y="222"/>
                  </a:lnTo>
                  <a:lnTo>
                    <a:pt x="1458" y="228"/>
                  </a:lnTo>
                  <a:lnTo>
                    <a:pt x="1458" y="234"/>
                  </a:lnTo>
                  <a:lnTo>
                    <a:pt x="1464" y="234"/>
                  </a:lnTo>
                  <a:lnTo>
                    <a:pt x="1464" y="240"/>
                  </a:lnTo>
                  <a:lnTo>
                    <a:pt x="1464" y="246"/>
                  </a:lnTo>
                  <a:lnTo>
                    <a:pt x="1470" y="252"/>
                  </a:lnTo>
                  <a:lnTo>
                    <a:pt x="1470" y="258"/>
                  </a:lnTo>
                  <a:lnTo>
                    <a:pt x="1476" y="264"/>
                  </a:lnTo>
                  <a:lnTo>
                    <a:pt x="1476" y="270"/>
                  </a:lnTo>
                  <a:lnTo>
                    <a:pt x="1482" y="276"/>
                  </a:lnTo>
                  <a:lnTo>
                    <a:pt x="1482" y="282"/>
                  </a:lnTo>
                  <a:lnTo>
                    <a:pt x="1482" y="288"/>
                  </a:lnTo>
                  <a:lnTo>
                    <a:pt x="1488" y="288"/>
                  </a:lnTo>
                  <a:lnTo>
                    <a:pt x="1488" y="294"/>
                  </a:lnTo>
                  <a:lnTo>
                    <a:pt x="1488" y="300"/>
                  </a:lnTo>
                  <a:lnTo>
                    <a:pt x="1494" y="300"/>
                  </a:lnTo>
                  <a:lnTo>
                    <a:pt x="1494" y="306"/>
                  </a:lnTo>
                  <a:lnTo>
                    <a:pt x="1494" y="312"/>
                  </a:lnTo>
                  <a:lnTo>
                    <a:pt x="1500" y="312"/>
                  </a:lnTo>
                  <a:lnTo>
                    <a:pt x="1500" y="318"/>
                  </a:lnTo>
                  <a:lnTo>
                    <a:pt x="1500" y="324"/>
                  </a:lnTo>
                  <a:lnTo>
                    <a:pt x="1506" y="324"/>
                  </a:lnTo>
                  <a:lnTo>
                    <a:pt x="1506" y="330"/>
                  </a:lnTo>
                  <a:lnTo>
                    <a:pt x="1506" y="336"/>
                  </a:lnTo>
                  <a:lnTo>
                    <a:pt x="1512" y="336"/>
                  </a:lnTo>
                  <a:lnTo>
                    <a:pt x="1512" y="342"/>
                  </a:lnTo>
                  <a:lnTo>
                    <a:pt x="1512" y="348"/>
                  </a:lnTo>
                  <a:lnTo>
                    <a:pt x="1518" y="348"/>
                  </a:lnTo>
                  <a:lnTo>
                    <a:pt x="1518" y="354"/>
                  </a:lnTo>
                  <a:lnTo>
                    <a:pt x="1518" y="360"/>
                  </a:lnTo>
                  <a:lnTo>
                    <a:pt x="1524" y="360"/>
                  </a:lnTo>
                  <a:lnTo>
                    <a:pt x="1524" y="366"/>
                  </a:lnTo>
                  <a:lnTo>
                    <a:pt x="1524" y="372"/>
                  </a:lnTo>
                  <a:lnTo>
                    <a:pt x="1530" y="372"/>
                  </a:lnTo>
                  <a:lnTo>
                    <a:pt x="1530" y="378"/>
                  </a:lnTo>
                  <a:lnTo>
                    <a:pt x="1530" y="384"/>
                  </a:lnTo>
                  <a:lnTo>
                    <a:pt x="1536" y="384"/>
                  </a:lnTo>
                  <a:lnTo>
                    <a:pt x="1536" y="390"/>
                  </a:lnTo>
                  <a:lnTo>
                    <a:pt x="1536" y="396"/>
                  </a:lnTo>
                  <a:lnTo>
                    <a:pt x="1542" y="396"/>
                  </a:lnTo>
                  <a:lnTo>
                    <a:pt x="1542" y="402"/>
                  </a:lnTo>
                  <a:lnTo>
                    <a:pt x="1542" y="408"/>
                  </a:lnTo>
                  <a:lnTo>
                    <a:pt x="1548" y="408"/>
                  </a:lnTo>
                  <a:lnTo>
                    <a:pt x="1548" y="414"/>
                  </a:lnTo>
                  <a:lnTo>
                    <a:pt x="1548" y="420"/>
                  </a:lnTo>
                  <a:lnTo>
                    <a:pt x="1554" y="420"/>
                  </a:lnTo>
                  <a:lnTo>
                    <a:pt x="1554" y="426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0" y="438"/>
                  </a:lnTo>
                  <a:lnTo>
                    <a:pt x="1560" y="444"/>
                  </a:lnTo>
                  <a:lnTo>
                    <a:pt x="1566" y="444"/>
                  </a:lnTo>
                  <a:lnTo>
                    <a:pt x="1566" y="450"/>
                  </a:lnTo>
                  <a:lnTo>
                    <a:pt x="1572" y="456"/>
                  </a:lnTo>
                  <a:lnTo>
                    <a:pt x="1572" y="462"/>
                  </a:lnTo>
                  <a:lnTo>
                    <a:pt x="1578" y="468"/>
                  </a:lnTo>
                  <a:lnTo>
                    <a:pt x="1578" y="474"/>
                  </a:lnTo>
                  <a:lnTo>
                    <a:pt x="1584" y="474"/>
                  </a:lnTo>
                  <a:lnTo>
                    <a:pt x="1584" y="480"/>
                  </a:lnTo>
                  <a:lnTo>
                    <a:pt x="1584" y="486"/>
                  </a:lnTo>
                  <a:lnTo>
                    <a:pt x="1590" y="486"/>
                  </a:lnTo>
                  <a:lnTo>
                    <a:pt x="1590" y="492"/>
                  </a:lnTo>
                  <a:lnTo>
                    <a:pt x="1590" y="498"/>
                  </a:lnTo>
                  <a:lnTo>
                    <a:pt x="1596" y="498"/>
                  </a:lnTo>
                  <a:lnTo>
                    <a:pt x="1596" y="504"/>
                  </a:lnTo>
                  <a:lnTo>
                    <a:pt x="1596" y="510"/>
                  </a:lnTo>
                  <a:lnTo>
                    <a:pt x="1602" y="510"/>
                  </a:lnTo>
                  <a:lnTo>
                    <a:pt x="1602" y="516"/>
                  </a:lnTo>
                  <a:lnTo>
                    <a:pt x="1602" y="522"/>
                  </a:lnTo>
                  <a:lnTo>
                    <a:pt x="1608" y="522"/>
                  </a:lnTo>
                  <a:lnTo>
                    <a:pt x="1608" y="528"/>
                  </a:lnTo>
                  <a:lnTo>
                    <a:pt x="1608" y="534"/>
                  </a:lnTo>
                  <a:lnTo>
                    <a:pt x="1614" y="534"/>
                  </a:lnTo>
                  <a:lnTo>
                    <a:pt x="1614" y="540"/>
                  </a:lnTo>
                  <a:lnTo>
                    <a:pt x="1620" y="546"/>
                  </a:lnTo>
                  <a:lnTo>
                    <a:pt x="1620" y="552"/>
                  </a:lnTo>
                  <a:lnTo>
                    <a:pt x="1626" y="552"/>
                  </a:lnTo>
                  <a:lnTo>
                    <a:pt x="1626" y="558"/>
                  </a:lnTo>
                  <a:lnTo>
                    <a:pt x="1626" y="564"/>
                  </a:lnTo>
                  <a:lnTo>
                    <a:pt x="1632" y="564"/>
                  </a:lnTo>
                  <a:lnTo>
                    <a:pt x="1632" y="570"/>
                  </a:lnTo>
                  <a:lnTo>
                    <a:pt x="1632" y="576"/>
                  </a:lnTo>
                  <a:lnTo>
                    <a:pt x="1638" y="576"/>
                  </a:lnTo>
                  <a:lnTo>
                    <a:pt x="1638" y="582"/>
                  </a:lnTo>
                  <a:lnTo>
                    <a:pt x="1638" y="588"/>
                  </a:lnTo>
                  <a:lnTo>
                    <a:pt x="1644" y="588"/>
                  </a:lnTo>
                  <a:lnTo>
                    <a:pt x="1644" y="594"/>
                  </a:lnTo>
                  <a:lnTo>
                    <a:pt x="1650" y="600"/>
                  </a:lnTo>
                  <a:lnTo>
                    <a:pt x="1650" y="606"/>
                  </a:lnTo>
                  <a:lnTo>
                    <a:pt x="1656" y="606"/>
                  </a:lnTo>
                  <a:lnTo>
                    <a:pt x="1656" y="612"/>
                  </a:lnTo>
                  <a:lnTo>
                    <a:pt x="1656" y="618"/>
                  </a:lnTo>
                  <a:lnTo>
                    <a:pt x="1662" y="618"/>
                  </a:lnTo>
                  <a:lnTo>
                    <a:pt x="1662" y="624"/>
                  </a:lnTo>
                  <a:lnTo>
                    <a:pt x="1662" y="630"/>
                  </a:lnTo>
                  <a:lnTo>
                    <a:pt x="1668" y="630"/>
                  </a:lnTo>
                  <a:lnTo>
                    <a:pt x="1668" y="636"/>
                  </a:lnTo>
                  <a:lnTo>
                    <a:pt x="1674" y="642"/>
                  </a:lnTo>
                  <a:lnTo>
                    <a:pt x="1674" y="648"/>
                  </a:lnTo>
                  <a:lnTo>
                    <a:pt x="1680" y="648"/>
                  </a:lnTo>
                  <a:lnTo>
                    <a:pt x="1680" y="654"/>
                  </a:lnTo>
                  <a:lnTo>
                    <a:pt x="1680" y="660"/>
                  </a:lnTo>
                  <a:lnTo>
                    <a:pt x="1686" y="660"/>
                  </a:lnTo>
                  <a:lnTo>
                    <a:pt x="1686" y="666"/>
                  </a:lnTo>
                  <a:lnTo>
                    <a:pt x="1686" y="672"/>
                  </a:lnTo>
                  <a:lnTo>
                    <a:pt x="1692" y="672"/>
                  </a:lnTo>
                  <a:lnTo>
                    <a:pt x="1692" y="678"/>
                  </a:lnTo>
                  <a:lnTo>
                    <a:pt x="1698" y="678"/>
                  </a:lnTo>
                  <a:lnTo>
                    <a:pt x="1698" y="684"/>
                  </a:lnTo>
                  <a:lnTo>
                    <a:pt x="1698" y="690"/>
                  </a:lnTo>
                  <a:lnTo>
                    <a:pt x="1704" y="690"/>
                  </a:lnTo>
                  <a:lnTo>
                    <a:pt x="1704" y="696"/>
                  </a:lnTo>
                  <a:lnTo>
                    <a:pt x="1704" y="702"/>
                  </a:lnTo>
                  <a:lnTo>
                    <a:pt x="1710" y="702"/>
                  </a:lnTo>
                  <a:lnTo>
                    <a:pt x="1710" y="708"/>
                  </a:lnTo>
                  <a:lnTo>
                    <a:pt x="1716" y="714"/>
                  </a:lnTo>
                  <a:lnTo>
                    <a:pt x="1716" y="720"/>
                  </a:lnTo>
                  <a:lnTo>
                    <a:pt x="1722" y="720"/>
                  </a:lnTo>
                  <a:lnTo>
                    <a:pt x="1722" y="726"/>
                  </a:lnTo>
                  <a:lnTo>
                    <a:pt x="1722" y="732"/>
                  </a:lnTo>
                  <a:lnTo>
                    <a:pt x="1728" y="732"/>
                  </a:lnTo>
                  <a:lnTo>
                    <a:pt x="1728" y="738"/>
                  </a:lnTo>
                  <a:lnTo>
                    <a:pt x="1734" y="744"/>
                  </a:lnTo>
                  <a:lnTo>
                    <a:pt x="1734" y="750"/>
                  </a:lnTo>
                  <a:lnTo>
                    <a:pt x="1740" y="750"/>
                  </a:lnTo>
                  <a:lnTo>
                    <a:pt x="1740" y="756"/>
                  </a:lnTo>
                  <a:lnTo>
                    <a:pt x="1740" y="762"/>
                  </a:lnTo>
                  <a:lnTo>
                    <a:pt x="1746" y="762"/>
                  </a:lnTo>
                  <a:lnTo>
                    <a:pt x="1746" y="768"/>
                  </a:lnTo>
                  <a:lnTo>
                    <a:pt x="1752" y="768"/>
                  </a:lnTo>
                  <a:lnTo>
                    <a:pt x="1752" y="774"/>
                  </a:lnTo>
                  <a:lnTo>
                    <a:pt x="1752" y="780"/>
                  </a:lnTo>
                  <a:lnTo>
                    <a:pt x="1758" y="780"/>
                  </a:lnTo>
                  <a:lnTo>
                    <a:pt x="1758" y="786"/>
                  </a:lnTo>
                  <a:lnTo>
                    <a:pt x="1764" y="786"/>
                  </a:lnTo>
                  <a:lnTo>
                    <a:pt x="1764" y="792"/>
                  </a:lnTo>
                  <a:lnTo>
                    <a:pt x="1764" y="798"/>
                  </a:lnTo>
                  <a:lnTo>
                    <a:pt x="1770" y="798"/>
                  </a:lnTo>
                  <a:lnTo>
                    <a:pt x="1770" y="804"/>
                  </a:lnTo>
                  <a:lnTo>
                    <a:pt x="1770" y="810"/>
                  </a:lnTo>
                  <a:lnTo>
                    <a:pt x="1776" y="810"/>
                  </a:lnTo>
                  <a:lnTo>
                    <a:pt x="1776" y="816"/>
                  </a:lnTo>
                  <a:lnTo>
                    <a:pt x="1782" y="816"/>
                  </a:lnTo>
                  <a:lnTo>
                    <a:pt x="1782" y="822"/>
                  </a:lnTo>
                  <a:lnTo>
                    <a:pt x="1782" y="828"/>
                  </a:lnTo>
                  <a:lnTo>
                    <a:pt x="1788" y="828"/>
                  </a:lnTo>
                  <a:lnTo>
                    <a:pt x="1788" y="834"/>
                  </a:lnTo>
                  <a:lnTo>
                    <a:pt x="1794" y="834"/>
                  </a:lnTo>
                  <a:lnTo>
                    <a:pt x="1794" y="840"/>
                  </a:lnTo>
                  <a:lnTo>
                    <a:pt x="1794" y="846"/>
                  </a:lnTo>
                  <a:lnTo>
                    <a:pt x="1800" y="846"/>
                  </a:lnTo>
                  <a:lnTo>
                    <a:pt x="1800" y="852"/>
                  </a:lnTo>
                  <a:lnTo>
                    <a:pt x="1806" y="852"/>
                  </a:lnTo>
                  <a:lnTo>
                    <a:pt x="1806" y="858"/>
                  </a:lnTo>
                  <a:lnTo>
                    <a:pt x="1806" y="864"/>
                  </a:lnTo>
                  <a:lnTo>
                    <a:pt x="1812" y="864"/>
                  </a:lnTo>
                  <a:lnTo>
                    <a:pt x="1812" y="870"/>
                  </a:lnTo>
                  <a:lnTo>
                    <a:pt x="1818" y="870"/>
                  </a:lnTo>
                  <a:lnTo>
                    <a:pt x="1818" y="876"/>
                  </a:lnTo>
                  <a:lnTo>
                    <a:pt x="1818" y="882"/>
                  </a:lnTo>
                  <a:lnTo>
                    <a:pt x="1824" y="882"/>
                  </a:lnTo>
                  <a:lnTo>
                    <a:pt x="1824" y="888"/>
                  </a:lnTo>
                  <a:lnTo>
                    <a:pt x="1830" y="888"/>
                  </a:lnTo>
                  <a:lnTo>
                    <a:pt x="1830" y="894"/>
                  </a:lnTo>
                  <a:lnTo>
                    <a:pt x="1830" y="900"/>
                  </a:lnTo>
                  <a:lnTo>
                    <a:pt x="1836" y="900"/>
                  </a:lnTo>
                  <a:lnTo>
                    <a:pt x="1836" y="906"/>
                  </a:lnTo>
                  <a:lnTo>
                    <a:pt x="1842" y="906"/>
                  </a:lnTo>
                  <a:lnTo>
                    <a:pt x="1842" y="912"/>
                  </a:lnTo>
                  <a:lnTo>
                    <a:pt x="1842" y="918"/>
                  </a:lnTo>
                  <a:lnTo>
                    <a:pt x="1848" y="918"/>
                  </a:lnTo>
                  <a:lnTo>
                    <a:pt x="1848" y="924"/>
                  </a:lnTo>
                  <a:lnTo>
                    <a:pt x="1854" y="924"/>
                  </a:lnTo>
                  <a:lnTo>
                    <a:pt x="1854" y="930"/>
                  </a:lnTo>
                  <a:lnTo>
                    <a:pt x="1860" y="930"/>
                  </a:lnTo>
                  <a:lnTo>
                    <a:pt x="1860" y="936"/>
                  </a:lnTo>
                  <a:lnTo>
                    <a:pt x="1860" y="942"/>
                  </a:lnTo>
                  <a:lnTo>
                    <a:pt x="1866" y="942"/>
                  </a:lnTo>
                  <a:lnTo>
                    <a:pt x="1866" y="948"/>
                  </a:lnTo>
                  <a:lnTo>
                    <a:pt x="1872" y="948"/>
                  </a:lnTo>
                  <a:lnTo>
                    <a:pt x="1872" y="954"/>
                  </a:lnTo>
                  <a:lnTo>
                    <a:pt x="1872" y="960"/>
                  </a:lnTo>
                  <a:lnTo>
                    <a:pt x="1878" y="960"/>
                  </a:lnTo>
                  <a:lnTo>
                    <a:pt x="1878" y="966"/>
                  </a:lnTo>
                  <a:lnTo>
                    <a:pt x="1884" y="966"/>
                  </a:lnTo>
                  <a:lnTo>
                    <a:pt x="1884" y="972"/>
                  </a:lnTo>
                  <a:lnTo>
                    <a:pt x="1890" y="972"/>
                  </a:lnTo>
                  <a:lnTo>
                    <a:pt x="1890" y="978"/>
                  </a:lnTo>
                  <a:lnTo>
                    <a:pt x="1890" y="984"/>
                  </a:lnTo>
                  <a:lnTo>
                    <a:pt x="1896" y="984"/>
                  </a:lnTo>
                  <a:lnTo>
                    <a:pt x="1896" y="990"/>
                  </a:lnTo>
                  <a:lnTo>
                    <a:pt x="1902" y="990"/>
                  </a:lnTo>
                  <a:lnTo>
                    <a:pt x="1902" y="996"/>
                  </a:lnTo>
                  <a:lnTo>
                    <a:pt x="1908" y="1002"/>
                  </a:lnTo>
                  <a:lnTo>
                    <a:pt x="1908" y="1008"/>
                  </a:lnTo>
                  <a:lnTo>
                    <a:pt x="1914" y="1008"/>
                  </a:lnTo>
                  <a:lnTo>
                    <a:pt x="1914" y="1014"/>
                  </a:lnTo>
                  <a:lnTo>
                    <a:pt x="1920" y="1014"/>
                  </a:lnTo>
                  <a:lnTo>
                    <a:pt x="1920" y="1020"/>
                  </a:lnTo>
                  <a:lnTo>
                    <a:pt x="1926" y="1020"/>
                  </a:lnTo>
                  <a:lnTo>
                    <a:pt x="1926" y="1026"/>
                  </a:lnTo>
                  <a:lnTo>
                    <a:pt x="1926" y="1032"/>
                  </a:lnTo>
                  <a:lnTo>
                    <a:pt x="1932" y="1032"/>
                  </a:lnTo>
                  <a:lnTo>
                    <a:pt x="1932" y="1038"/>
                  </a:lnTo>
                  <a:lnTo>
                    <a:pt x="1938" y="1038"/>
                  </a:lnTo>
                  <a:lnTo>
                    <a:pt x="1938" y="1044"/>
                  </a:lnTo>
                  <a:lnTo>
                    <a:pt x="1944" y="1044"/>
                  </a:lnTo>
                  <a:lnTo>
                    <a:pt x="1944" y="1050"/>
                  </a:lnTo>
                  <a:lnTo>
                    <a:pt x="1950" y="1056"/>
                  </a:lnTo>
                  <a:lnTo>
                    <a:pt x="1950" y="1062"/>
                  </a:lnTo>
                  <a:lnTo>
                    <a:pt x="1956" y="1062"/>
                  </a:lnTo>
                  <a:lnTo>
                    <a:pt x="1956" y="1068"/>
                  </a:lnTo>
                  <a:lnTo>
                    <a:pt x="1962" y="1068"/>
                  </a:lnTo>
                  <a:lnTo>
                    <a:pt x="1962" y="1074"/>
                  </a:lnTo>
                  <a:lnTo>
                    <a:pt x="1968" y="1074"/>
                  </a:lnTo>
                  <a:lnTo>
                    <a:pt x="1968" y="1080"/>
                  </a:lnTo>
                  <a:lnTo>
                    <a:pt x="1974" y="1086"/>
                  </a:lnTo>
                  <a:lnTo>
                    <a:pt x="1974" y="1092"/>
                  </a:lnTo>
                  <a:lnTo>
                    <a:pt x="1980" y="1092"/>
                  </a:lnTo>
                  <a:lnTo>
                    <a:pt x="1980" y="1098"/>
                  </a:lnTo>
                  <a:lnTo>
                    <a:pt x="1986" y="1098"/>
                  </a:lnTo>
                  <a:lnTo>
                    <a:pt x="1986" y="1104"/>
                  </a:lnTo>
                  <a:lnTo>
                    <a:pt x="1992" y="1104"/>
                  </a:lnTo>
                  <a:lnTo>
                    <a:pt x="1992" y="1110"/>
                  </a:lnTo>
                  <a:lnTo>
                    <a:pt x="1998" y="1110"/>
                  </a:lnTo>
                  <a:lnTo>
                    <a:pt x="1998" y="1116"/>
                  </a:lnTo>
                  <a:lnTo>
                    <a:pt x="2004" y="1122"/>
                  </a:lnTo>
                  <a:lnTo>
                    <a:pt x="2004" y="1128"/>
                  </a:lnTo>
                  <a:lnTo>
                    <a:pt x="2010" y="1128"/>
                  </a:lnTo>
                  <a:lnTo>
                    <a:pt x="2010" y="1134"/>
                  </a:lnTo>
                  <a:lnTo>
                    <a:pt x="2016" y="1134"/>
                  </a:lnTo>
                  <a:lnTo>
                    <a:pt x="2016" y="1140"/>
                  </a:lnTo>
                  <a:lnTo>
                    <a:pt x="2022" y="1140"/>
                  </a:lnTo>
                  <a:lnTo>
                    <a:pt x="2022" y="1146"/>
                  </a:lnTo>
                  <a:lnTo>
                    <a:pt x="2028" y="1146"/>
                  </a:lnTo>
                  <a:lnTo>
                    <a:pt x="2028" y="1152"/>
                  </a:lnTo>
                  <a:lnTo>
                    <a:pt x="2034" y="1152"/>
                  </a:lnTo>
                  <a:lnTo>
                    <a:pt x="2034" y="1158"/>
                  </a:lnTo>
                  <a:lnTo>
                    <a:pt x="2040" y="1158"/>
                  </a:lnTo>
                  <a:lnTo>
                    <a:pt x="2040" y="1164"/>
                  </a:lnTo>
                  <a:lnTo>
                    <a:pt x="2046" y="1164"/>
                  </a:lnTo>
                  <a:lnTo>
                    <a:pt x="2046" y="1170"/>
                  </a:lnTo>
                  <a:lnTo>
                    <a:pt x="2052" y="1170"/>
                  </a:lnTo>
                  <a:lnTo>
                    <a:pt x="2052" y="1176"/>
                  </a:lnTo>
                  <a:lnTo>
                    <a:pt x="2058" y="1182"/>
                  </a:lnTo>
                  <a:lnTo>
                    <a:pt x="2058" y="1188"/>
                  </a:lnTo>
                  <a:lnTo>
                    <a:pt x="2064" y="1188"/>
                  </a:lnTo>
                  <a:lnTo>
                    <a:pt x="2064" y="1194"/>
                  </a:lnTo>
                  <a:lnTo>
                    <a:pt x="2070" y="1194"/>
                  </a:lnTo>
                  <a:lnTo>
                    <a:pt x="2070" y="1200"/>
                  </a:lnTo>
                  <a:lnTo>
                    <a:pt x="2076" y="1200"/>
                  </a:lnTo>
                  <a:lnTo>
                    <a:pt x="2076" y="1206"/>
                  </a:lnTo>
                  <a:lnTo>
                    <a:pt x="2082" y="1206"/>
                  </a:lnTo>
                  <a:lnTo>
                    <a:pt x="2082" y="1212"/>
                  </a:lnTo>
                  <a:lnTo>
                    <a:pt x="2088" y="1212"/>
                  </a:lnTo>
                  <a:lnTo>
                    <a:pt x="2088" y="1218"/>
                  </a:lnTo>
                  <a:lnTo>
                    <a:pt x="2094" y="1218"/>
                  </a:lnTo>
                  <a:lnTo>
                    <a:pt x="2094" y="1224"/>
                  </a:lnTo>
                  <a:lnTo>
                    <a:pt x="2100" y="1224"/>
                  </a:lnTo>
                  <a:lnTo>
                    <a:pt x="2100" y="1230"/>
                  </a:lnTo>
                  <a:lnTo>
                    <a:pt x="2106" y="1230"/>
                  </a:lnTo>
                  <a:lnTo>
                    <a:pt x="2106" y="1236"/>
                  </a:lnTo>
                  <a:lnTo>
                    <a:pt x="2112" y="1236"/>
                  </a:lnTo>
                  <a:lnTo>
                    <a:pt x="2112" y="1242"/>
                  </a:lnTo>
                  <a:lnTo>
                    <a:pt x="2118" y="1242"/>
                  </a:lnTo>
                  <a:lnTo>
                    <a:pt x="2118" y="1248"/>
                  </a:lnTo>
                  <a:lnTo>
                    <a:pt x="2124" y="1248"/>
                  </a:lnTo>
                  <a:lnTo>
                    <a:pt x="2124" y="1254"/>
                  </a:lnTo>
                  <a:lnTo>
                    <a:pt x="2130" y="1254"/>
                  </a:lnTo>
                  <a:lnTo>
                    <a:pt x="2136" y="1260"/>
                  </a:lnTo>
                  <a:lnTo>
                    <a:pt x="2142" y="1266"/>
                  </a:lnTo>
                  <a:lnTo>
                    <a:pt x="2148" y="1266"/>
                  </a:lnTo>
                  <a:lnTo>
                    <a:pt x="2148" y="1272"/>
                  </a:lnTo>
                  <a:lnTo>
                    <a:pt x="2154" y="1272"/>
                  </a:lnTo>
                  <a:lnTo>
                    <a:pt x="2154" y="1278"/>
                  </a:lnTo>
                  <a:lnTo>
                    <a:pt x="2160" y="1278"/>
                  </a:lnTo>
                  <a:lnTo>
                    <a:pt x="2160" y="1284"/>
                  </a:lnTo>
                  <a:lnTo>
                    <a:pt x="2166" y="1284"/>
                  </a:lnTo>
                  <a:lnTo>
                    <a:pt x="2166" y="1290"/>
                  </a:lnTo>
                  <a:lnTo>
                    <a:pt x="2172" y="1290"/>
                  </a:lnTo>
                  <a:lnTo>
                    <a:pt x="2172" y="1296"/>
                  </a:lnTo>
                  <a:lnTo>
                    <a:pt x="2178" y="1296"/>
                  </a:lnTo>
                  <a:lnTo>
                    <a:pt x="2178" y="1302"/>
                  </a:lnTo>
                  <a:lnTo>
                    <a:pt x="2184" y="1302"/>
                  </a:lnTo>
                  <a:lnTo>
                    <a:pt x="2184" y="1308"/>
                  </a:lnTo>
                  <a:lnTo>
                    <a:pt x="2190" y="1308"/>
                  </a:lnTo>
                  <a:lnTo>
                    <a:pt x="2196" y="1308"/>
                  </a:lnTo>
                  <a:lnTo>
                    <a:pt x="2196" y="1314"/>
                  </a:lnTo>
                  <a:lnTo>
                    <a:pt x="2202" y="1314"/>
                  </a:lnTo>
                  <a:lnTo>
                    <a:pt x="2202" y="1320"/>
                  </a:lnTo>
                  <a:lnTo>
                    <a:pt x="2208" y="1320"/>
                  </a:lnTo>
                  <a:lnTo>
                    <a:pt x="2208" y="1326"/>
                  </a:lnTo>
                  <a:lnTo>
                    <a:pt x="2214" y="1326"/>
                  </a:lnTo>
                  <a:lnTo>
                    <a:pt x="2214" y="1332"/>
                  </a:lnTo>
                  <a:lnTo>
                    <a:pt x="2220" y="1332"/>
                  </a:lnTo>
                  <a:lnTo>
                    <a:pt x="2226" y="1332"/>
                  </a:lnTo>
                  <a:lnTo>
                    <a:pt x="2226" y="1338"/>
                  </a:lnTo>
                  <a:lnTo>
                    <a:pt x="2232" y="1338"/>
                  </a:lnTo>
                  <a:lnTo>
                    <a:pt x="2232" y="1344"/>
                  </a:lnTo>
                  <a:lnTo>
                    <a:pt x="2238" y="1344"/>
                  </a:lnTo>
                  <a:lnTo>
                    <a:pt x="2238" y="1350"/>
                  </a:lnTo>
                  <a:lnTo>
                    <a:pt x="2244" y="1350"/>
                  </a:lnTo>
                  <a:lnTo>
                    <a:pt x="2250" y="1350"/>
                  </a:lnTo>
                  <a:lnTo>
                    <a:pt x="2250" y="1356"/>
                  </a:lnTo>
                  <a:lnTo>
                    <a:pt x="2256" y="1356"/>
                  </a:lnTo>
                  <a:lnTo>
                    <a:pt x="2256" y="1362"/>
                  </a:lnTo>
                  <a:lnTo>
                    <a:pt x="2262" y="1362"/>
                  </a:lnTo>
                  <a:lnTo>
                    <a:pt x="2262" y="1368"/>
                  </a:lnTo>
                  <a:lnTo>
                    <a:pt x="2268" y="1368"/>
                  </a:lnTo>
                  <a:lnTo>
                    <a:pt x="2274" y="1368"/>
                  </a:lnTo>
                  <a:lnTo>
                    <a:pt x="2274" y="1374"/>
                  </a:lnTo>
                  <a:lnTo>
                    <a:pt x="2280" y="1374"/>
                  </a:lnTo>
                  <a:lnTo>
                    <a:pt x="2280" y="1380"/>
                  </a:lnTo>
                  <a:lnTo>
                    <a:pt x="2286" y="1380"/>
                  </a:lnTo>
                  <a:lnTo>
                    <a:pt x="2292" y="1380"/>
                  </a:lnTo>
                  <a:lnTo>
                    <a:pt x="2292" y="1386"/>
                  </a:lnTo>
                  <a:lnTo>
                    <a:pt x="2298" y="1386"/>
                  </a:lnTo>
                  <a:lnTo>
                    <a:pt x="2298" y="1392"/>
                  </a:lnTo>
                  <a:lnTo>
                    <a:pt x="2304" y="1392"/>
                  </a:lnTo>
                  <a:lnTo>
                    <a:pt x="2310" y="1392"/>
                  </a:lnTo>
                  <a:lnTo>
                    <a:pt x="2310" y="1398"/>
                  </a:lnTo>
                  <a:lnTo>
                    <a:pt x="2316" y="1398"/>
                  </a:lnTo>
                  <a:lnTo>
                    <a:pt x="2316" y="1404"/>
                  </a:lnTo>
                  <a:lnTo>
                    <a:pt x="2322" y="1404"/>
                  </a:lnTo>
                  <a:lnTo>
                    <a:pt x="2328" y="1404"/>
                  </a:lnTo>
                  <a:lnTo>
                    <a:pt x="2328" y="1410"/>
                  </a:lnTo>
                  <a:lnTo>
                    <a:pt x="2334" y="1410"/>
                  </a:lnTo>
                  <a:lnTo>
                    <a:pt x="2340" y="1410"/>
                  </a:lnTo>
                  <a:lnTo>
                    <a:pt x="2340" y="1416"/>
                  </a:lnTo>
                  <a:lnTo>
                    <a:pt x="2346" y="1416"/>
                  </a:lnTo>
                  <a:lnTo>
                    <a:pt x="2352" y="1422"/>
                  </a:lnTo>
                  <a:lnTo>
                    <a:pt x="2358" y="1422"/>
                  </a:lnTo>
                  <a:lnTo>
                    <a:pt x="2358" y="1428"/>
                  </a:lnTo>
                  <a:lnTo>
                    <a:pt x="2364" y="1428"/>
                  </a:lnTo>
                  <a:lnTo>
                    <a:pt x="2370" y="1428"/>
                  </a:lnTo>
                  <a:lnTo>
                    <a:pt x="2370" y="1434"/>
                  </a:lnTo>
                  <a:lnTo>
                    <a:pt x="2376" y="1434"/>
                  </a:lnTo>
                  <a:lnTo>
                    <a:pt x="2382" y="1434"/>
                  </a:lnTo>
                  <a:lnTo>
                    <a:pt x="2382" y="1440"/>
                  </a:lnTo>
                  <a:lnTo>
                    <a:pt x="2388" y="1440"/>
                  </a:lnTo>
                  <a:lnTo>
                    <a:pt x="2394" y="1440"/>
                  </a:lnTo>
                  <a:lnTo>
                    <a:pt x="2394" y="1446"/>
                  </a:lnTo>
                  <a:lnTo>
                    <a:pt x="2400" y="1446"/>
                  </a:lnTo>
                  <a:lnTo>
                    <a:pt x="2406" y="1446"/>
                  </a:lnTo>
                  <a:lnTo>
                    <a:pt x="2406" y="1452"/>
                  </a:lnTo>
                  <a:lnTo>
                    <a:pt x="2412" y="1452"/>
                  </a:lnTo>
                  <a:lnTo>
                    <a:pt x="2418" y="1452"/>
                  </a:lnTo>
                  <a:lnTo>
                    <a:pt x="2424" y="1452"/>
                  </a:lnTo>
                  <a:lnTo>
                    <a:pt x="2424" y="1458"/>
                  </a:lnTo>
                  <a:lnTo>
                    <a:pt x="2430" y="1458"/>
                  </a:lnTo>
                  <a:lnTo>
                    <a:pt x="2436" y="1458"/>
                  </a:lnTo>
                  <a:lnTo>
                    <a:pt x="2436" y="1464"/>
                  </a:lnTo>
                  <a:lnTo>
                    <a:pt x="2442" y="1464"/>
                  </a:lnTo>
                  <a:lnTo>
                    <a:pt x="2448" y="1464"/>
                  </a:lnTo>
                  <a:lnTo>
                    <a:pt x="2448" y="1470"/>
                  </a:lnTo>
                  <a:lnTo>
                    <a:pt x="2454" y="1470"/>
                  </a:lnTo>
                  <a:lnTo>
                    <a:pt x="2460" y="1470"/>
                  </a:lnTo>
                  <a:lnTo>
                    <a:pt x="2466" y="1470"/>
                  </a:lnTo>
                  <a:lnTo>
                    <a:pt x="2466" y="1476"/>
                  </a:lnTo>
                  <a:lnTo>
                    <a:pt x="2472" y="1476"/>
                  </a:lnTo>
                  <a:lnTo>
                    <a:pt x="2478" y="1476"/>
                  </a:lnTo>
                  <a:lnTo>
                    <a:pt x="2484" y="1476"/>
                  </a:lnTo>
                  <a:lnTo>
                    <a:pt x="2484" y="1482"/>
                  </a:lnTo>
                  <a:lnTo>
                    <a:pt x="2490" y="1482"/>
                  </a:lnTo>
                  <a:lnTo>
                    <a:pt x="2496" y="1482"/>
                  </a:lnTo>
                  <a:lnTo>
                    <a:pt x="2502" y="1482"/>
                  </a:lnTo>
                  <a:lnTo>
                    <a:pt x="2502" y="1488"/>
                  </a:lnTo>
                  <a:lnTo>
                    <a:pt x="2508" y="1488"/>
                  </a:lnTo>
                  <a:lnTo>
                    <a:pt x="2514" y="1488"/>
                  </a:lnTo>
                  <a:lnTo>
                    <a:pt x="2520" y="1488"/>
                  </a:lnTo>
                  <a:lnTo>
                    <a:pt x="2526" y="1488"/>
                  </a:lnTo>
                  <a:lnTo>
                    <a:pt x="2526" y="1494"/>
                  </a:lnTo>
                  <a:lnTo>
                    <a:pt x="2532" y="1494"/>
                  </a:lnTo>
                  <a:lnTo>
                    <a:pt x="2538" y="1494"/>
                  </a:lnTo>
                  <a:lnTo>
                    <a:pt x="2544" y="1494"/>
                  </a:lnTo>
                  <a:lnTo>
                    <a:pt x="2550" y="1494"/>
                  </a:lnTo>
                  <a:lnTo>
                    <a:pt x="2550" y="150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Rectangle 68"/>
            <p:cNvSpPr>
              <a:spLocks noChangeArrowheads="1"/>
            </p:cNvSpPr>
            <p:nvPr/>
          </p:nvSpPr>
          <p:spPr bwMode="auto">
            <a:xfrm>
              <a:off x="2273" y="2411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258" name="Freeform 69"/>
            <p:cNvSpPr>
              <a:spLocks/>
            </p:cNvSpPr>
            <p:nvPr/>
          </p:nvSpPr>
          <p:spPr bwMode="auto">
            <a:xfrm>
              <a:off x="1625" y="917"/>
              <a:ext cx="2550" cy="408"/>
            </a:xfrm>
            <a:custGeom>
              <a:avLst/>
              <a:gdLst>
                <a:gd name="T0" fmla="*/ 36 w 2550"/>
                <a:gd name="T1" fmla="*/ 6 h 408"/>
                <a:gd name="T2" fmla="*/ 78 w 2550"/>
                <a:gd name="T3" fmla="*/ 0 h 408"/>
                <a:gd name="T4" fmla="*/ 120 w 2550"/>
                <a:gd name="T5" fmla="*/ 18 h 408"/>
                <a:gd name="T6" fmla="*/ 156 w 2550"/>
                <a:gd name="T7" fmla="*/ 36 h 408"/>
                <a:gd name="T8" fmla="*/ 198 w 2550"/>
                <a:gd name="T9" fmla="*/ 54 h 408"/>
                <a:gd name="T10" fmla="*/ 240 w 2550"/>
                <a:gd name="T11" fmla="*/ 72 h 408"/>
                <a:gd name="T12" fmla="*/ 282 w 2550"/>
                <a:gd name="T13" fmla="*/ 90 h 408"/>
                <a:gd name="T14" fmla="*/ 318 w 2550"/>
                <a:gd name="T15" fmla="*/ 108 h 408"/>
                <a:gd name="T16" fmla="*/ 360 w 2550"/>
                <a:gd name="T17" fmla="*/ 126 h 408"/>
                <a:gd name="T18" fmla="*/ 402 w 2550"/>
                <a:gd name="T19" fmla="*/ 144 h 408"/>
                <a:gd name="T20" fmla="*/ 444 w 2550"/>
                <a:gd name="T21" fmla="*/ 156 h 408"/>
                <a:gd name="T22" fmla="*/ 480 w 2550"/>
                <a:gd name="T23" fmla="*/ 174 h 408"/>
                <a:gd name="T24" fmla="*/ 522 w 2550"/>
                <a:gd name="T25" fmla="*/ 186 h 408"/>
                <a:gd name="T26" fmla="*/ 564 w 2550"/>
                <a:gd name="T27" fmla="*/ 204 h 408"/>
                <a:gd name="T28" fmla="*/ 600 w 2550"/>
                <a:gd name="T29" fmla="*/ 216 h 408"/>
                <a:gd name="T30" fmla="*/ 642 w 2550"/>
                <a:gd name="T31" fmla="*/ 234 h 408"/>
                <a:gd name="T32" fmla="*/ 684 w 2550"/>
                <a:gd name="T33" fmla="*/ 246 h 408"/>
                <a:gd name="T34" fmla="*/ 726 w 2550"/>
                <a:gd name="T35" fmla="*/ 258 h 408"/>
                <a:gd name="T36" fmla="*/ 762 w 2550"/>
                <a:gd name="T37" fmla="*/ 270 h 408"/>
                <a:gd name="T38" fmla="*/ 804 w 2550"/>
                <a:gd name="T39" fmla="*/ 282 h 408"/>
                <a:gd name="T40" fmla="*/ 846 w 2550"/>
                <a:gd name="T41" fmla="*/ 294 h 408"/>
                <a:gd name="T42" fmla="*/ 888 w 2550"/>
                <a:gd name="T43" fmla="*/ 306 h 408"/>
                <a:gd name="T44" fmla="*/ 924 w 2550"/>
                <a:gd name="T45" fmla="*/ 318 h 408"/>
                <a:gd name="T46" fmla="*/ 966 w 2550"/>
                <a:gd name="T47" fmla="*/ 330 h 408"/>
                <a:gd name="T48" fmla="*/ 1008 w 2550"/>
                <a:gd name="T49" fmla="*/ 342 h 408"/>
                <a:gd name="T50" fmla="*/ 1044 w 2550"/>
                <a:gd name="T51" fmla="*/ 348 h 408"/>
                <a:gd name="T52" fmla="*/ 1086 w 2550"/>
                <a:gd name="T53" fmla="*/ 360 h 408"/>
                <a:gd name="T54" fmla="*/ 1128 w 2550"/>
                <a:gd name="T55" fmla="*/ 366 h 408"/>
                <a:gd name="T56" fmla="*/ 1170 w 2550"/>
                <a:gd name="T57" fmla="*/ 378 h 408"/>
                <a:gd name="T58" fmla="*/ 1206 w 2550"/>
                <a:gd name="T59" fmla="*/ 384 h 408"/>
                <a:gd name="T60" fmla="*/ 1248 w 2550"/>
                <a:gd name="T61" fmla="*/ 390 h 408"/>
                <a:gd name="T62" fmla="*/ 1290 w 2550"/>
                <a:gd name="T63" fmla="*/ 402 h 408"/>
                <a:gd name="T64" fmla="*/ 1332 w 2550"/>
                <a:gd name="T65" fmla="*/ 408 h 408"/>
                <a:gd name="T66" fmla="*/ 1368 w 2550"/>
                <a:gd name="T67" fmla="*/ 402 h 408"/>
                <a:gd name="T68" fmla="*/ 1410 w 2550"/>
                <a:gd name="T69" fmla="*/ 396 h 408"/>
                <a:gd name="T70" fmla="*/ 1452 w 2550"/>
                <a:gd name="T71" fmla="*/ 390 h 408"/>
                <a:gd name="T72" fmla="*/ 1494 w 2550"/>
                <a:gd name="T73" fmla="*/ 384 h 408"/>
                <a:gd name="T74" fmla="*/ 1530 w 2550"/>
                <a:gd name="T75" fmla="*/ 372 h 408"/>
                <a:gd name="T76" fmla="*/ 1572 w 2550"/>
                <a:gd name="T77" fmla="*/ 366 h 408"/>
                <a:gd name="T78" fmla="*/ 1614 w 2550"/>
                <a:gd name="T79" fmla="*/ 354 h 408"/>
                <a:gd name="T80" fmla="*/ 1650 w 2550"/>
                <a:gd name="T81" fmla="*/ 348 h 408"/>
                <a:gd name="T82" fmla="*/ 1692 w 2550"/>
                <a:gd name="T83" fmla="*/ 336 h 408"/>
                <a:gd name="T84" fmla="*/ 1734 w 2550"/>
                <a:gd name="T85" fmla="*/ 324 h 408"/>
                <a:gd name="T86" fmla="*/ 1776 w 2550"/>
                <a:gd name="T87" fmla="*/ 312 h 408"/>
                <a:gd name="T88" fmla="*/ 1812 w 2550"/>
                <a:gd name="T89" fmla="*/ 300 h 408"/>
                <a:gd name="T90" fmla="*/ 1854 w 2550"/>
                <a:gd name="T91" fmla="*/ 288 h 408"/>
                <a:gd name="T92" fmla="*/ 1896 w 2550"/>
                <a:gd name="T93" fmla="*/ 276 h 408"/>
                <a:gd name="T94" fmla="*/ 1938 w 2550"/>
                <a:gd name="T95" fmla="*/ 264 h 408"/>
                <a:gd name="T96" fmla="*/ 1974 w 2550"/>
                <a:gd name="T97" fmla="*/ 252 h 408"/>
                <a:gd name="T98" fmla="*/ 2016 w 2550"/>
                <a:gd name="T99" fmla="*/ 240 h 408"/>
                <a:gd name="T100" fmla="*/ 2058 w 2550"/>
                <a:gd name="T101" fmla="*/ 228 h 408"/>
                <a:gd name="T102" fmla="*/ 2094 w 2550"/>
                <a:gd name="T103" fmla="*/ 210 h 408"/>
                <a:gd name="T104" fmla="*/ 2136 w 2550"/>
                <a:gd name="T105" fmla="*/ 198 h 408"/>
                <a:gd name="T106" fmla="*/ 2178 w 2550"/>
                <a:gd name="T107" fmla="*/ 180 h 408"/>
                <a:gd name="T108" fmla="*/ 2220 w 2550"/>
                <a:gd name="T109" fmla="*/ 168 h 408"/>
                <a:gd name="T110" fmla="*/ 2256 w 2550"/>
                <a:gd name="T111" fmla="*/ 150 h 408"/>
                <a:gd name="T112" fmla="*/ 2298 w 2550"/>
                <a:gd name="T113" fmla="*/ 138 h 408"/>
                <a:gd name="T114" fmla="*/ 2340 w 2550"/>
                <a:gd name="T115" fmla="*/ 120 h 408"/>
                <a:gd name="T116" fmla="*/ 2382 w 2550"/>
                <a:gd name="T117" fmla="*/ 102 h 408"/>
                <a:gd name="T118" fmla="*/ 2418 w 2550"/>
                <a:gd name="T119" fmla="*/ 84 h 408"/>
                <a:gd name="T120" fmla="*/ 2460 w 2550"/>
                <a:gd name="T121" fmla="*/ 66 h 408"/>
                <a:gd name="T122" fmla="*/ 2502 w 2550"/>
                <a:gd name="T123" fmla="*/ 48 h 408"/>
                <a:gd name="T124" fmla="*/ 2544 w 2550"/>
                <a:gd name="T125" fmla="*/ 30 h 4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0"/>
                <a:gd name="T190" fmla="*/ 0 h 408"/>
                <a:gd name="T191" fmla="*/ 2550 w 2550"/>
                <a:gd name="T192" fmla="*/ 408 h 4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0" h="408">
                  <a:moveTo>
                    <a:pt x="0" y="24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72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0" y="78"/>
                  </a:lnTo>
                  <a:lnTo>
                    <a:pt x="246" y="78"/>
                  </a:lnTo>
                  <a:lnTo>
                    <a:pt x="252" y="78"/>
                  </a:lnTo>
                  <a:lnTo>
                    <a:pt x="252" y="84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102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24" y="114"/>
                  </a:lnTo>
                  <a:lnTo>
                    <a:pt x="330" y="114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2" y="120"/>
                  </a:lnTo>
                  <a:lnTo>
                    <a:pt x="348" y="120"/>
                  </a:lnTo>
                  <a:lnTo>
                    <a:pt x="354" y="120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6" y="126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90" y="138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8" y="144"/>
                  </a:lnTo>
                  <a:lnTo>
                    <a:pt x="414" y="144"/>
                  </a:lnTo>
                  <a:lnTo>
                    <a:pt x="414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56"/>
                  </a:lnTo>
                  <a:lnTo>
                    <a:pt x="432" y="156"/>
                  </a:lnTo>
                  <a:lnTo>
                    <a:pt x="438" y="156"/>
                  </a:lnTo>
                  <a:lnTo>
                    <a:pt x="444" y="156"/>
                  </a:lnTo>
                  <a:lnTo>
                    <a:pt x="444" y="162"/>
                  </a:lnTo>
                  <a:lnTo>
                    <a:pt x="450" y="162"/>
                  </a:lnTo>
                  <a:lnTo>
                    <a:pt x="456" y="162"/>
                  </a:lnTo>
                  <a:lnTo>
                    <a:pt x="456" y="168"/>
                  </a:lnTo>
                  <a:lnTo>
                    <a:pt x="462" y="168"/>
                  </a:lnTo>
                  <a:lnTo>
                    <a:pt x="468" y="168"/>
                  </a:lnTo>
                  <a:lnTo>
                    <a:pt x="474" y="168"/>
                  </a:lnTo>
                  <a:lnTo>
                    <a:pt x="474" y="174"/>
                  </a:lnTo>
                  <a:lnTo>
                    <a:pt x="480" y="174"/>
                  </a:lnTo>
                  <a:lnTo>
                    <a:pt x="486" y="174"/>
                  </a:lnTo>
                  <a:lnTo>
                    <a:pt x="492" y="174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04" y="186"/>
                  </a:lnTo>
                  <a:lnTo>
                    <a:pt x="510" y="186"/>
                  </a:lnTo>
                  <a:lnTo>
                    <a:pt x="516" y="186"/>
                  </a:lnTo>
                  <a:lnTo>
                    <a:pt x="522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40" y="192"/>
                  </a:lnTo>
                  <a:lnTo>
                    <a:pt x="540" y="198"/>
                  </a:lnTo>
                  <a:lnTo>
                    <a:pt x="546" y="198"/>
                  </a:lnTo>
                  <a:lnTo>
                    <a:pt x="552" y="198"/>
                  </a:lnTo>
                  <a:lnTo>
                    <a:pt x="558" y="198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76" y="210"/>
                  </a:lnTo>
                  <a:lnTo>
                    <a:pt x="582" y="210"/>
                  </a:lnTo>
                  <a:lnTo>
                    <a:pt x="588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600" y="216"/>
                  </a:lnTo>
                  <a:lnTo>
                    <a:pt x="606" y="216"/>
                  </a:lnTo>
                  <a:lnTo>
                    <a:pt x="606" y="222"/>
                  </a:lnTo>
                  <a:lnTo>
                    <a:pt x="612" y="222"/>
                  </a:lnTo>
                  <a:lnTo>
                    <a:pt x="618" y="222"/>
                  </a:lnTo>
                  <a:lnTo>
                    <a:pt x="624" y="222"/>
                  </a:lnTo>
                  <a:lnTo>
                    <a:pt x="624" y="228"/>
                  </a:lnTo>
                  <a:lnTo>
                    <a:pt x="630" y="228"/>
                  </a:lnTo>
                  <a:lnTo>
                    <a:pt x="636" y="228"/>
                  </a:lnTo>
                  <a:lnTo>
                    <a:pt x="642" y="228"/>
                  </a:lnTo>
                  <a:lnTo>
                    <a:pt x="642" y="234"/>
                  </a:lnTo>
                  <a:lnTo>
                    <a:pt x="648" y="234"/>
                  </a:lnTo>
                  <a:lnTo>
                    <a:pt x="654" y="234"/>
                  </a:lnTo>
                  <a:lnTo>
                    <a:pt x="660" y="234"/>
                  </a:lnTo>
                  <a:lnTo>
                    <a:pt x="660" y="240"/>
                  </a:lnTo>
                  <a:lnTo>
                    <a:pt x="666" y="240"/>
                  </a:lnTo>
                  <a:lnTo>
                    <a:pt x="672" y="240"/>
                  </a:lnTo>
                  <a:lnTo>
                    <a:pt x="678" y="246"/>
                  </a:lnTo>
                  <a:lnTo>
                    <a:pt x="684" y="246"/>
                  </a:lnTo>
                  <a:lnTo>
                    <a:pt x="690" y="246"/>
                  </a:lnTo>
                  <a:lnTo>
                    <a:pt x="696" y="246"/>
                  </a:lnTo>
                  <a:lnTo>
                    <a:pt x="696" y="252"/>
                  </a:lnTo>
                  <a:lnTo>
                    <a:pt x="702" y="252"/>
                  </a:lnTo>
                  <a:lnTo>
                    <a:pt x="708" y="252"/>
                  </a:lnTo>
                  <a:lnTo>
                    <a:pt x="714" y="252"/>
                  </a:lnTo>
                  <a:lnTo>
                    <a:pt x="714" y="258"/>
                  </a:lnTo>
                  <a:lnTo>
                    <a:pt x="720" y="258"/>
                  </a:lnTo>
                  <a:lnTo>
                    <a:pt x="726" y="258"/>
                  </a:lnTo>
                  <a:lnTo>
                    <a:pt x="732" y="258"/>
                  </a:lnTo>
                  <a:lnTo>
                    <a:pt x="732" y="264"/>
                  </a:lnTo>
                  <a:lnTo>
                    <a:pt x="738" y="264"/>
                  </a:lnTo>
                  <a:lnTo>
                    <a:pt x="744" y="264"/>
                  </a:lnTo>
                  <a:lnTo>
                    <a:pt x="750" y="264"/>
                  </a:lnTo>
                  <a:lnTo>
                    <a:pt x="750" y="270"/>
                  </a:lnTo>
                  <a:lnTo>
                    <a:pt x="756" y="270"/>
                  </a:lnTo>
                  <a:lnTo>
                    <a:pt x="762" y="270"/>
                  </a:lnTo>
                  <a:lnTo>
                    <a:pt x="768" y="270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80" y="276"/>
                  </a:lnTo>
                  <a:lnTo>
                    <a:pt x="786" y="276"/>
                  </a:lnTo>
                  <a:lnTo>
                    <a:pt x="792" y="282"/>
                  </a:lnTo>
                  <a:lnTo>
                    <a:pt x="798" y="282"/>
                  </a:lnTo>
                  <a:lnTo>
                    <a:pt x="804" y="282"/>
                  </a:lnTo>
                  <a:lnTo>
                    <a:pt x="810" y="282"/>
                  </a:lnTo>
                  <a:lnTo>
                    <a:pt x="810" y="288"/>
                  </a:lnTo>
                  <a:lnTo>
                    <a:pt x="816" y="288"/>
                  </a:lnTo>
                  <a:lnTo>
                    <a:pt x="822" y="288"/>
                  </a:lnTo>
                  <a:lnTo>
                    <a:pt x="828" y="288"/>
                  </a:lnTo>
                  <a:lnTo>
                    <a:pt x="828" y="294"/>
                  </a:lnTo>
                  <a:lnTo>
                    <a:pt x="834" y="294"/>
                  </a:lnTo>
                  <a:lnTo>
                    <a:pt x="840" y="294"/>
                  </a:lnTo>
                  <a:lnTo>
                    <a:pt x="846" y="294"/>
                  </a:lnTo>
                  <a:lnTo>
                    <a:pt x="852" y="294"/>
                  </a:lnTo>
                  <a:lnTo>
                    <a:pt x="852" y="300"/>
                  </a:lnTo>
                  <a:lnTo>
                    <a:pt x="858" y="300"/>
                  </a:lnTo>
                  <a:lnTo>
                    <a:pt x="864" y="300"/>
                  </a:lnTo>
                  <a:lnTo>
                    <a:pt x="870" y="300"/>
                  </a:lnTo>
                  <a:lnTo>
                    <a:pt x="870" y="306"/>
                  </a:lnTo>
                  <a:lnTo>
                    <a:pt x="876" y="306"/>
                  </a:lnTo>
                  <a:lnTo>
                    <a:pt x="882" y="306"/>
                  </a:lnTo>
                  <a:lnTo>
                    <a:pt x="888" y="306"/>
                  </a:lnTo>
                  <a:lnTo>
                    <a:pt x="894" y="306"/>
                  </a:lnTo>
                  <a:lnTo>
                    <a:pt x="894" y="312"/>
                  </a:lnTo>
                  <a:lnTo>
                    <a:pt x="900" y="312"/>
                  </a:lnTo>
                  <a:lnTo>
                    <a:pt x="906" y="312"/>
                  </a:lnTo>
                  <a:lnTo>
                    <a:pt x="912" y="312"/>
                  </a:lnTo>
                  <a:lnTo>
                    <a:pt x="912" y="318"/>
                  </a:lnTo>
                  <a:lnTo>
                    <a:pt x="918" y="318"/>
                  </a:lnTo>
                  <a:lnTo>
                    <a:pt x="924" y="318"/>
                  </a:lnTo>
                  <a:lnTo>
                    <a:pt x="930" y="318"/>
                  </a:lnTo>
                  <a:lnTo>
                    <a:pt x="936" y="318"/>
                  </a:lnTo>
                  <a:lnTo>
                    <a:pt x="936" y="324"/>
                  </a:lnTo>
                  <a:lnTo>
                    <a:pt x="942" y="324"/>
                  </a:lnTo>
                  <a:lnTo>
                    <a:pt x="948" y="324"/>
                  </a:lnTo>
                  <a:lnTo>
                    <a:pt x="954" y="324"/>
                  </a:lnTo>
                  <a:lnTo>
                    <a:pt x="960" y="324"/>
                  </a:lnTo>
                  <a:lnTo>
                    <a:pt x="960" y="330"/>
                  </a:lnTo>
                  <a:lnTo>
                    <a:pt x="966" y="330"/>
                  </a:lnTo>
                  <a:lnTo>
                    <a:pt x="972" y="330"/>
                  </a:lnTo>
                  <a:lnTo>
                    <a:pt x="978" y="330"/>
                  </a:lnTo>
                  <a:lnTo>
                    <a:pt x="984" y="330"/>
                  </a:lnTo>
                  <a:lnTo>
                    <a:pt x="984" y="336"/>
                  </a:lnTo>
                  <a:lnTo>
                    <a:pt x="990" y="336"/>
                  </a:lnTo>
                  <a:lnTo>
                    <a:pt x="996" y="336"/>
                  </a:lnTo>
                  <a:lnTo>
                    <a:pt x="1002" y="336"/>
                  </a:lnTo>
                  <a:lnTo>
                    <a:pt x="1008" y="336"/>
                  </a:lnTo>
                  <a:lnTo>
                    <a:pt x="1008" y="342"/>
                  </a:lnTo>
                  <a:lnTo>
                    <a:pt x="1014" y="342"/>
                  </a:lnTo>
                  <a:lnTo>
                    <a:pt x="1020" y="342"/>
                  </a:lnTo>
                  <a:lnTo>
                    <a:pt x="1026" y="342"/>
                  </a:lnTo>
                  <a:lnTo>
                    <a:pt x="1032" y="342"/>
                  </a:lnTo>
                  <a:lnTo>
                    <a:pt x="1032" y="348"/>
                  </a:lnTo>
                  <a:lnTo>
                    <a:pt x="1038" y="348"/>
                  </a:lnTo>
                  <a:lnTo>
                    <a:pt x="1044" y="348"/>
                  </a:lnTo>
                  <a:lnTo>
                    <a:pt x="1050" y="348"/>
                  </a:lnTo>
                  <a:lnTo>
                    <a:pt x="1056" y="348"/>
                  </a:lnTo>
                  <a:lnTo>
                    <a:pt x="1056" y="354"/>
                  </a:lnTo>
                  <a:lnTo>
                    <a:pt x="1062" y="354"/>
                  </a:lnTo>
                  <a:lnTo>
                    <a:pt x="1068" y="354"/>
                  </a:lnTo>
                  <a:lnTo>
                    <a:pt x="1074" y="354"/>
                  </a:lnTo>
                  <a:lnTo>
                    <a:pt x="1080" y="354"/>
                  </a:lnTo>
                  <a:lnTo>
                    <a:pt x="1080" y="360"/>
                  </a:lnTo>
                  <a:lnTo>
                    <a:pt x="1086" y="360"/>
                  </a:lnTo>
                  <a:lnTo>
                    <a:pt x="1092" y="360"/>
                  </a:lnTo>
                  <a:lnTo>
                    <a:pt x="1098" y="360"/>
                  </a:lnTo>
                  <a:lnTo>
                    <a:pt x="1104" y="360"/>
                  </a:lnTo>
                  <a:lnTo>
                    <a:pt x="1104" y="366"/>
                  </a:lnTo>
                  <a:lnTo>
                    <a:pt x="1110" y="366"/>
                  </a:lnTo>
                  <a:lnTo>
                    <a:pt x="1116" y="366"/>
                  </a:lnTo>
                  <a:lnTo>
                    <a:pt x="1122" y="366"/>
                  </a:lnTo>
                  <a:lnTo>
                    <a:pt x="1128" y="366"/>
                  </a:lnTo>
                  <a:lnTo>
                    <a:pt x="1134" y="366"/>
                  </a:lnTo>
                  <a:lnTo>
                    <a:pt x="1134" y="372"/>
                  </a:lnTo>
                  <a:lnTo>
                    <a:pt x="1140" y="372"/>
                  </a:lnTo>
                  <a:lnTo>
                    <a:pt x="1146" y="372"/>
                  </a:lnTo>
                  <a:lnTo>
                    <a:pt x="1152" y="372"/>
                  </a:lnTo>
                  <a:lnTo>
                    <a:pt x="1158" y="372"/>
                  </a:lnTo>
                  <a:lnTo>
                    <a:pt x="1164" y="372"/>
                  </a:lnTo>
                  <a:lnTo>
                    <a:pt x="1164" y="378"/>
                  </a:lnTo>
                  <a:lnTo>
                    <a:pt x="1170" y="378"/>
                  </a:lnTo>
                  <a:lnTo>
                    <a:pt x="1176" y="378"/>
                  </a:lnTo>
                  <a:lnTo>
                    <a:pt x="1182" y="378"/>
                  </a:lnTo>
                  <a:lnTo>
                    <a:pt x="1188" y="378"/>
                  </a:lnTo>
                  <a:lnTo>
                    <a:pt x="1188" y="384"/>
                  </a:lnTo>
                  <a:lnTo>
                    <a:pt x="1194" y="384"/>
                  </a:lnTo>
                  <a:lnTo>
                    <a:pt x="1200" y="384"/>
                  </a:lnTo>
                  <a:lnTo>
                    <a:pt x="1206" y="384"/>
                  </a:lnTo>
                  <a:lnTo>
                    <a:pt x="1212" y="384"/>
                  </a:lnTo>
                  <a:lnTo>
                    <a:pt x="1218" y="384"/>
                  </a:lnTo>
                  <a:lnTo>
                    <a:pt x="1218" y="390"/>
                  </a:lnTo>
                  <a:lnTo>
                    <a:pt x="1224" y="390"/>
                  </a:lnTo>
                  <a:lnTo>
                    <a:pt x="1230" y="390"/>
                  </a:lnTo>
                  <a:lnTo>
                    <a:pt x="1236" y="390"/>
                  </a:lnTo>
                  <a:lnTo>
                    <a:pt x="1242" y="390"/>
                  </a:lnTo>
                  <a:lnTo>
                    <a:pt x="1248" y="390"/>
                  </a:lnTo>
                  <a:lnTo>
                    <a:pt x="1254" y="390"/>
                  </a:lnTo>
                  <a:lnTo>
                    <a:pt x="1254" y="396"/>
                  </a:lnTo>
                  <a:lnTo>
                    <a:pt x="1260" y="396"/>
                  </a:lnTo>
                  <a:lnTo>
                    <a:pt x="1266" y="396"/>
                  </a:lnTo>
                  <a:lnTo>
                    <a:pt x="1272" y="396"/>
                  </a:lnTo>
                  <a:lnTo>
                    <a:pt x="1278" y="396"/>
                  </a:lnTo>
                  <a:lnTo>
                    <a:pt x="1284" y="396"/>
                  </a:lnTo>
                  <a:lnTo>
                    <a:pt x="1284" y="402"/>
                  </a:lnTo>
                  <a:lnTo>
                    <a:pt x="1290" y="402"/>
                  </a:lnTo>
                  <a:lnTo>
                    <a:pt x="1296" y="402"/>
                  </a:lnTo>
                  <a:lnTo>
                    <a:pt x="1302" y="402"/>
                  </a:lnTo>
                  <a:lnTo>
                    <a:pt x="1308" y="402"/>
                  </a:lnTo>
                  <a:lnTo>
                    <a:pt x="1314" y="402"/>
                  </a:lnTo>
                  <a:lnTo>
                    <a:pt x="1320" y="402"/>
                  </a:lnTo>
                  <a:lnTo>
                    <a:pt x="1320" y="408"/>
                  </a:lnTo>
                  <a:lnTo>
                    <a:pt x="1326" y="408"/>
                  </a:lnTo>
                  <a:lnTo>
                    <a:pt x="1332" y="408"/>
                  </a:lnTo>
                  <a:lnTo>
                    <a:pt x="1338" y="408"/>
                  </a:lnTo>
                  <a:lnTo>
                    <a:pt x="1344" y="408"/>
                  </a:lnTo>
                  <a:lnTo>
                    <a:pt x="1350" y="408"/>
                  </a:lnTo>
                  <a:lnTo>
                    <a:pt x="1356" y="408"/>
                  </a:lnTo>
                  <a:lnTo>
                    <a:pt x="1362" y="408"/>
                  </a:lnTo>
                  <a:lnTo>
                    <a:pt x="1362" y="402"/>
                  </a:lnTo>
                  <a:lnTo>
                    <a:pt x="1368" y="402"/>
                  </a:lnTo>
                  <a:lnTo>
                    <a:pt x="1374" y="402"/>
                  </a:lnTo>
                  <a:lnTo>
                    <a:pt x="1380" y="402"/>
                  </a:lnTo>
                  <a:lnTo>
                    <a:pt x="1386" y="402"/>
                  </a:lnTo>
                  <a:lnTo>
                    <a:pt x="1392" y="402"/>
                  </a:lnTo>
                  <a:lnTo>
                    <a:pt x="1398" y="402"/>
                  </a:lnTo>
                  <a:lnTo>
                    <a:pt x="1398" y="396"/>
                  </a:lnTo>
                  <a:lnTo>
                    <a:pt x="1404" y="396"/>
                  </a:lnTo>
                  <a:lnTo>
                    <a:pt x="1410" y="396"/>
                  </a:lnTo>
                  <a:lnTo>
                    <a:pt x="1416" y="396"/>
                  </a:lnTo>
                  <a:lnTo>
                    <a:pt x="1422" y="396"/>
                  </a:lnTo>
                  <a:lnTo>
                    <a:pt x="1428" y="396"/>
                  </a:lnTo>
                  <a:lnTo>
                    <a:pt x="1434" y="390"/>
                  </a:lnTo>
                  <a:lnTo>
                    <a:pt x="1440" y="390"/>
                  </a:lnTo>
                  <a:lnTo>
                    <a:pt x="1446" y="390"/>
                  </a:lnTo>
                  <a:lnTo>
                    <a:pt x="1452" y="390"/>
                  </a:lnTo>
                  <a:lnTo>
                    <a:pt x="1458" y="390"/>
                  </a:lnTo>
                  <a:lnTo>
                    <a:pt x="1464" y="390"/>
                  </a:lnTo>
                  <a:lnTo>
                    <a:pt x="1464" y="384"/>
                  </a:lnTo>
                  <a:lnTo>
                    <a:pt x="1470" y="384"/>
                  </a:lnTo>
                  <a:lnTo>
                    <a:pt x="1476" y="384"/>
                  </a:lnTo>
                  <a:lnTo>
                    <a:pt x="1482" y="384"/>
                  </a:lnTo>
                  <a:lnTo>
                    <a:pt x="1488" y="384"/>
                  </a:lnTo>
                  <a:lnTo>
                    <a:pt x="1494" y="384"/>
                  </a:lnTo>
                  <a:lnTo>
                    <a:pt x="1494" y="378"/>
                  </a:lnTo>
                  <a:lnTo>
                    <a:pt x="1500" y="378"/>
                  </a:lnTo>
                  <a:lnTo>
                    <a:pt x="1506" y="378"/>
                  </a:lnTo>
                  <a:lnTo>
                    <a:pt x="1512" y="378"/>
                  </a:lnTo>
                  <a:lnTo>
                    <a:pt x="1518" y="378"/>
                  </a:lnTo>
                  <a:lnTo>
                    <a:pt x="1524" y="378"/>
                  </a:lnTo>
                  <a:lnTo>
                    <a:pt x="1524" y="372"/>
                  </a:lnTo>
                  <a:lnTo>
                    <a:pt x="1530" y="372"/>
                  </a:lnTo>
                  <a:lnTo>
                    <a:pt x="1536" y="372"/>
                  </a:lnTo>
                  <a:lnTo>
                    <a:pt x="1542" y="372"/>
                  </a:lnTo>
                  <a:lnTo>
                    <a:pt x="1548" y="372"/>
                  </a:lnTo>
                  <a:lnTo>
                    <a:pt x="1548" y="366"/>
                  </a:lnTo>
                  <a:lnTo>
                    <a:pt x="1554" y="366"/>
                  </a:lnTo>
                  <a:lnTo>
                    <a:pt x="1560" y="366"/>
                  </a:lnTo>
                  <a:lnTo>
                    <a:pt x="1566" y="366"/>
                  </a:lnTo>
                  <a:lnTo>
                    <a:pt x="1572" y="366"/>
                  </a:lnTo>
                  <a:lnTo>
                    <a:pt x="1578" y="366"/>
                  </a:lnTo>
                  <a:lnTo>
                    <a:pt x="1578" y="360"/>
                  </a:lnTo>
                  <a:lnTo>
                    <a:pt x="1584" y="360"/>
                  </a:lnTo>
                  <a:lnTo>
                    <a:pt x="1590" y="360"/>
                  </a:lnTo>
                  <a:lnTo>
                    <a:pt x="1596" y="360"/>
                  </a:lnTo>
                  <a:lnTo>
                    <a:pt x="1602" y="360"/>
                  </a:lnTo>
                  <a:lnTo>
                    <a:pt x="1602" y="354"/>
                  </a:lnTo>
                  <a:lnTo>
                    <a:pt x="1608" y="354"/>
                  </a:lnTo>
                  <a:lnTo>
                    <a:pt x="1614" y="354"/>
                  </a:lnTo>
                  <a:lnTo>
                    <a:pt x="1620" y="354"/>
                  </a:lnTo>
                  <a:lnTo>
                    <a:pt x="1626" y="354"/>
                  </a:lnTo>
                  <a:lnTo>
                    <a:pt x="1626" y="348"/>
                  </a:lnTo>
                  <a:lnTo>
                    <a:pt x="1632" y="348"/>
                  </a:lnTo>
                  <a:lnTo>
                    <a:pt x="1638" y="348"/>
                  </a:lnTo>
                  <a:lnTo>
                    <a:pt x="1644" y="348"/>
                  </a:lnTo>
                  <a:lnTo>
                    <a:pt x="1650" y="348"/>
                  </a:lnTo>
                  <a:lnTo>
                    <a:pt x="1656" y="342"/>
                  </a:lnTo>
                  <a:lnTo>
                    <a:pt x="1662" y="342"/>
                  </a:lnTo>
                  <a:lnTo>
                    <a:pt x="1668" y="342"/>
                  </a:lnTo>
                  <a:lnTo>
                    <a:pt x="1674" y="342"/>
                  </a:lnTo>
                  <a:lnTo>
                    <a:pt x="1680" y="342"/>
                  </a:lnTo>
                  <a:lnTo>
                    <a:pt x="1680" y="336"/>
                  </a:lnTo>
                  <a:lnTo>
                    <a:pt x="1686" y="336"/>
                  </a:lnTo>
                  <a:lnTo>
                    <a:pt x="1692" y="336"/>
                  </a:lnTo>
                  <a:lnTo>
                    <a:pt x="1698" y="336"/>
                  </a:lnTo>
                  <a:lnTo>
                    <a:pt x="1704" y="336"/>
                  </a:lnTo>
                  <a:lnTo>
                    <a:pt x="1704" y="330"/>
                  </a:lnTo>
                  <a:lnTo>
                    <a:pt x="1710" y="330"/>
                  </a:lnTo>
                  <a:lnTo>
                    <a:pt x="1716" y="330"/>
                  </a:lnTo>
                  <a:lnTo>
                    <a:pt x="1722" y="330"/>
                  </a:lnTo>
                  <a:lnTo>
                    <a:pt x="1728" y="324"/>
                  </a:lnTo>
                  <a:lnTo>
                    <a:pt x="1734" y="324"/>
                  </a:lnTo>
                  <a:lnTo>
                    <a:pt x="1740" y="324"/>
                  </a:lnTo>
                  <a:lnTo>
                    <a:pt x="1746" y="324"/>
                  </a:lnTo>
                  <a:lnTo>
                    <a:pt x="1746" y="318"/>
                  </a:lnTo>
                  <a:lnTo>
                    <a:pt x="1752" y="318"/>
                  </a:lnTo>
                  <a:lnTo>
                    <a:pt x="1758" y="318"/>
                  </a:lnTo>
                  <a:lnTo>
                    <a:pt x="1764" y="318"/>
                  </a:lnTo>
                  <a:lnTo>
                    <a:pt x="1770" y="318"/>
                  </a:lnTo>
                  <a:lnTo>
                    <a:pt x="1770" y="312"/>
                  </a:lnTo>
                  <a:lnTo>
                    <a:pt x="1776" y="312"/>
                  </a:lnTo>
                  <a:lnTo>
                    <a:pt x="1782" y="312"/>
                  </a:lnTo>
                  <a:lnTo>
                    <a:pt x="1788" y="312"/>
                  </a:lnTo>
                  <a:lnTo>
                    <a:pt x="1794" y="312"/>
                  </a:lnTo>
                  <a:lnTo>
                    <a:pt x="1794" y="306"/>
                  </a:lnTo>
                  <a:lnTo>
                    <a:pt x="1800" y="306"/>
                  </a:lnTo>
                  <a:lnTo>
                    <a:pt x="1806" y="306"/>
                  </a:lnTo>
                  <a:lnTo>
                    <a:pt x="1812" y="306"/>
                  </a:lnTo>
                  <a:lnTo>
                    <a:pt x="1812" y="300"/>
                  </a:lnTo>
                  <a:lnTo>
                    <a:pt x="1818" y="300"/>
                  </a:lnTo>
                  <a:lnTo>
                    <a:pt x="1824" y="300"/>
                  </a:lnTo>
                  <a:lnTo>
                    <a:pt x="1830" y="300"/>
                  </a:lnTo>
                  <a:lnTo>
                    <a:pt x="1836" y="300"/>
                  </a:lnTo>
                  <a:lnTo>
                    <a:pt x="1836" y="294"/>
                  </a:lnTo>
                  <a:lnTo>
                    <a:pt x="1842" y="294"/>
                  </a:lnTo>
                  <a:lnTo>
                    <a:pt x="1848" y="294"/>
                  </a:lnTo>
                  <a:lnTo>
                    <a:pt x="1854" y="294"/>
                  </a:lnTo>
                  <a:lnTo>
                    <a:pt x="1854" y="288"/>
                  </a:lnTo>
                  <a:lnTo>
                    <a:pt x="1860" y="288"/>
                  </a:lnTo>
                  <a:lnTo>
                    <a:pt x="1866" y="288"/>
                  </a:lnTo>
                  <a:lnTo>
                    <a:pt x="1872" y="288"/>
                  </a:lnTo>
                  <a:lnTo>
                    <a:pt x="1872" y="282"/>
                  </a:lnTo>
                  <a:lnTo>
                    <a:pt x="1878" y="282"/>
                  </a:lnTo>
                  <a:lnTo>
                    <a:pt x="1884" y="282"/>
                  </a:lnTo>
                  <a:lnTo>
                    <a:pt x="1890" y="282"/>
                  </a:lnTo>
                  <a:lnTo>
                    <a:pt x="1896" y="282"/>
                  </a:lnTo>
                  <a:lnTo>
                    <a:pt x="1896" y="276"/>
                  </a:lnTo>
                  <a:lnTo>
                    <a:pt x="1902" y="276"/>
                  </a:lnTo>
                  <a:lnTo>
                    <a:pt x="1908" y="276"/>
                  </a:lnTo>
                  <a:lnTo>
                    <a:pt x="1914" y="276"/>
                  </a:lnTo>
                  <a:lnTo>
                    <a:pt x="1914" y="270"/>
                  </a:lnTo>
                  <a:lnTo>
                    <a:pt x="1920" y="270"/>
                  </a:lnTo>
                  <a:lnTo>
                    <a:pt x="1926" y="270"/>
                  </a:lnTo>
                  <a:lnTo>
                    <a:pt x="1932" y="270"/>
                  </a:lnTo>
                  <a:lnTo>
                    <a:pt x="1932" y="264"/>
                  </a:lnTo>
                  <a:lnTo>
                    <a:pt x="1938" y="264"/>
                  </a:lnTo>
                  <a:lnTo>
                    <a:pt x="1944" y="264"/>
                  </a:lnTo>
                  <a:lnTo>
                    <a:pt x="1950" y="264"/>
                  </a:lnTo>
                  <a:lnTo>
                    <a:pt x="1950" y="258"/>
                  </a:lnTo>
                  <a:lnTo>
                    <a:pt x="1956" y="258"/>
                  </a:lnTo>
                  <a:lnTo>
                    <a:pt x="1962" y="258"/>
                  </a:lnTo>
                  <a:lnTo>
                    <a:pt x="1968" y="258"/>
                  </a:lnTo>
                  <a:lnTo>
                    <a:pt x="1974" y="252"/>
                  </a:lnTo>
                  <a:lnTo>
                    <a:pt x="1980" y="252"/>
                  </a:lnTo>
                  <a:lnTo>
                    <a:pt x="1986" y="252"/>
                  </a:lnTo>
                  <a:lnTo>
                    <a:pt x="1992" y="252"/>
                  </a:lnTo>
                  <a:lnTo>
                    <a:pt x="1992" y="246"/>
                  </a:lnTo>
                  <a:lnTo>
                    <a:pt x="1998" y="246"/>
                  </a:lnTo>
                  <a:lnTo>
                    <a:pt x="2004" y="246"/>
                  </a:lnTo>
                  <a:lnTo>
                    <a:pt x="2010" y="246"/>
                  </a:lnTo>
                  <a:lnTo>
                    <a:pt x="2010" y="240"/>
                  </a:lnTo>
                  <a:lnTo>
                    <a:pt x="2016" y="240"/>
                  </a:lnTo>
                  <a:lnTo>
                    <a:pt x="2022" y="240"/>
                  </a:lnTo>
                  <a:lnTo>
                    <a:pt x="2028" y="240"/>
                  </a:lnTo>
                  <a:lnTo>
                    <a:pt x="2028" y="234"/>
                  </a:lnTo>
                  <a:lnTo>
                    <a:pt x="2034" y="234"/>
                  </a:lnTo>
                  <a:lnTo>
                    <a:pt x="2040" y="234"/>
                  </a:lnTo>
                  <a:lnTo>
                    <a:pt x="2046" y="228"/>
                  </a:lnTo>
                  <a:lnTo>
                    <a:pt x="2052" y="228"/>
                  </a:lnTo>
                  <a:lnTo>
                    <a:pt x="2058" y="228"/>
                  </a:lnTo>
                  <a:lnTo>
                    <a:pt x="2058" y="222"/>
                  </a:lnTo>
                  <a:lnTo>
                    <a:pt x="2064" y="222"/>
                  </a:lnTo>
                  <a:lnTo>
                    <a:pt x="2070" y="222"/>
                  </a:lnTo>
                  <a:lnTo>
                    <a:pt x="2076" y="222"/>
                  </a:lnTo>
                  <a:lnTo>
                    <a:pt x="2076" y="216"/>
                  </a:lnTo>
                  <a:lnTo>
                    <a:pt x="2082" y="216"/>
                  </a:lnTo>
                  <a:lnTo>
                    <a:pt x="2088" y="216"/>
                  </a:lnTo>
                  <a:lnTo>
                    <a:pt x="2094" y="216"/>
                  </a:lnTo>
                  <a:lnTo>
                    <a:pt x="2094" y="210"/>
                  </a:lnTo>
                  <a:lnTo>
                    <a:pt x="2100" y="210"/>
                  </a:lnTo>
                  <a:lnTo>
                    <a:pt x="2106" y="210"/>
                  </a:lnTo>
                  <a:lnTo>
                    <a:pt x="2112" y="210"/>
                  </a:lnTo>
                  <a:lnTo>
                    <a:pt x="2112" y="204"/>
                  </a:lnTo>
                  <a:lnTo>
                    <a:pt x="2118" y="204"/>
                  </a:lnTo>
                  <a:lnTo>
                    <a:pt x="2124" y="204"/>
                  </a:lnTo>
                  <a:lnTo>
                    <a:pt x="2130" y="204"/>
                  </a:lnTo>
                  <a:lnTo>
                    <a:pt x="2130" y="198"/>
                  </a:lnTo>
                  <a:lnTo>
                    <a:pt x="2136" y="198"/>
                  </a:lnTo>
                  <a:lnTo>
                    <a:pt x="2142" y="198"/>
                  </a:lnTo>
                  <a:lnTo>
                    <a:pt x="2142" y="192"/>
                  </a:lnTo>
                  <a:lnTo>
                    <a:pt x="2148" y="192"/>
                  </a:lnTo>
                  <a:lnTo>
                    <a:pt x="2154" y="192"/>
                  </a:lnTo>
                  <a:lnTo>
                    <a:pt x="2160" y="192"/>
                  </a:lnTo>
                  <a:lnTo>
                    <a:pt x="2160" y="186"/>
                  </a:lnTo>
                  <a:lnTo>
                    <a:pt x="2166" y="186"/>
                  </a:lnTo>
                  <a:lnTo>
                    <a:pt x="2172" y="186"/>
                  </a:lnTo>
                  <a:lnTo>
                    <a:pt x="2178" y="186"/>
                  </a:lnTo>
                  <a:lnTo>
                    <a:pt x="2178" y="180"/>
                  </a:lnTo>
                  <a:lnTo>
                    <a:pt x="2184" y="180"/>
                  </a:lnTo>
                  <a:lnTo>
                    <a:pt x="2190" y="180"/>
                  </a:lnTo>
                  <a:lnTo>
                    <a:pt x="2196" y="174"/>
                  </a:lnTo>
                  <a:lnTo>
                    <a:pt x="2202" y="174"/>
                  </a:lnTo>
                  <a:lnTo>
                    <a:pt x="2208" y="174"/>
                  </a:lnTo>
                  <a:lnTo>
                    <a:pt x="2208" y="168"/>
                  </a:lnTo>
                  <a:lnTo>
                    <a:pt x="2214" y="168"/>
                  </a:lnTo>
                  <a:lnTo>
                    <a:pt x="2220" y="168"/>
                  </a:lnTo>
                  <a:lnTo>
                    <a:pt x="2226" y="168"/>
                  </a:lnTo>
                  <a:lnTo>
                    <a:pt x="2226" y="162"/>
                  </a:lnTo>
                  <a:lnTo>
                    <a:pt x="2232" y="162"/>
                  </a:lnTo>
                  <a:lnTo>
                    <a:pt x="2238" y="162"/>
                  </a:lnTo>
                  <a:lnTo>
                    <a:pt x="2238" y="156"/>
                  </a:lnTo>
                  <a:lnTo>
                    <a:pt x="2244" y="156"/>
                  </a:lnTo>
                  <a:lnTo>
                    <a:pt x="2250" y="156"/>
                  </a:lnTo>
                  <a:lnTo>
                    <a:pt x="2256" y="156"/>
                  </a:lnTo>
                  <a:lnTo>
                    <a:pt x="2256" y="150"/>
                  </a:lnTo>
                  <a:lnTo>
                    <a:pt x="2262" y="150"/>
                  </a:lnTo>
                  <a:lnTo>
                    <a:pt x="2268" y="150"/>
                  </a:lnTo>
                  <a:lnTo>
                    <a:pt x="2268" y="144"/>
                  </a:lnTo>
                  <a:lnTo>
                    <a:pt x="2274" y="144"/>
                  </a:lnTo>
                  <a:lnTo>
                    <a:pt x="2280" y="144"/>
                  </a:lnTo>
                  <a:lnTo>
                    <a:pt x="2286" y="144"/>
                  </a:lnTo>
                  <a:lnTo>
                    <a:pt x="2286" y="138"/>
                  </a:lnTo>
                  <a:lnTo>
                    <a:pt x="2292" y="138"/>
                  </a:lnTo>
                  <a:lnTo>
                    <a:pt x="2298" y="138"/>
                  </a:lnTo>
                  <a:lnTo>
                    <a:pt x="2298" y="132"/>
                  </a:lnTo>
                  <a:lnTo>
                    <a:pt x="2304" y="132"/>
                  </a:lnTo>
                  <a:lnTo>
                    <a:pt x="2310" y="132"/>
                  </a:lnTo>
                  <a:lnTo>
                    <a:pt x="2316" y="132"/>
                  </a:lnTo>
                  <a:lnTo>
                    <a:pt x="2316" y="126"/>
                  </a:lnTo>
                  <a:lnTo>
                    <a:pt x="2322" y="126"/>
                  </a:lnTo>
                  <a:lnTo>
                    <a:pt x="2328" y="126"/>
                  </a:lnTo>
                  <a:lnTo>
                    <a:pt x="2328" y="120"/>
                  </a:lnTo>
                  <a:lnTo>
                    <a:pt x="2334" y="120"/>
                  </a:lnTo>
                  <a:lnTo>
                    <a:pt x="2340" y="120"/>
                  </a:lnTo>
                  <a:lnTo>
                    <a:pt x="2346" y="120"/>
                  </a:lnTo>
                  <a:lnTo>
                    <a:pt x="2346" y="114"/>
                  </a:lnTo>
                  <a:lnTo>
                    <a:pt x="2352" y="114"/>
                  </a:lnTo>
                  <a:lnTo>
                    <a:pt x="2358" y="114"/>
                  </a:lnTo>
                  <a:lnTo>
                    <a:pt x="2358" y="108"/>
                  </a:lnTo>
                  <a:lnTo>
                    <a:pt x="2364" y="108"/>
                  </a:lnTo>
                  <a:lnTo>
                    <a:pt x="2370" y="108"/>
                  </a:lnTo>
                  <a:lnTo>
                    <a:pt x="2370" y="102"/>
                  </a:lnTo>
                  <a:lnTo>
                    <a:pt x="2376" y="102"/>
                  </a:lnTo>
                  <a:lnTo>
                    <a:pt x="2382" y="102"/>
                  </a:lnTo>
                  <a:lnTo>
                    <a:pt x="2388" y="102"/>
                  </a:lnTo>
                  <a:lnTo>
                    <a:pt x="2388" y="96"/>
                  </a:lnTo>
                  <a:lnTo>
                    <a:pt x="2394" y="96"/>
                  </a:lnTo>
                  <a:lnTo>
                    <a:pt x="2400" y="96"/>
                  </a:lnTo>
                  <a:lnTo>
                    <a:pt x="2400" y="90"/>
                  </a:lnTo>
                  <a:lnTo>
                    <a:pt x="2406" y="90"/>
                  </a:lnTo>
                  <a:lnTo>
                    <a:pt x="2412" y="90"/>
                  </a:lnTo>
                  <a:lnTo>
                    <a:pt x="2412" y="84"/>
                  </a:lnTo>
                  <a:lnTo>
                    <a:pt x="2418" y="84"/>
                  </a:lnTo>
                  <a:lnTo>
                    <a:pt x="2424" y="84"/>
                  </a:lnTo>
                  <a:lnTo>
                    <a:pt x="2430" y="84"/>
                  </a:lnTo>
                  <a:lnTo>
                    <a:pt x="2430" y="78"/>
                  </a:lnTo>
                  <a:lnTo>
                    <a:pt x="2436" y="78"/>
                  </a:lnTo>
                  <a:lnTo>
                    <a:pt x="2442" y="78"/>
                  </a:lnTo>
                  <a:lnTo>
                    <a:pt x="2442" y="72"/>
                  </a:lnTo>
                  <a:lnTo>
                    <a:pt x="2448" y="72"/>
                  </a:lnTo>
                  <a:lnTo>
                    <a:pt x="2454" y="72"/>
                  </a:lnTo>
                  <a:lnTo>
                    <a:pt x="2454" y="66"/>
                  </a:lnTo>
                  <a:lnTo>
                    <a:pt x="2460" y="66"/>
                  </a:lnTo>
                  <a:lnTo>
                    <a:pt x="2466" y="66"/>
                  </a:lnTo>
                  <a:lnTo>
                    <a:pt x="2472" y="60"/>
                  </a:lnTo>
                  <a:lnTo>
                    <a:pt x="2478" y="60"/>
                  </a:lnTo>
                  <a:lnTo>
                    <a:pt x="2484" y="60"/>
                  </a:lnTo>
                  <a:lnTo>
                    <a:pt x="2484" y="54"/>
                  </a:lnTo>
                  <a:lnTo>
                    <a:pt x="2490" y="54"/>
                  </a:lnTo>
                  <a:lnTo>
                    <a:pt x="2496" y="54"/>
                  </a:lnTo>
                  <a:lnTo>
                    <a:pt x="2496" y="48"/>
                  </a:lnTo>
                  <a:lnTo>
                    <a:pt x="2502" y="48"/>
                  </a:lnTo>
                  <a:lnTo>
                    <a:pt x="2508" y="48"/>
                  </a:lnTo>
                  <a:lnTo>
                    <a:pt x="2508" y="42"/>
                  </a:lnTo>
                  <a:lnTo>
                    <a:pt x="2514" y="42"/>
                  </a:lnTo>
                  <a:lnTo>
                    <a:pt x="2520" y="42"/>
                  </a:lnTo>
                  <a:lnTo>
                    <a:pt x="2520" y="36"/>
                  </a:lnTo>
                  <a:lnTo>
                    <a:pt x="2526" y="36"/>
                  </a:lnTo>
                  <a:lnTo>
                    <a:pt x="2532" y="36"/>
                  </a:lnTo>
                  <a:lnTo>
                    <a:pt x="2532" y="30"/>
                  </a:lnTo>
                  <a:lnTo>
                    <a:pt x="2538" y="30"/>
                  </a:lnTo>
                  <a:lnTo>
                    <a:pt x="2544" y="30"/>
                  </a:lnTo>
                  <a:lnTo>
                    <a:pt x="2550" y="2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70"/>
            <p:cNvSpPr>
              <a:spLocks noChangeArrowheads="1"/>
            </p:cNvSpPr>
            <p:nvPr/>
          </p:nvSpPr>
          <p:spPr bwMode="auto">
            <a:xfrm>
              <a:off x="2693" y="2411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260" name="Freeform 71"/>
            <p:cNvSpPr>
              <a:spLocks/>
            </p:cNvSpPr>
            <p:nvPr/>
          </p:nvSpPr>
          <p:spPr bwMode="auto">
            <a:xfrm>
              <a:off x="1625" y="1565"/>
              <a:ext cx="2550" cy="1"/>
            </a:xfrm>
            <a:custGeom>
              <a:avLst/>
              <a:gdLst>
                <a:gd name="T0" fmla="*/ 36 w 2550"/>
                <a:gd name="T1" fmla="*/ 0 h 1"/>
                <a:gd name="T2" fmla="*/ 78 w 2550"/>
                <a:gd name="T3" fmla="*/ 0 h 1"/>
                <a:gd name="T4" fmla="*/ 120 w 2550"/>
                <a:gd name="T5" fmla="*/ 0 h 1"/>
                <a:gd name="T6" fmla="*/ 156 w 2550"/>
                <a:gd name="T7" fmla="*/ 0 h 1"/>
                <a:gd name="T8" fmla="*/ 198 w 2550"/>
                <a:gd name="T9" fmla="*/ 0 h 1"/>
                <a:gd name="T10" fmla="*/ 240 w 2550"/>
                <a:gd name="T11" fmla="*/ 0 h 1"/>
                <a:gd name="T12" fmla="*/ 282 w 2550"/>
                <a:gd name="T13" fmla="*/ 0 h 1"/>
                <a:gd name="T14" fmla="*/ 318 w 2550"/>
                <a:gd name="T15" fmla="*/ 0 h 1"/>
                <a:gd name="T16" fmla="*/ 360 w 2550"/>
                <a:gd name="T17" fmla="*/ 0 h 1"/>
                <a:gd name="T18" fmla="*/ 402 w 2550"/>
                <a:gd name="T19" fmla="*/ 0 h 1"/>
                <a:gd name="T20" fmla="*/ 444 w 2550"/>
                <a:gd name="T21" fmla="*/ 0 h 1"/>
                <a:gd name="T22" fmla="*/ 480 w 2550"/>
                <a:gd name="T23" fmla="*/ 0 h 1"/>
                <a:gd name="T24" fmla="*/ 522 w 2550"/>
                <a:gd name="T25" fmla="*/ 0 h 1"/>
                <a:gd name="T26" fmla="*/ 564 w 2550"/>
                <a:gd name="T27" fmla="*/ 0 h 1"/>
                <a:gd name="T28" fmla="*/ 600 w 2550"/>
                <a:gd name="T29" fmla="*/ 0 h 1"/>
                <a:gd name="T30" fmla="*/ 642 w 2550"/>
                <a:gd name="T31" fmla="*/ 0 h 1"/>
                <a:gd name="T32" fmla="*/ 684 w 2550"/>
                <a:gd name="T33" fmla="*/ 0 h 1"/>
                <a:gd name="T34" fmla="*/ 726 w 2550"/>
                <a:gd name="T35" fmla="*/ 0 h 1"/>
                <a:gd name="T36" fmla="*/ 762 w 2550"/>
                <a:gd name="T37" fmla="*/ 0 h 1"/>
                <a:gd name="T38" fmla="*/ 804 w 2550"/>
                <a:gd name="T39" fmla="*/ 0 h 1"/>
                <a:gd name="T40" fmla="*/ 846 w 2550"/>
                <a:gd name="T41" fmla="*/ 0 h 1"/>
                <a:gd name="T42" fmla="*/ 888 w 2550"/>
                <a:gd name="T43" fmla="*/ 0 h 1"/>
                <a:gd name="T44" fmla="*/ 924 w 2550"/>
                <a:gd name="T45" fmla="*/ 0 h 1"/>
                <a:gd name="T46" fmla="*/ 966 w 2550"/>
                <a:gd name="T47" fmla="*/ 0 h 1"/>
                <a:gd name="T48" fmla="*/ 1008 w 2550"/>
                <a:gd name="T49" fmla="*/ 0 h 1"/>
                <a:gd name="T50" fmla="*/ 1044 w 2550"/>
                <a:gd name="T51" fmla="*/ 0 h 1"/>
                <a:gd name="T52" fmla="*/ 1086 w 2550"/>
                <a:gd name="T53" fmla="*/ 0 h 1"/>
                <a:gd name="T54" fmla="*/ 1128 w 2550"/>
                <a:gd name="T55" fmla="*/ 0 h 1"/>
                <a:gd name="T56" fmla="*/ 1170 w 2550"/>
                <a:gd name="T57" fmla="*/ 0 h 1"/>
                <a:gd name="T58" fmla="*/ 1206 w 2550"/>
                <a:gd name="T59" fmla="*/ 0 h 1"/>
                <a:gd name="T60" fmla="*/ 1248 w 2550"/>
                <a:gd name="T61" fmla="*/ 0 h 1"/>
                <a:gd name="T62" fmla="*/ 1290 w 2550"/>
                <a:gd name="T63" fmla="*/ 0 h 1"/>
                <a:gd name="T64" fmla="*/ 1332 w 2550"/>
                <a:gd name="T65" fmla="*/ 0 h 1"/>
                <a:gd name="T66" fmla="*/ 1368 w 2550"/>
                <a:gd name="T67" fmla="*/ 0 h 1"/>
                <a:gd name="T68" fmla="*/ 1410 w 2550"/>
                <a:gd name="T69" fmla="*/ 0 h 1"/>
                <a:gd name="T70" fmla="*/ 1452 w 2550"/>
                <a:gd name="T71" fmla="*/ 0 h 1"/>
                <a:gd name="T72" fmla="*/ 1494 w 2550"/>
                <a:gd name="T73" fmla="*/ 0 h 1"/>
                <a:gd name="T74" fmla="*/ 1530 w 2550"/>
                <a:gd name="T75" fmla="*/ 0 h 1"/>
                <a:gd name="T76" fmla="*/ 1572 w 2550"/>
                <a:gd name="T77" fmla="*/ 0 h 1"/>
                <a:gd name="T78" fmla="*/ 1614 w 2550"/>
                <a:gd name="T79" fmla="*/ 0 h 1"/>
                <a:gd name="T80" fmla="*/ 1650 w 2550"/>
                <a:gd name="T81" fmla="*/ 0 h 1"/>
                <a:gd name="T82" fmla="*/ 1692 w 2550"/>
                <a:gd name="T83" fmla="*/ 0 h 1"/>
                <a:gd name="T84" fmla="*/ 1734 w 2550"/>
                <a:gd name="T85" fmla="*/ 0 h 1"/>
                <a:gd name="T86" fmla="*/ 1776 w 2550"/>
                <a:gd name="T87" fmla="*/ 0 h 1"/>
                <a:gd name="T88" fmla="*/ 1812 w 2550"/>
                <a:gd name="T89" fmla="*/ 0 h 1"/>
                <a:gd name="T90" fmla="*/ 1854 w 2550"/>
                <a:gd name="T91" fmla="*/ 0 h 1"/>
                <a:gd name="T92" fmla="*/ 1896 w 2550"/>
                <a:gd name="T93" fmla="*/ 0 h 1"/>
                <a:gd name="T94" fmla="*/ 1938 w 2550"/>
                <a:gd name="T95" fmla="*/ 0 h 1"/>
                <a:gd name="T96" fmla="*/ 1974 w 2550"/>
                <a:gd name="T97" fmla="*/ 0 h 1"/>
                <a:gd name="T98" fmla="*/ 2016 w 2550"/>
                <a:gd name="T99" fmla="*/ 0 h 1"/>
                <a:gd name="T100" fmla="*/ 2058 w 2550"/>
                <a:gd name="T101" fmla="*/ 0 h 1"/>
                <a:gd name="T102" fmla="*/ 2094 w 2550"/>
                <a:gd name="T103" fmla="*/ 0 h 1"/>
                <a:gd name="T104" fmla="*/ 2136 w 2550"/>
                <a:gd name="T105" fmla="*/ 0 h 1"/>
                <a:gd name="T106" fmla="*/ 2178 w 2550"/>
                <a:gd name="T107" fmla="*/ 0 h 1"/>
                <a:gd name="T108" fmla="*/ 2220 w 2550"/>
                <a:gd name="T109" fmla="*/ 0 h 1"/>
                <a:gd name="T110" fmla="*/ 2256 w 2550"/>
                <a:gd name="T111" fmla="*/ 0 h 1"/>
                <a:gd name="T112" fmla="*/ 2298 w 2550"/>
                <a:gd name="T113" fmla="*/ 0 h 1"/>
                <a:gd name="T114" fmla="*/ 2340 w 2550"/>
                <a:gd name="T115" fmla="*/ 0 h 1"/>
                <a:gd name="T116" fmla="*/ 2382 w 2550"/>
                <a:gd name="T117" fmla="*/ 0 h 1"/>
                <a:gd name="T118" fmla="*/ 2418 w 2550"/>
                <a:gd name="T119" fmla="*/ 0 h 1"/>
                <a:gd name="T120" fmla="*/ 2460 w 2550"/>
                <a:gd name="T121" fmla="*/ 0 h 1"/>
                <a:gd name="T122" fmla="*/ 2502 w 2550"/>
                <a:gd name="T123" fmla="*/ 0 h 1"/>
                <a:gd name="T124" fmla="*/ 2544 w 2550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50"/>
                <a:gd name="T190" fmla="*/ 0 h 1"/>
                <a:gd name="T191" fmla="*/ 2550 w 2550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50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72"/>
            <p:cNvSpPr>
              <a:spLocks noChangeArrowheads="1"/>
            </p:cNvSpPr>
            <p:nvPr/>
          </p:nvSpPr>
          <p:spPr bwMode="auto">
            <a:xfrm>
              <a:off x="3113" y="2411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262" name="Rectangle 73"/>
            <p:cNvSpPr>
              <a:spLocks noChangeArrowheads="1"/>
            </p:cNvSpPr>
            <p:nvPr/>
          </p:nvSpPr>
          <p:spPr bwMode="auto">
            <a:xfrm>
              <a:off x="1667" y="2501"/>
              <a:ext cx="48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Rectangle 74"/>
            <p:cNvSpPr>
              <a:spLocks noChangeArrowheads="1"/>
            </p:cNvSpPr>
            <p:nvPr/>
          </p:nvSpPr>
          <p:spPr bwMode="auto">
            <a:xfrm>
              <a:off x="1757" y="2513"/>
              <a:ext cx="19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Rectangle 75"/>
            <p:cNvSpPr>
              <a:spLocks noChangeArrowheads="1"/>
            </p:cNvSpPr>
            <p:nvPr/>
          </p:nvSpPr>
          <p:spPr bwMode="auto">
            <a:xfrm>
              <a:off x="1991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Rectangle 76"/>
            <p:cNvSpPr>
              <a:spLocks noChangeArrowheads="1"/>
            </p:cNvSpPr>
            <p:nvPr/>
          </p:nvSpPr>
          <p:spPr bwMode="auto">
            <a:xfrm>
              <a:off x="2231" y="2513"/>
              <a:ext cx="19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Rectangle 77"/>
            <p:cNvSpPr>
              <a:spLocks noChangeArrowheads="1"/>
            </p:cNvSpPr>
            <p:nvPr/>
          </p:nvSpPr>
          <p:spPr bwMode="auto">
            <a:xfrm>
              <a:off x="2465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Rectangle 78"/>
            <p:cNvSpPr>
              <a:spLocks noChangeArrowheads="1"/>
            </p:cNvSpPr>
            <p:nvPr/>
          </p:nvSpPr>
          <p:spPr bwMode="auto">
            <a:xfrm>
              <a:off x="2705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Rectangle 79"/>
            <p:cNvSpPr>
              <a:spLocks noChangeArrowheads="1"/>
            </p:cNvSpPr>
            <p:nvPr/>
          </p:nvSpPr>
          <p:spPr bwMode="auto">
            <a:xfrm>
              <a:off x="2945" y="2501"/>
              <a:ext cx="48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Rectangle 80"/>
            <p:cNvSpPr>
              <a:spLocks noChangeArrowheads="1"/>
            </p:cNvSpPr>
            <p:nvPr/>
          </p:nvSpPr>
          <p:spPr bwMode="auto">
            <a:xfrm>
              <a:off x="3035" y="2513"/>
              <a:ext cx="19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Rectangle 81"/>
            <p:cNvSpPr>
              <a:spLocks noChangeArrowheads="1"/>
            </p:cNvSpPr>
            <p:nvPr/>
          </p:nvSpPr>
          <p:spPr bwMode="auto">
            <a:xfrm>
              <a:off x="3269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Rectangle 82"/>
            <p:cNvSpPr>
              <a:spLocks noChangeArrowheads="1"/>
            </p:cNvSpPr>
            <p:nvPr/>
          </p:nvSpPr>
          <p:spPr bwMode="auto">
            <a:xfrm>
              <a:off x="3509" y="2513"/>
              <a:ext cx="19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Rectangle 83"/>
            <p:cNvSpPr>
              <a:spLocks noChangeArrowheads="1"/>
            </p:cNvSpPr>
            <p:nvPr/>
          </p:nvSpPr>
          <p:spPr bwMode="auto">
            <a:xfrm>
              <a:off x="3743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Rectangle 84"/>
            <p:cNvSpPr>
              <a:spLocks noChangeArrowheads="1"/>
            </p:cNvSpPr>
            <p:nvPr/>
          </p:nvSpPr>
          <p:spPr bwMode="auto">
            <a:xfrm>
              <a:off x="3983" y="2513"/>
              <a:ext cx="19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Rectangle 3"/>
          <p:cNvSpPr>
            <a:spLocks noGrp="1" noChangeArrowheads="1"/>
          </p:cNvSpPr>
          <p:nvPr>
            <p:ph type="title"/>
          </p:nvPr>
        </p:nvSpPr>
        <p:spPr>
          <a:xfrm>
            <a:off x="663575" y="201613"/>
            <a:ext cx="7953375" cy="387350"/>
          </a:xfrm>
        </p:spPr>
        <p:txBody>
          <a:bodyPr/>
          <a:lstStyle/>
          <a:p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135</a:t>
            </a:r>
            <a:r>
              <a:rPr lang="en-US" sz="3200" b="0" baseline="30000">
                <a:solidFill>
                  <a:srgbClr val="00B050"/>
                </a:solidFill>
                <a:latin typeface="Arial Unicode MS" charset="0"/>
              </a:rPr>
              <a:t>0</a:t>
            </a:r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 FODO Cell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8944" y="4621449"/>
            <a:ext cx="3365500" cy="830263"/>
            <a:chOff x="3473480" y="4295803"/>
            <a:chExt cx="3365500" cy="830263"/>
          </a:xfrm>
        </p:grpSpPr>
        <p:sp>
          <p:nvSpPr>
            <p:cNvPr id="8201" name="Rectangle 35"/>
            <p:cNvSpPr>
              <a:spLocks noChangeArrowheads="1"/>
            </p:cNvSpPr>
            <p:nvPr/>
          </p:nvSpPr>
          <p:spPr bwMode="auto">
            <a:xfrm>
              <a:off x="3473480" y="4295803"/>
              <a:ext cx="3365500" cy="830263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aphicFrame>
          <p:nvGraphicFramePr>
            <p:cNvPr id="8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8499827"/>
                </p:ext>
              </p:extLst>
            </p:nvPr>
          </p:nvGraphicFramePr>
          <p:xfrm>
            <a:off x="3694742" y="4382356"/>
            <a:ext cx="2963863" cy="665162"/>
          </p:xfrm>
          <a:graphic>
            <a:graphicData uri="http://schemas.openxmlformats.org/presentationml/2006/ole">
              <p:oleObj spid="_x0000_s8467" name="Equation" r:id="rId3" imgW="1790640" imgH="419040" progId="Equation.3">
                <p:embed/>
              </p:oleObj>
            </a:graphicData>
          </a:graphic>
        </p:graphicFrame>
      </p:grpSp>
      <p:grpSp>
        <p:nvGrpSpPr>
          <p:cNvPr id="88" name="Group 17"/>
          <p:cNvGrpSpPr>
            <a:grpSpLocks/>
          </p:cNvGrpSpPr>
          <p:nvPr/>
        </p:nvGrpSpPr>
        <p:grpSpPr bwMode="auto">
          <a:xfrm>
            <a:off x="6340605" y="4645407"/>
            <a:ext cx="2424113" cy="1019175"/>
            <a:chOff x="6512943" y="4836483"/>
            <a:chExt cx="2424023" cy="1019175"/>
          </a:xfrm>
        </p:grpSpPr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6697256" y="4976097"/>
            <a:ext cx="2024063" cy="347662"/>
          </p:xfrm>
          <a:graphic>
            <a:graphicData uri="http://schemas.openxmlformats.org/presentationml/2006/ole">
              <p:oleObj spid="_x0000_s8468" name="Equation" r:id="rId4" imgW="1244520" imgH="253800" progId="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6691734" y="5398746"/>
            <a:ext cx="2098675" cy="363537"/>
          </p:xfrm>
          <a:graphic>
            <a:graphicData uri="http://schemas.openxmlformats.org/presentationml/2006/ole">
              <p:oleObj spid="_x0000_s8469" name="Equation" r:id="rId5" imgW="1333440" imgH="241200" progId="">
                <p:embed/>
              </p:oleObj>
            </a:graphicData>
          </a:graphic>
        </p:graphicFrame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6512943" y="4836483"/>
              <a:ext cx="2424023" cy="1019175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08583" y="4845335"/>
            <a:ext cx="1787525" cy="336550"/>
            <a:chOff x="4716463" y="5529263"/>
            <a:chExt cx="1787525" cy="336550"/>
          </a:xfrm>
        </p:grpSpPr>
        <p:sp>
          <p:nvSpPr>
            <p:cNvPr id="92" name="Down Arrow 18"/>
            <p:cNvSpPr>
              <a:spLocks noChangeArrowheads="1"/>
            </p:cNvSpPr>
            <p:nvPr/>
          </p:nvSpPr>
          <p:spPr bwMode="auto">
            <a:xfrm rot="16200000">
              <a:off x="6124576" y="5486400"/>
              <a:ext cx="336550" cy="422275"/>
            </a:xfrm>
            <a:prstGeom prst="downArrow">
              <a:avLst>
                <a:gd name="adj1" fmla="val 50000"/>
                <a:gd name="adj2" fmla="val 49933"/>
              </a:avLst>
            </a:prstGeom>
            <a:solidFill>
              <a:schemeClr val="accent1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graphicFrame>
          <p:nvGraphicFramePr>
            <p:cNvPr id="9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936529"/>
                </p:ext>
              </p:extLst>
            </p:nvPr>
          </p:nvGraphicFramePr>
          <p:xfrm>
            <a:off x="4716463" y="5545138"/>
            <a:ext cx="1490662" cy="320675"/>
          </p:xfrm>
          <a:graphic>
            <a:graphicData uri="http://schemas.openxmlformats.org/presentationml/2006/ole">
              <p:oleObj spid="_x0000_s8470" name="Equation" r:id="rId6" imgW="927000" imgH="203040" progId="">
                <p:embed/>
              </p:oleObj>
            </a:graphicData>
          </a:graphic>
        </p:graphicFrame>
      </p:grpSp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7166480" y="5199821"/>
            <a:ext cx="1528394" cy="423367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84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Group 19"/>
          <p:cNvGrpSpPr>
            <a:grpSpLocks noChangeAspect="1"/>
          </p:cNvGrpSpPr>
          <p:nvPr/>
        </p:nvGrpSpPr>
        <p:grpSpPr bwMode="auto">
          <a:xfrm>
            <a:off x="2341563" y="901700"/>
            <a:ext cx="4638675" cy="3352800"/>
            <a:chOff x="1475" y="568"/>
            <a:chExt cx="2922" cy="2112"/>
          </a:xfrm>
        </p:grpSpPr>
        <p:sp>
          <p:nvSpPr>
            <p:cNvPr id="1230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475" y="568"/>
              <a:ext cx="2886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1475" y="568"/>
              <a:ext cx="2886" cy="2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1547" y="712"/>
              <a:ext cx="2742" cy="18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4037" y="2542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52.3599</a:t>
              </a:r>
              <a:endParaRPr lang="en-US"/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547" y="2542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2310" name="Rectangle 25"/>
            <p:cNvSpPr>
              <a:spLocks noChangeArrowheads="1"/>
            </p:cNvSpPr>
            <p:nvPr/>
          </p:nvSpPr>
          <p:spPr bwMode="auto">
            <a:xfrm>
              <a:off x="1595" y="646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12311" name="Rectangle 26"/>
            <p:cNvSpPr>
              <a:spLocks noChangeArrowheads="1"/>
            </p:cNvSpPr>
            <p:nvPr/>
          </p:nvSpPr>
          <p:spPr bwMode="auto">
            <a:xfrm rot="-5400000">
              <a:off x="1445" y="687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150</a:t>
              </a:r>
              <a:endParaRPr lang="en-US"/>
            </a:p>
          </p:txBody>
        </p:sp>
        <p:sp>
          <p:nvSpPr>
            <p:cNvPr id="12312" name="Rectangle 27"/>
            <p:cNvSpPr>
              <a:spLocks noChangeArrowheads="1"/>
            </p:cNvSpPr>
            <p:nvPr/>
          </p:nvSpPr>
          <p:spPr bwMode="auto">
            <a:xfrm rot="-5400000">
              <a:off x="1487" y="2446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2313" name="Rectangle 28"/>
            <p:cNvSpPr>
              <a:spLocks noChangeArrowheads="1"/>
            </p:cNvSpPr>
            <p:nvPr/>
          </p:nvSpPr>
          <p:spPr bwMode="auto">
            <a:xfrm rot="-5400000">
              <a:off x="4277" y="699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0.3</a:t>
              </a:r>
              <a:endParaRPr lang="en-US"/>
            </a:p>
          </p:txBody>
        </p:sp>
        <p:sp>
          <p:nvSpPr>
            <p:cNvPr id="12314" name="Rectangle 29"/>
            <p:cNvSpPr>
              <a:spLocks noChangeArrowheads="1"/>
            </p:cNvSpPr>
            <p:nvPr/>
          </p:nvSpPr>
          <p:spPr bwMode="auto">
            <a:xfrm rot="-5400000">
              <a:off x="4265" y="2404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-0.3</a:t>
              </a:r>
              <a:endParaRPr lang="en-US"/>
            </a:p>
          </p:txBody>
        </p:sp>
        <p:sp>
          <p:nvSpPr>
            <p:cNvPr id="12315" name="Rectangle 30"/>
            <p:cNvSpPr>
              <a:spLocks noChangeArrowheads="1"/>
            </p:cNvSpPr>
            <p:nvPr/>
          </p:nvSpPr>
          <p:spPr bwMode="auto">
            <a:xfrm rot="-5400000">
              <a:off x="1253" y="1497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12316" name="Rectangle 31"/>
            <p:cNvSpPr>
              <a:spLocks noChangeArrowheads="1"/>
            </p:cNvSpPr>
            <p:nvPr/>
          </p:nvSpPr>
          <p:spPr bwMode="auto">
            <a:xfrm rot="-5400000">
              <a:off x="4091" y="1515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12317" name="Line 32"/>
            <p:cNvSpPr>
              <a:spLocks noChangeShapeType="1"/>
            </p:cNvSpPr>
            <p:nvPr/>
          </p:nvSpPr>
          <p:spPr bwMode="auto">
            <a:xfrm flipH="1">
              <a:off x="4265" y="89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33"/>
            <p:cNvSpPr>
              <a:spLocks noChangeShapeType="1"/>
            </p:cNvSpPr>
            <p:nvPr/>
          </p:nvSpPr>
          <p:spPr bwMode="auto">
            <a:xfrm>
              <a:off x="1547" y="89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4"/>
            <p:cNvSpPr>
              <a:spLocks noChangeShapeType="1"/>
            </p:cNvSpPr>
            <p:nvPr/>
          </p:nvSpPr>
          <p:spPr bwMode="auto">
            <a:xfrm flipV="1">
              <a:off x="1817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35"/>
            <p:cNvSpPr>
              <a:spLocks noChangeShapeType="1"/>
            </p:cNvSpPr>
            <p:nvPr/>
          </p:nvSpPr>
          <p:spPr bwMode="auto">
            <a:xfrm>
              <a:off x="1817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6"/>
            <p:cNvSpPr>
              <a:spLocks noChangeShapeType="1"/>
            </p:cNvSpPr>
            <p:nvPr/>
          </p:nvSpPr>
          <p:spPr bwMode="auto">
            <a:xfrm flipH="1">
              <a:off x="4265" y="10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7"/>
            <p:cNvSpPr>
              <a:spLocks noChangeShapeType="1"/>
            </p:cNvSpPr>
            <p:nvPr/>
          </p:nvSpPr>
          <p:spPr bwMode="auto">
            <a:xfrm>
              <a:off x="1547" y="107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8"/>
            <p:cNvSpPr>
              <a:spLocks noChangeShapeType="1"/>
            </p:cNvSpPr>
            <p:nvPr/>
          </p:nvSpPr>
          <p:spPr bwMode="auto">
            <a:xfrm flipV="1">
              <a:off x="2093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9"/>
            <p:cNvSpPr>
              <a:spLocks noChangeShapeType="1"/>
            </p:cNvSpPr>
            <p:nvPr/>
          </p:nvSpPr>
          <p:spPr bwMode="auto">
            <a:xfrm>
              <a:off x="2093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0"/>
            <p:cNvSpPr>
              <a:spLocks noChangeShapeType="1"/>
            </p:cNvSpPr>
            <p:nvPr/>
          </p:nvSpPr>
          <p:spPr bwMode="auto">
            <a:xfrm flipH="1">
              <a:off x="4265" y="12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1"/>
            <p:cNvSpPr>
              <a:spLocks noChangeShapeType="1"/>
            </p:cNvSpPr>
            <p:nvPr/>
          </p:nvSpPr>
          <p:spPr bwMode="auto">
            <a:xfrm>
              <a:off x="1547" y="12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2"/>
            <p:cNvSpPr>
              <a:spLocks noChangeShapeType="1"/>
            </p:cNvSpPr>
            <p:nvPr/>
          </p:nvSpPr>
          <p:spPr bwMode="auto">
            <a:xfrm flipV="1">
              <a:off x="2369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43"/>
            <p:cNvSpPr>
              <a:spLocks noChangeShapeType="1"/>
            </p:cNvSpPr>
            <p:nvPr/>
          </p:nvSpPr>
          <p:spPr bwMode="auto">
            <a:xfrm>
              <a:off x="2369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4"/>
            <p:cNvSpPr>
              <a:spLocks noChangeShapeType="1"/>
            </p:cNvSpPr>
            <p:nvPr/>
          </p:nvSpPr>
          <p:spPr bwMode="auto">
            <a:xfrm flipH="1">
              <a:off x="4265" y="14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5"/>
            <p:cNvSpPr>
              <a:spLocks noChangeShapeType="1"/>
            </p:cNvSpPr>
            <p:nvPr/>
          </p:nvSpPr>
          <p:spPr bwMode="auto">
            <a:xfrm>
              <a:off x="1547" y="14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6"/>
            <p:cNvSpPr>
              <a:spLocks noChangeShapeType="1"/>
            </p:cNvSpPr>
            <p:nvPr/>
          </p:nvSpPr>
          <p:spPr bwMode="auto">
            <a:xfrm flipV="1">
              <a:off x="2639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47"/>
            <p:cNvSpPr>
              <a:spLocks noChangeShapeType="1"/>
            </p:cNvSpPr>
            <p:nvPr/>
          </p:nvSpPr>
          <p:spPr bwMode="auto">
            <a:xfrm>
              <a:off x="2639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48"/>
            <p:cNvSpPr>
              <a:spLocks noChangeShapeType="1"/>
            </p:cNvSpPr>
            <p:nvPr/>
          </p:nvSpPr>
          <p:spPr bwMode="auto">
            <a:xfrm flipH="1">
              <a:off x="4265" y="162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9"/>
            <p:cNvSpPr>
              <a:spLocks noChangeShapeType="1"/>
            </p:cNvSpPr>
            <p:nvPr/>
          </p:nvSpPr>
          <p:spPr bwMode="auto">
            <a:xfrm>
              <a:off x="1547" y="162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50"/>
            <p:cNvSpPr>
              <a:spLocks noChangeShapeType="1"/>
            </p:cNvSpPr>
            <p:nvPr/>
          </p:nvSpPr>
          <p:spPr bwMode="auto">
            <a:xfrm flipV="1">
              <a:off x="2915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51"/>
            <p:cNvSpPr>
              <a:spLocks noChangeShapeType="1"/>
            </p:cNvSpPr>
            <p:nvPr/>
          </p:nvSpPr>
          <p:spPr bwMode="auto">
            <a:xfrm>
              <a:off x="2915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52"/>
            <p:cNvSpPr>
              <a:spLocks noChangeShapeType="1"/>
            </p:cNvSpPr>
            <p:nvPr/>
          </p:nvSpPr>
          <p:spPr bwMode="auto">
            <a:xfrm flipH="1">
              <a:off x="4265" y="180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53"/>
            <p:cNvSpPr>
              <a:spLocks noChangeShapeType="1"/>
            </p:cNvSpPr>
            <p:nvPr/>
          </p:nvSpPr>
          <p:spPr bwMode="auto">
            <a:xfrm>
              <a:off x="1547" y="180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54"/>
            <p:cNvSpPr>
              <a:spLocks noChangeShapeType="1"/>
            </p:cNvSpPr>
            <p:nvPr/>
          </p:nvSpPr>
          <p:spPr bwMode="auto">
            <a:xfrm flipV="1">
              <a:off x="3191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55"/>
            <p:cNvSpPr>
              <a:spLocks noChangeShapeType="1"/>
            </p:cNvSpPr>
            <p:nvPr/>
          </p:nvSpPr>
          <p:spPr bwMode="auto">
            <a:xfrm>
              <a:off x="3191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56"/>
            <p:cNvSpPr>
              <a:spLocks noChangeShapeType="1"/>
            </p:cNvSpPr>
            <p:nvPr/>
          </p:nvSpPr>
          <p:spPr bwMode="auto">
            <a:xfrm flipH="1">
              <a:off x="4265" y="198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57"/>
            <p:cNvSpPr>
              <a:spLocks noChangeShapeType="1"/>
            </p:cNvSpPr>
            <p:nvPr/>
          </p:nvSpPr>
          <p:spPr bwMode="auto">
            <a:xfrm>
              <a:off x="1547" y="198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58"/>
            <p:cNvSpPr>
              <a:spLocks noChangeShapeType="1"/>
            </p:cNvSpPr>
            <p:nvPr/>
          </p:nvSpPr>
          <p:spPr bwMode="auto">
            <a:xfrm flipV="1">
              <a:off x="3461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59"/>
            <p:cNvSpPr>
              <a:spLocks noChangeShapeType="1"/>
            </p:cNvSpPr>
            <p:nvPr/>
          </p:nvSpPr>
          <p:spPr bwMode="auto">
            <a:xfrm>
              <a:off x="3461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60"/>
            <p:cNvSpPr>
              <a:spLocks noChangeShapeType="1"/>
            </p:cNvSpPr>
            <p:nvPr/>
          </p:nvSpPr>
          <p:spPr bwMode="auto">
            <a:xfrm flipH="1">
              <a:off x="4265" y="217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61"/>
            <p:cNvSpPr>
              <a:spLocks noChangeShapeType="1"/>
            </p:cNvSpPr>
            <p:nvPr/>
          </p:nvSpPr>
          <p:spPr bwMode="auto">
            <a:xfrm>
              <a:off x="1547" y="217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62"/>
            <p:cNvSpPr>
              <a:spLocks noChangeShapeType="1"/>
            </p:cNvSpPr>
            <p:nvPr/>
          </p:nvSpPr>
          <p:spPr bwMode="auto">
            <a:xfrm flipV="1">
              <a:off x="3737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63"/>
            <p:cNvSpPr>
              <a:spLocks noChangeShapeType="1"/>
            </p:cNvSpPr>
            <p:nvPr/>
          </p:nvSpPr>
          <p:spPr bwMode="auto">
            <a:xfrm>
              <a:off x="3737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64"/>
            <p:cNvSpPr>
              <a:spLocks noChangeShapeType="1"/>
            </p:cNvSpPr>
            <p:nvPr/>
          </p:nvSpPr>
          <p:spPr bwMode="auto">
            <a:xfrm flipH="1">
              <a:off x="4265" y="23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5"/>
            <p:cNvSpPr>
              <a:spLocks noChangeShapeType="1"/>
            </p:cNvSpPr>
            <p:nvPr/>
          </p:nvSpPr>
          <p:spPr bwMode="auto">
            <a:xfrm>
              <a:off x="1547" y="235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6"/>
            <p:cNvSpPr>
              <a:spLocks noChangeShapeType="1"/>
            </p:cNvSpPr>
            <p:nvPr/>
          </p:nvSpPr>
          <p:spPr bwMode="auto">
            <a:xfrm flipV="1">
              <a:off x="4013" y="25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67"/>
            <p:cNvSpPr>
              <a:spLocks noChangeShapeType="1"/>
            </p:cNvSpPr>
            <p:nvPr/>
          </p:nvSpPr>
          <p:spPr bwMode="auto">
            <a:xfrm>
              <a:off x="4013" y="71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8"/>
            <p:cNvSpPr>
              <a:spLocks/>
            </p:cNvSpPr>
            <p:nvPr/>
          </p:nvSpPr>
          <p:spPr bwMode="auto">
            <a:xfrm>
              <a:off x="1547" y="1462"/>
              <a:ext cx="2736" cy="1062"/>
            </a:xfrm>
            <a:custGeom>
              <a:avLst/>
              <a:gdLst>
                <a:gd name="T0" fmla="*/ 42 w 2736"/>
                <a:gd name="T1" fmla="*/ 942 h 1062"/>
                <a:gd name="T2" fmla="*/ 84 w 2736"/>
                <a:gd name="T3" fmla="*/ 936 h 1062"/>
                <a:gd name="T4" fmla="*/ 126 w 2736"/>
                <a:gd name="T5" fmla="*/ 924 h 1062"/>
                <a:gd name="T6" fmla="*/ 168 w 2736"/>
                <a:gd name="T7" fmla="*/ 906 h 1062"/>
                <a:gd name="T8" fmla="*/ 216 w 2736"/>
                <a:gd name="T9" fmla="*/ 894 h 1062"/>
                <a:gd name="T10" fmla="*/ 258 w 2736"/>
                <a:gd name="T11" fmla="*/ 876 h 1062"/>
                <a:gd name="T12" fmla="*/ 300 w 2736"/>
                <a:gd name="T13" fmla="*/ 852 h 1062"/>
                <a:gd name="T14" fmla="*/ 342 w 2736"/>
                <a:gd name="T15" fmla="*/ 828 h 1062"/>
                <a:gd name="T16" fmla="*/ 384 w 2736"/>
                <a:gd name="T17" fmla="*/ 804 h 1062"/>
                <a:gd name="T18" fmla="*/ 432 w 2736"/>
                <a:gd name="T19" fmla="*/ 780 h 1062"/>
                <a:gd name="T20" fmla="*/ 474 w 2736"/>
                <a:gd name="T21" fmla="*/ 750 h 1062"/>
                <a:gd name="T22" fmla="*/ 516 w 2736"/>
                <a:gd name="T23" fmla="*/ 720 h 1062"/>
                <a:gd name="T24" fmla="*/ 558 w 2736"/>
                <a:gd name="T25" fmla="*/ 684 h 1062"/>
                <a:gd name="T26" fmla="*/ 606 w 2736"/>
                <a:gd name="T27" fmla="*/ 648 h 1062"/>
                <a:gd name="T28" fmla="*/ 648 w 2736"/>
                <a:gd name="T29" fmla="*/ 612 h 1062"/>
                <a:gd name="T30" fmla="*/ 690 w 2736"/>
                <a:gd name="T31" fmla="*/ 576 h 1062"/>
                <a:gd name="T32" fmla="*/ 732 w 2736"/>
                <a:gd name="T33" fmla="*/ 534 h 1062"/>
                <a:gd name="T34" fmla="*/ 774 w 2736"/>
                <a:gd name="T35" fmla="*/ 492 h 1062"/>
                <a:gd name="T36" fmla="*/ 822 w 2736"/>
                <a:gd name="T37" fmla="*/ 444 h 1062"/>
                <a:gd name="T38" fmla="*/ 864 w 2736"/>
                <a:gd name="T39" fmla="*/ 396 h 1062"/>
                <a:gd name="T40" fmla="*/ 906 w 2736"/>
                <a:gd name="T41" fmla="*/ 348 h 1062"/>
                <a:gd name="T42" fmla="*/ 948 w 2736"/>
                <a:gd name="T43" fmla="*/ 294 h 1062"/>
                <a:gd name="T44" fmla="*/ 996 w 2736"/>
                <a:gd name="T45" fmla="*/ 240 h 1062"/>
                <a:gd name="T46" fmla="*/ 1038 w 2736"/>
                <a:gd name="T47" fmla="*/ 186 h 1062"/>
                <a:gd name="T48" fmla="*/ 1080 w 2736"/>
                <a:gd name="T49" fmla="*/ 132 h 1062"/>
                <a:gd name="T50" fmla="*/ 1122 w 2736"/>
                <a:gd name="T51" fmla="*/ 72 h 1062"/>
                <a:gd name="T52" fmla="*/ 1164 w 2736"/>
                <a:gd name="T53" fmla="*/ 6 h 1062"/>
                <a:gd name="T54" fmla="*/ 1212 w 2736"/>
                <a:gd name="T55" fmla="*/ 126 h 1062"/>
                <a:gd name="T56" fmla="*/ 1254 w 2736"/>
                <a:gd name="T57" fmla="*/ 492 h 1062"/>
                <a:gd name="T58" fmla="*/ 1296 w 2736"/>
                <a:gd name="T59" fmla="*/ 774 h 1062"/>
                <a:gd name="T60" fmla="*/ 1338 w 2736"/>
                <a:gd name="T61" fmla="*/ 960 h 1062"/>
                <a:gd name="T62" fmla="*/ 1386 w 2736"/>
                <a:gd name="T63" fmla="*/ 1050 h 1062"/>
                <a:gd name="T64" fmla="*/ 1428 w 2736"/>
                <a:gd name="T65" fmla="*/ 1050 h 1062"/>
                <a:gd name="T66" fmla="*/ 1470 w 2736"/>
                <a:gd name="T67" fmla="*/ 954 h 1062"/>
                <a:gd name="T68" fmla="*/ 1512 w 2736"/>
                <a:gd name="T69" fmla="*/ 768 h 1062"/>
                <a:gd name="T70" fmla="*/ 1554 w 2736"/>
                <a:gd name="T71" fmla="*/ 486 h 1062"/>
                <a:gd name="T72" fmla="*/ 1602 w 2736"/>
                <a:gd name="T73" fmla="*/ 126 h 1062"/>
                <a:gd name="T74" fmla="*/ 1644 w 2736"/>
                <a:gd name="T75" fmla="*/ 18 h 1062"/>
                <a:gd name="T76" fmla="*/ 1686 w 2736"/>
                <a:gd name="T77" fmla="*/ 78 h 1062"/>
                <a:gd name="T78" fmla="*/ 1728 w 2736"/>
                <a:gd name="T79" fmla="*/ 138 h 1062"/>
                <a:gd name="T80" fmla="*/ 1776 w 2736"/>
                <a:gd name="T81" fmla="*/ 192 h 1062"/>
                <a:gd name="T82" fmla="*/ 1818 w 2736"/>
                <a:gd name="T83" fmla="*/ 252 h 1062"/>
                <a:gd name="T84" fmla="*/ 1860 w 2736"/>
                <a:gd name="T85" fmla="*/ 300 h 1062"/>
                <a:gd name="T86" fmla="*/ 1902 w 2736"/>
                <a:gd name="T87" fmla="*/ 354 h 1062"/>
                <a:gd name="T88" fmla="*/ 1944 w 2736"/>
                <a:gd name="T89" fmla="*/ 402 h 1062"/>
                <a:gd name="T90" fmla="*/ 1992 w 2736"/>
                <a:gd name="T91" fmla="*/ 450 h 1062"/>
                <a:gd name="T92" fmla="*/ 2034 w 2736"/>
                <a:gd name="T93" fmla="*/ 492 h 1062"/>
                <a:gd name="T94" fmla="*/ 2076 w 2736"/>
                <a:gd name="T95" fmla="*/ 540 h 1062"/>
                <a:gd name="T96" fmla="*/ 2118 w 2736"/>
                <a:gd name="T97" fmla="*/ 576 h 1062"/>
                <a:gd name="T98" fmla="*/ 2166 w 2736"/>
                <a:gd name="T99" fmla="*/ 618 h 1062"/>
                <a:gd name="T100" fmla="*/ 2208 w 2736"/>
                <a:gd name="T101" fmla="*/ 654 h 1062"/>
                <a:gd name="T102" fmla="*/ 2250 w 2736"/>
                <a:gd name="T103" fmla="*/ 690 h 1062"/>
                <a:gd name="T104" fmla="*/ 2292 w 2736"/>
                <a:gd name="T105" fmla="*/ 720 h 1062"/>
                <a:gd name="T106" fmla="*/ 2334 w 2736"/>
                <a:gd name="T107" fmla="*/ 750 h 1062"/>
                <a:gd name="T108" fmla="*/ 2382 w 2736"/>
                <a:gd name="T109" fmla="*/ 780 h 1062"/>
                <a:gd name="T110" fmla="*/ 2424 w 2736"/>
                <a:gd name="T111" fmla="*/ 804 h 1062"/>
                <a:gd name="T112" fmla="*/ 2466 w 2736"/>
                <a:gd name="T113" fmla="*/ 834 h 1062"/>
                <a:gd name="T114" fmla="*/ 2508 w 2736"/>
                <a:gd name="T115" fmla="*/ 852 h 1062"/>
                <a:gd name="T116" fmla="*/ 2556 w 2736"/>
                <a:gd name="T117" fmla="*/ 876 h 1062"/>
                <a:gd name="T118" fmla="*/ 2598 w 2736"/>
                <a:gd name="T119" fmla="*/ 894 h 1062"/>
                <a:gd name="T120" fmla="*/ 2640 w 2736"/>
                <a:gd name="T121" fmla="*/ 912 h 1062"/>
                <a:gd name="T122" fmla="*/ 2682 w 2736"/>
                <a:gd name="T123" fmla="*/ 924 h 1062"/>
                <a:gd name="T124" fmla="*/ 2724 w 2736"/>
                <a:gd name="T125" fmla="*/ 936 h 10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6"/>
                <a:gd name="T190" fmla="*/ 0 h 1062"/>
                <a:gd name="T191" fmla="*/ 2736 w 2736"/>
                <a:gd name="T192" fmla="*/ 1062 h 10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6" h="1062">
                  <a:moveTo>
                    <a:pt x="0" y="936"/>
                  </a:moveTo>
                  <a:lnTo>
                    <a:pt x="0" y="942"/>
                  </a:lnTo>
                  <a:lnTo>
                    <a:pt x="6" y="942"/>
                  </a:lnTo>
                  <a:lnTo>
                    <a:pt x="12" y="942"/>
                  </a:lnTo>
                  <a:lnTo>
                    <a:pt x="18" y="942"/>
                  </a:lnTo>
                  <a:lnTo>
                    <a:pt x="24" y="942"/>
                  </a:lnTo>
                  <a:lnTo>
                    <a:pt x="30" y="942"/>
                  </a:lnTo>
                  <a:lnTo>
                    <a:pt x="36" y="942"/>
                  </a:lnTo>
                  <a:lnTo>
                    <a:pt x="42" y="942"/>
                  </a:lnTo>
                  <a:lnTo>
                    <a:pt x="48" y="942"/>
                  </a:lnTo>
                  <a:lnTo>
                    <a:pt x="54" y="942"/>
                  </a:lnTo>
                  <a:lnTo>
                    <a:pt x="60" y="942"/>
                  </a:lnTo>
                  <a:lnTo>
                    <a:pt x="66" y="942"/>
                  </a:lnTo>
                  <a:lnTo>
                    <a:pt x="72" y="936"/>
                  </a:lnTo>
                  <a:lnTo>
                    <a:pt x="78" y="936"/>
                  </a:lnTo>
                  <a:lnTo>
                    <a:pt x="84" y="936"/>
                  </a:lnTo>
                  <a:lnTo>
                    <a:pt x="90" y="936"/>
                  </a:lnTo>
                  <a:lnTo>
                    <a:pt x="90" y="930"/>
                  </a:lnTo>
                  <a:lnTo>
                    <a:pt x="96" y="930"/>
                  </a:lnTo>
                  <a:lnTo>
                    <a:pt x="102" y="930"/>
                  </a:lnTo>
                  <a:lnTo>
                    <a:pt x="108" y="930"/>
                  </a:lnTo>
                  <a:lnTo>
                    <a:pt x="114" y="930"/>
                  </a:lnTo>
                  <a:lnTo>
                    <a:pt x="114" y="924"/>
                  </a:lnTo>
                  <a:lnTo>
                    <a:pt x="120" y="924"/>
                  </a:lnTo>
                  <a:lnTo>
                    <a:pt x="126" y="924"/>
                  </a:lnTo>
                  <a:lnTo>
                    <a:pt x="132" y="924"/>
                  </a:lnTo>
                  <a:lnTo>
                    <a:pt x="132" y="918"/>
                  </a:lnTo>
                  <a:lnTo>
                    <a:pt x="138" y="918"/>
                  </a:lnTo>
                  <a:lnTo>
                    <a:pt x="144" y="918"/>
                  </a:lnTo>
                  <a:lnTo>
                    <a:pt x="150" y="918"/>
                  </a:lnTo>
                  <a:lnTo>
                    <a:pt x="150" y="912"/>
                  </a:lnTo>
                  <a:lnTo>
                    <a:pt x="156" y="912"/>
                  </a:lnTo>
                  <a:lnTo>
                    <a:pt x="162" y="912"/>
                  </a:lnTo>
                  <a:lnTo>
                    <a:pt x="168" y="912"/>
                  </a:lnTo>
                  <a:lnTo>
                    <a:pt x="168" y="906"/>
                  </a:lnTo>
                  <a:lnTo>
                    <a:pt x="174" y="906"/>
                  </a:lnTo>
                  <a:lnTo>
                    <a:pt x="180" y="906"/>
                  </a:lnTo>
                  <a:lnTo>
                    <a:pt x="186" y="906"/>
                  </a:lnTo>
                  <a:lnTo>
                    <a:pt x="186" y="900"/>
                  </a:lnTo>
                  <a:lnTo>
                    <a:pt x="192" y="900"/>
                  </a:lnTo>
                  <a:lnTo>
                    <a:pt x="198" y="900"/>
                  </a:lnTo>
                  <a:lnTo>
                    <a:pt x="198" y="894"/>
                  </a:lnTo>
                  <a:lnTo>
                    <a:pt x="204" y="894"/>
                  </a:lnTo>
                  <a:lnTo>
                    <a:pt x="210" y="894"/>
                  </a:lnTo>
                  <a:lnTo>
                    <a:pt x="216" y="894"/>
                  </a:lnTo>
                  <a:lnTo>
                    <a:pt x="216" y="888"/>
                  </a:lnTo>
                  <a:lnTo>
                    <a:pt x="222" y="888"/>
                  </a:lnTo>
                  <a:lnTo>
                    <a:pt x="228" y="888"/>
                  </a:lnTo>
                  <a:lnTo>
                    <a:pt x="228" y="882"/>
                  </a:lnTo>
                  <a:lnTo>
                    <a:pt x="234" y="882"/>
                  </a:lnTo>
                  <a:lnTo>
                    <a:pt x="240" y="882"/>
                  </a:lnTo>
                  <a:lnTo>
                    <a:pt x="246" y="882"/>
                  </a:lnTo>
                  <a:lnTo>
                    <a:pt x="246" y="876"/>
                  </a:lnTo>
                  <a:lnTo>
                    <a:pt x="252" y="876"/>
                  </a:lnTo>
                  <a:lnTo>
                    <a:pt x="258" y="876"/>
                  </a:lnTo>
                  <a:lnTo>
                    <a:pt x="258" y="870"/>
                  </a:lnTo>
                  <a:lnTo>
                    <a:pt x="264" y="870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76" y="864"/>
                  </a:lnTo>
                  <a:lnTo>
                    <a:pt x="282" y="864"/>
                  </a:lnTo>
                  <a:lnTo>
                    <a:pt x="282" y="858"/>
                  </a:lnTo>
                  <a:lnTo>
                    <a:pt x="288" y="858"/>
                  </a:lnTo>
                  <a:lnTo>
                    <a:pt x="294" y="858"/>
                  </a:lnTo>
                  <a:lnTo>
                    <a:pt x="294" y="852"/>
                  </a:lnTo>
                  <a:lnTo>
                    <a:pt x="300" y="852"/>
                  </a:lnTo>
                  <a:lnTo>
                    <a:pt x="306" y="852"/>
                  </a:lnTo>
                  <a:lnTo>
                    <a:pt x="306" y="846"/>
                  </a:lnTo>
                  <a:lnTo>
                    <a:pt x="312" y="846"/>
                  </a:lnTo>
                  <a:lnTo>
                    <a:pt x="318" y="846"/>
                  </a:lnTo>
                  <a:lnTo>
                    <a:pt x="318" y="840"/>
                  </a:lnTo>
                  <a:lnTo>
                    <a:pt x="324" y="840"/>
                  </a:lnTo>
                  <a:lnTo>
                    <a:pt x="330" y="840"/>
                  </a:lnTo>
                  <a:lnTo>
                    <a:pt x="330" y="834"/>
                  </a:lnTo>
                  <a:lnTo>
                    <a:pt x="336" y="834"/>
                  </a:lnTo>
                  <a:lnTo>
                    <a:pt x="342" y="834"/>
                  </a:lnTo>
                  <a:lnTo>
                    <a:pt x="342" y="828"/>
                  </a:lnTo>
                  <a:lnTo>
                    <a:pt x="348" y="828"/>
                  </a:lnTo>
                  <a:lnTo>
                    <a:pt x="354" y="828"/>
                  </a:lnTo>
                  <a:lnTo>
                    <a:pt x="354" y="822"/>
                  </a:lnTo>
                  <a:lnTo>
                    <a:pt x="360" y="822"/>
                  </a:lnTo>
                  <a:lnTo>
                    <a:pt x="366" y="816"/>
                  </a:lnTo>
                  <a:lnTo>
                    <a:pt x="372" y="816"/>
                  </a:lnTo>
                  <a:lnTo>
                    <a:pt x="372" y="810"/>
                  </a:lnTo>
                  <a:lnTo>
                    <a:pt x="378" y="810"/>
                  </a:lnTo>
                  <a:lnTo>
                    <a:pt x="384" y="810"/>
                  </a:lnTo>
                  <a:lnTo>
                    <a:pt x="384" y="804"/>
                  </a:lnTo>
                  <a:lnTo>
                    <a:pt x="390" y="804"/>
                  </a:lnTo>
                  <a:lnTo>
                    <a:pt x="396" y="804"/>
                  </a:lnTo>
                  <a:lnTo>
                    <a:pt x="396" y="798"/>
                  </a:lnTo>
                  <a:lnTo>
                    <a:pt x="402" y="798"/>
                  </a:lnTo>
                  <a:lnTo>
                    <a:pt x="402" y="792"/>
                  </a:lnTo>
                  <a:lnTo>
                    <a:pt x="408" y="792"/>
                  </a:lnTo>
                  <a:lnTo>
                    <a:pt x="414" y="792"/>
                  </a:lnTo>
                  <a:lnTo>
                    <a:pt x="414" y="786"/>
                  </a:lnTo>
                  <a:lnTo>
                    <a:pt x="420" y="786"/>
                  </a:lnTo>
                  <a:lnTo>
                    <a:pt x="420" y="780"/>
                  </a:lnTo>
                  <a:lnTo>
                    <a:pt x="426" y="780"/>
                  </a:lnTo>
                  <a:lnTo>
                    <a:pt x="432" y="780"/>
                  </a:lnTo>
                  <a:lnTo>
                    <a:pt x="432" y="774"/>
                  </a:lnTo>
                  <a:lnTo>
                    <a:pt x="438" y="774"/>
                  </a:lnTo>
                  <a:lnTo>
                    <a:pt x="444" y="774"/>
                  </a:lnTo>
                  <a:lnTo>
                    <a:pt x="444" y="768"/>
                  </a:lnTo>
                  <a:lnTo>
                    <a:pt x="450" y="768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2" y="762"/>
                  </a:lnTo>
                  <a:lnTo>
                    <a:pt x="462" y="756"/>
                  </a:lnTo>
                  <a:lnTo>
                    <a:pt x="468" y="756"/>
                  </a:lnTo>
                  <a:lnTo>
                    <a:pt x="468" y="750"/>
                  </a:lnTo>
                  <a:lnTo>
                    <a:pt x="474" y="750"/>
                  </a:lnTo>
                  <a:lnTo>
                    <a:pt x="480" y="744"/>
                  </a:lnTo>
                  <a:lnTo>
                    <a:pt x="486" y="744"/>
                  </a:lnTo>
                  <a:lnTo>
                    <a:pt x="486" y="738"/>
                  </a:lnTo>
                  <a:lnTo>
                    <a:pt x="492" y="738"/>
                  </a:lnTo>
                  <a:lnTo>
                    <a:pt x="492" y="732"/>
                  </a:lnTo>
                  <a:lnTo>
                    <a:pt x="498" y="732"/>
                  </a:lnTo>
                  <a:lnTo>
                    <a:pt x="504" y="732"/>
                  </a:lnTo>
                  <a:lnTo>
                    <a:pt x="504" y="726"/>
                  </a:lnTo>
                  <a:lnTo>
                    <a:pt x="510" y="726"/>
                  </a:lnTo>
                  <a:lnTo>
                    <a:pt x="510" y="720"/>
                  </a:lnTo>
                  <a:lnTo>
                    <a:pt x="516" y="720"/>
                  </a:lnTo>
                  <a:lnTo>
                    <a:pt x="516" y="714"/>
                  </a:lnTo>
                  <a:lnTo>
                    <a:pt x="522" y="714"/>
                  </a:lnTo>
                  <a:lnTo>
                    <a:pt x="528" y="714"/>
                  </a:lnTo>
                  <a:lnTo>
                    <a:pt x="528" y="708"/>
                  </a:lnTo>
                  <a:lnTo>
                    <a:pt x="534" y="708"/>
                  </a:lnTo>
                  <a:lnTo>
                    <a:pt x="534" y="702"/>
                  </a:lnTo>
                  <a:lnTo>
                    <a:pt x="540" y="702"/>
                  </a:lnTo>
                  <a:lnTo>
                    <a:pt x="546" y="696"/>
                  </a:lnTo>
                  <a:lnTo>
                    <a:pt x="552" y="696"/>
                  </a:lnTo>
                  <a:lnTo>
                    <a:pt x="552" y="690"/>
                  </a:lnTo>
                  <a:lnTo>
                    <a:pt x="558" y="690"/>
                  </a:lnTo>
                  <a:lnTo>
                    <a:pt x="558" y="684"/>
                  </a:lnTo>
                  <a:lnTo>
                    <a:pt x="564" y="684"/>
                  </a:lnTo>
                  <a:lnTo>
                    <a:pt x="564" y="678"/>
                  </a:lnTo>
                  <a:lnTo>
                    <a:pt x="570" y="678"/>
                  </a:lnTo>
                  <a:lnTo>
                    <a:pt x="576" y="678"/>
                  </a:lnTo>
                  <a:lnTo>
                    <a:pt x="576" y="672"/>
                  </a:lnTo>
                  <a:lnTo>
                    <a:pt x="582" y="672"/>
                  </a:lnTo>
                  <a:lnTo>
                    <a:pt x="582" y="666"/>
                  </a:lnTo>
                  <a:lnTo>
                    <a:pt x="588" y="666"/>
                  </a:lnTo>
                  <a:lnTo>
                    <a:pt x="588" y="660"/>
                  </a:lnTo>
                  <a:lnTo>
                    <a:pt x="594" y="660"/>
                  </a:lnTo>
                  <a:lnTo>
                    <a:pt x="594" y="654"/>
                  </a:lnTo>
                  <a:lnTo>
                    <a:pt x="600" y="654"/>
                  </a:lnTo>
                  <a:lnTo>
                    <a:pt x="600" y="648"/>
                  </a:lnTo>
                  <a:lnTo>
                    <a:pt x="606" y="648"/>
                  </a:lnTo>
                  <a:lnTo>
                    <a:pt x="612" y="648"/>
                  </a:lnTo>
                  <a:lnTo>
                    <a:pt x="612" y="642"/>
                  </a:lnTo>
                  <a:lnTo>
                    <a:pt x="618" y="642"/>
                  </a:lnTo>
                  <a:lnTo>
                    <a:pt x="618" y="636"/>
                  </a:lnTo>
                  <a:lnTo>
                    <a:pt x="624" y="636"/>
                  </a:lnTo>
                  <a:lnTo>
                    <a:pt x="624" y="630"/>
                  </a:lnTo>
                  <a:lnTo>
                    <a:pt x="630" y="630"/>
                  </a:lnTo>
                  <a:lnTo>
                    <a:pt x="630" y="624"/>
                  </a:lnTo>
                  <a:lnTo>
                    <a:pt x="636" y="624"/>
                  </a:lnTo>
                  <a:lnTo>
                    <a:pt x="636" y="618"/>
                  </a:lnTo>
                  <a:lnTo>
                    <a:pt x="642" y="618"/>
                  </a:lnTo>
                  <a:lnTo>
                    <a:pt x="648" y="612"/>
                  </a:lnTo>
                  <a:lnTo>
                    <a:pt x="654" y="612"/>
                  </a:lnTo>
                  <a:lnTo>
                    <a:pt x="654" y="606"/>
                  </a:lnTo>
                  <a:lnTo>
                    <a:pt x="660" y="606"/>
                  </a:lnTo>
                  <a:lnTo>
                    <a:pt x="660" y="600"/>
                  </a:lnTo>
                  <a:lnTo>
                    <a:pt x="666" y="600"/>
                  </a:lnTo>
                  <a:lnTo>
                    <a:pt x="666" y="594"/>
                  </a:lnTo>
                  <a:lnTo>
                    <a:pt x="672" y="594"/>
                  </a:lnTo>
                  <a:lnTo>
                    <a:pt x="672" y="588"/>
                  </a:lnTo>
                  <a:lnTo>
                    <a:pt x="678" y="588"/>
                  </a:lnTo>
                  <a:lnTo>
                    <a:pt x="678" y="582"/>
                  </a:lnTo>
                  <a:lnTo>
                    <a:pt x="684" y="582"/>
                  </a:lnTo>
                  <a:lnTo>
                    <a:pt x="684" y="576"/>
                  </a:lnTo>
                  <a:lnTo>
                    <a:pt x="690" y="576"/>
                  </a:lnTo>
                  <a:lnTo>
                    <a:pt x="690" y="570"/>
                  </a:lnTo>
                  <a:lnTo>
                    <a:pt x="696" y="570"/>
                  </a:lnTo>
                  <a:lnTo>
                    <a:pt x="696" y="564"/>
                  </a:lnTo>
                  <a:lnTo>
                    <a:pt x="702" y="564"/>
                  </a:lnTo>
                  <a:lnTo>
                    <a:pt x="702" y="558"/>
                  </a:lnTo>
                  <a:lnTo>
                    <a:pt x="708" y="558"/>
                  </a:lnTo>
                  <a:lnTo>
                    <a:pt x="708" y="552"/>
                  </a:lnTo>
                  <a:lnTo>
                    <a:pt x="714" y="552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32" y="540"/>
                  </a:lnTo>
                  <a:lnTo>
                    <a:pt x="732" y="534"/>
                  </a:lnTo>
                  <a:lnTo>
                    <a:pt x="738" y="534"/>
                  </a:lnTo>
                  <a:lnTo>
                    <a:pt x="738" y="528"/>
                  </a:lnTo>
                  <a:lnTo>
                    <a:pt x="744" y="528"/>
                  </a:lnTo>
                  <a:lnTo>
                    <a:pt x="744" y="522"/>
                  </a:lnTo>
                  <a:lnTo>
                    <a:pt x="750" y="522"/>
                  </a:lnTo>
                  <a:lnTo>
                    <a:pt x="750" y="516"/>
                  </a:lnTo>
                  <a:lnTo>
                    <a:pt x="756" y="516"/>
                  </a:lnTo>
                  <a:lnTo>
                    <a:pt x="756" y="510"/>
                  </a:lnTo>
                  <a:lnTo>
                    <a:pt x="762" y="510"/>
                  </a:lnTo>
                  <a:lnTo>
                    <a:pt x="762" y="504"/>
                  </a:lnTo>
                  <a:lnTo>
                    <a:pt x="768" y="504"/>
                  </a:lnTo>
                  <a:lnTo>
                    <a:pt x="768" y="498"/>
                  </a:lnTo>
                  <a:lnTo>
                    <a:pt x="774" y="498"/>
                  </a:lnTo>
                  <a:lnTo>
                    <a:pt x="774" y="492"/>
                  </a:lnTo>
                  <a:lnTo>
                    <a:pt x="780" y="492"/>
                  </a:lnTo>
                  <a:lnTo>
                    <a:pt x="780" y="486"/>
                  </a:lnTo>
                  <a:lnTo>
                    <a:pt x="786" y="486"/>
                  </a:lnTo>
                  <a:lnTo>
                    <a:pt x="786" y="480"/>
                  </a:lnTo>
                  <a:lnTo>
                    <a:pt x="792" y="474"/>
                  </a:lnTo>
                  <a:lnTo>
                    <a:pt x="798" y="468"/>
                  </a:lnTo>
                  <a:lnTo>
                    <a:pt x="798" y="462"/>
                  </a:lnTo>
                  <a:lnTo>
                    <a:pt x="804" y="462"/>
                  </a:lnTo>
                  <a:lnTo>
                    <a:pt x="804" y="456"/>
                  </a:lnTo>
                  <a:lnTo>
                    <a:pt x="810" y="456"/>
                  </a:lnTo>
                  <a:lnTo>
                    <a:pt x="810" y="450"/>
                  </a:lnTo>
                  <a:lnTo>
                    <a:pt x="816" y="450"/>
                  </a:lnTo>
                  <a:lnTo>
                    <a:pt x="816" y="444"/>
                  </a:lnTo>
                  <a:lnTo>
                    <a:pt x="822" y="444"/>
                  </a:lnTo>
                  <a:lnTo>
                    <a:pt x="822" y="438"/>
                  </a:lnTo>
                  <a:lnTo>
                    <a:pt x="828" y="438"/>
                  </a:lnTo>
                  <a:lnTo>
                    <a:pt x="828" y="432"/>
                  </a:lnTo>
                  <a:lnTo>
                    <a:pt x="834" y="432"/>
                  </a:lnTo>
                  <a:lnTo>
                    <a:pt x="834" y="426"/>
                  </a:lnTo>
                  <a:lnTo>
                    <a:pt x="840" y="426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14"/>
                  </a:lnTo>
                  <a:lnTo>
                    <a:pt x="852" y="414"/>
                  </a:lnTo>
                  <a:lnTo>
                    <a:pt x="852" y="408"/>
                  </a:lnTo>
                  <a:lnTo>
                    <a:pt x="858" y="408"/>
                  </a:lnTo>
                  <a:lnTo>
                    <a:pt x="858" y="402"/>
                  </a:lnTo>
                  <a:lnTo>
                    <a:pt x="864" y="402"/>
                  </a:lnTo>
                  <a:lnTo>
                    <a:pt x="864" y="396"/>
                  </a:lnTo>
                  <a:lnTo>
                    <a:pt x="870" y="390"/>
                  </a:lnTo>
                  <a:lnTo>
                    <a:pt x="870" y="384"/>
                  </a:lnTo>
                  <a:lnTo>
                    <a:pt x="876" y="384"/>
                  </a:lnTo>
                  <a:lnTo>
                    <a:pt x="876" y="378"/>
                  </a:lnTo>
                  <a:lnTo>
                    <a:pt x="882" y="378"/>
                  </a:lnTo>
                  <a:lnTo>
                    <a:pt x="882" y="372"/>
                  </a:lnTo>
                  <a:lnTo>
                    <a:pt x="888" y="372"/>
                  </a:lnTo>
                  <a:lnTo>
                    <a:pt x="888" y="366"/>
                  </a:lnTo>
                  <a:lnTo>
                    <a:pt x="894" y="366"/>
                  </a:lnTo>
                  <a:lnTo>
                    <a:pt x="894" y="360"/>
                  </a:lnTo>
                  <a:lnTo>
                    <a:pt x="900" y="360"/>
                  </a:lnTo>
                  <a:lnTo>
                    <a:pt x="900" y="354"/>
                  </a:lnTo>
                  <a:lnTo>
                    <a:pt x="906" y="354"/>
                  </a:lnTo>
                  <a:lnTo>
                    <a:pt x="906" y="348"/>
                  </a:lnTo>
                  <a:lnTo>
                    <a:pt x="912" y="342"/>
                  </a:lnTo>
                  <a:lnTo>
                    <a:pt x="912" y="336"/>
                  </a:lnTo>
                  <a:lnTo>
                    <a:pt x="918" y="336"/>
                  </a:lnTo>
                  <a:lnTo>
                    <a:pt x="918" y="330"/>
                  </a:lnTo>
                  <a:lnTo>
                    <a:pt x="924" y="330"/>
                  </a:lnTo>
                  <a:lnTo>
                    <a:pt x="924" y="324"/>
                  </a:lnTo>
                  <a:lnTo>
                    <a:pt x="930" y="324"/>
                  </a:lnTo>
                  <a:lnTo>
                    <a:pt x="930" y="318"/>
                  </a:lnTo>
                  <a:lnTo>
                    <a:pt x="936" y="318"/>
                  </a:lnTo>
                  <a:lnTo>
                    <a:pt x="936" y="312"/>
                  </a:lnTo>
                  <a:lnTo>
                    <a:pt x="942" y="312"/>
                  </a:lnTo>
                  <a:lnTo>
                    <a:pt x="942" y="306"/>
                  </a:lnTo>
                  <a:lnTo>
                    <a:pt x="942" y="300"/>
                  </a:lnTo>
                  <a:lnTo>
                    <a:pt x="948" y="300"/>
                  </a:lnTo>
                  <a:lnTo>
                    <a:pt x="948" y="294"/>
                  </a:lnTo>
                  <a:lnTo>
                    <a:pt x="954" y="294"/>
                  </a:lnTo>
                  <a:lnTo>
                    <a:pt x="954" y="288"/>
                  </a:lnTo>
                  <a:lnTo>
                    <a:pt x="960" y="288"/>
                  </a:lnTo>
                  <a:lnTo>
                    <a:pt x="960" y="282"/>
                  </a:lnTo>
                  <a:lnTo>
                    <a:pt x="966" y="282"/>
                  </a:lnTo>
                  <a:lnTo>
                    <a:pt x="966" y="276"/>
                  </a:lnTo>
                  <a:lnTo>
                    <a:pt x="972" y="270"/>
                  </a:lnTo>
                  <a:lnTo>
                    <a:pt x="972" y="264"/>
                  </a:lnTo>
                  <a:lnTo>
                    <a:pt x="978" y="264"/>
                  </a:lnTo>
                  <a:lnTo>
                    <a:pt x="978" y="258"/>
                  </a:lnTo>
                  <a:lnTo>
                    <a:pt x="984" y="258"/>
                  </a:lnTo>
                  <a:lnTo>
                    <a:pt x="984" y="252"/>
                  </a:lnTo>
                  <a:lnTo>
                    <a:pt x="990" y="252"/>
                  </a:lnTo>
                  <a:lnTo>
                    <a:pt x="990" y="246"/>
                  </a:lnTo>
                  <a:lnTo>
                    <a:pt x="996" y="240"/>
                  </a:lnTo>
                  <a:lnTo>
                    <a:pt x="996" y="234"/>
                  </a:lnTo>
                  <a:lnTo>
                    <a:pt x="1002" y="234"/>
                  </a:lnTo>
                  <a:lnTo>
                    <a:pt x="1002" y="228"/>
                  </a:lnTo>
                  <a:lnTo>
                    <a:pt x="1008" y="228"/>
                  </a:lnTo>
                  <a:lnTo>
                    <a:pt x="1008" y="222"/>
                  </a:lnTo>
                  <a:lnTo>
                    <a:pt x="1014" y="222"/>
                  </a:lnTo>
                  <a:lnTo>
                    <a:pt x="1014" y="216"/>
                  </a:lnTo>
                  <a:lnTo>
                    <a:pt x="1020" y="210"/>
                  </a:lnTo>
                  <a:lnTo>
                    <a:pt x="1020" y="204"/>
                  </a:lnTo>
                  <a:lnTo>
                    <a:pt x="1026" y="204"/>
                  </a:lnTo>
                  <a:lnTo>
                    <a:pt x="1026" y="198"/>
                  </a:lnTo>
                  <a:lnTo>
                    <a:pt x="1032" y="198"/>
                  </a:lnTo>
                  <a:lnTo>
                    <a:pt x="1032" y="192"/>
                  </a:lnTo>
                  <a:lnTo>
                    <a:pt x="1038" y="192"/>
                  </a:lnTo>
                  <a:lnTo>
                    <a:pt x="1038" y="186"/>
                  </a:lnTo>
                  <a:lnTo>
                    <a:pt x="1038" y="180"/>
                  </a:lnTo>
                  <a:lnTo>
                    <a:pt x="1044" y="180"/>
                  </a:lnTo>
                  <a:lnTo>
                    <a:pt x="1044" y="174"/>
                  </a:lnTo>
                  <a:lnTo>
                    <a:pt x="1050" y="174"/>
                  </a:lnTo>
                  <a:lnTo>
                    <a:pt x="1050" y="168"/>
                  </a:lnTo>
                  <a:lnTo>
                    <a:pt x="1056" y="168"/>
                  </a:lnTo>
                  <a:lnTo>
                    <a:pt x="1056" y="162"/>
                  </a:lnTo>
                  <a:lnTo>
                    <a:pt x="1056" y="156"/>
                  </a:lnTo>
                  <a:lnTo>
                    <a:pt x="1062" y="156"/>
                  </a:lnTo>
                  <a:lnTo>
                    <a:pt x="1062" y="150"/>
                  </a:lnTo>
                  <a:lnTo>
                    <a:pt x="1068" y="150"/>
                  </a:lnTo>
                  <a:lnTo>
                    <a:pt x="1068" y="144"/>
                  </a:lnTo>
                  <a:lnTo>
                    <a:pt x="1074" y="144"/>
                  </a:lnTo>
                  <a:lnTo>
                    <a:pt x="1074" y="138"/>
                  </a:lnTo>
                  <a:lnTo>
                    <a:pt x="1074" y="132"/>
                  </a:lnTo>
                  <a:lnTo>
                    <a:pt x="1080" y="132"/>
                  </a:lnTo>
                  <a:lnTo>
                    <a:pt x="1080" y="126"/>
                  </a:lnTo>
                  <a:lnTo>
                    <a:pt x="1086" y="126"/>
                  </a:lnTo>
                  <a:lnTo>
                    <a:pt x="1086" y="120"/>
                  </a:lnTo>
                  <a:lnTo>
                    <a:pt x="1092" y="120"/>
                  </a:lnTo>
                  <a:lnTo>
                    <a:pt x="1092" y="114"/>
                  </a:lnTo>
                  <a:lnTo>
                    <a:pt x="1092" y="108"/>
                  </a:lnTo>
                  <a:lnTo>
                    <a:pt x="1098" y="108"/>
                  </a:lnTo>
                  <a:lnTo>
                    <a:pt x="1098" y="102"/>
                  </a:lnTo>
                  <a:lnTo>
                    <a:pt x="1104" y="102"/>
                  </a:lnTo>
                  <a:lnTo>
                    <a:pt x="1104" y="96"/>
                  </a:lnTo>
                  <a:lnTo>
                    <a:pt x="1110" y="90"/>
                  </a:lnTo>
                  <a:lnTo>
                    <a:pt x="1110" y="84"/>
                  </a:lnTo>
                  <a:lnTo>
                    <a:pt x="1116" y="84"/>
                  </a:lnTo>
                  <a:lnTo>
                    <a:pt x="1116" y="78"/>
                  </a:lnTo>
                  <a:lnTo>
                    <a:pt x="1122" y="78"/>
                  </a:lnTo>
                  <a:lnTo>
                    <a:pt x="1122" y="72"/>
                  </a:lnTo>
                  <a:lnTo>
                    <a:pt x="1122" y="66"/>
                  </a:lnTo>
                  <a:lnTo>
                    <a:pt x="1128" y="66"/>
                  </a:lnTo>
                  <a:lnTo>
                    <a:pt x="1128" y="60"/>
                  </a:lnTo>
                  <a:lnTo>
                    <a:pt x="1134" y="60"/>
                  </a:lnTo>
                  <a:lnTo>
                    <a:pt x="1134" y="54"/>
                  </a:lnTo>
                  <a:lnTo>
                    <a:pt x="1140" y="48"/>
                  </a:lnTo>
                  <a:lnTo>
                    <a:pt x="1140" y="42"/>
                  </a:lnTo>
                  <a:lnTo>
                    <a:pt x="1146" y="42"/>
                  </a:lnTo>
                  <a:lnTo>
                    <a:pt x="1146" y="36"/>
                  </a:lnTo>
                  <a:lnTo>
                    <a:pt x="1152" y="36"/>
                  </a:lnTo>
                  <a:lnTo>
                    <a:pt x="1152" y="30"/>
                  </a:lnTo>
                  <a:lnTo>
                    <a:pt x="1152" y="24"/>
                  </a:lnTo>
                  <a:lnTo>
                    <a:pt x="1158" y="24"/>
                  </a:lnTo>
                  <a:lnTo>
                    <a:pt x="1158" y="18"/>
                  </a:lnTo>
                  <a:lnTo>
                    <a:pt x="1164" y="18"/>
                  </a:lnTo>
                  <a:lnTo>
                    <a:pt x="1164" y="12"/>
                  </a:lnTo>
                  <a:lnTo>
                    <a:pt x="1164" y="6"/>
                  </a:lnTo>
                  <a:lnTo>
                    <a:pt x="1170" y="6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2" y="6"/>
                  </a:lnTo>
                  <a:lnTo>
                    <a:pt x="1188" y="6"/>
                  </a:lnTo>
                  <a:lnTo>
                    <a:pt x="1188" y="12"/>
                  </a:lnTo>
                  <a:lnTo>
                    <a:pt x="1188" y="18"/>
                  </a:lnTo>
                  <a:lnTo>
                    <a:pt x="1188" y="24"/>
                  </a:lnTo>
                  <a:lnTo>
                    <a:pt x="1194" y="24"/>
                  </a:lnTo>
                  <a:lnTo>
                    <a:pt x="1194" y="30"/>
                  </a:lnTo>
                  <a:lnTo>
                    <a:pt x="1194" y="36"/>
                  </a:lnTo>
                  <a:lnTo>
                    <a:pt x="1194" y="42"/>
                  </a:lnTo>
                  <a:lnTo>
                    <a:pt x="1194" y="48"/>
                  </a:lnTo>
                  <a:lnTo>
                    <a:pt x="1200" y="48"/>
                  </a:lnTo>
                  <a:lnTo>
                    <a:pt x="1200" y="54"/>
                  </a:lnTo>
                  <a:lnTo>
                    <a:pt x="1200" y="60"/>
                  </a:lnTo>
                  <a:lnTo>
                    <a:pt x="1200" y="66"/>
                  </a:lnTo>
                  <a:lnTo>
                    <a:pt x="1200" y="72"/>
                  </a:lnTo>
                  <a:lnTo>
                    <a:pt x="1200" y="78"/>
                  </a:lnTo>
                  <a:lnTo>
                    <a:pt x="1206" y="84"/>
                  </a:lnTo>
                  <a:lnTo>
                    <a:pt x="1206" y="90"/>
                  </a:lnTo>
                  <a:lnTo>
                    <a:pt x="1206" y="96"/>
                  </a:lnTo>
                  <a:lnTo>
                    <a:pt x="1206" y="102"/>
                  </a:lnTo>
                  <a:lnTo>
                    <a:pt x="1206" y="108"/>
                  </a:lnTo>
                  <a:lnTo>
                    <a:pt x="1206" y="114"/>
                  </a:lnTo>
                  <a:lnTo>
                    <a:pt x="1206" y="120"/>
                  </a:lnTo>
                  <a:lnTo>
                    <a:pt x="1212" y="120"/>
                  </a:lnTo>
                  <a:lnTo>
                    <a:pt x="1212" y="126"/>
                  </a:lnTo>
                  <a:lnTo>
                    <a:pt x="1212" y="132"/>
                  </a:lnTo>
                  <a:lnTo>
                    <a:pt x="1212" y="138"/>
                  </a:lnTo>
                  <a:lnTo>
                    <a:pt x="1212" y="144"/>
                  </a:lnTo>
                  <a:lnTo>
                    <a:pt x="1212" y="150"/>
                  </a:lnTo>
                  <a:lnTo>
                    <a:pt x="1212" y="156"/>
                  </a:lnTo>
                  <a:lnTo>
                    <a:pt x="1212" y="162"/>
                  </a:lnTo>
                  <a:lnTo>
                    <a:pt x="1218" y="168"/>
                  </a:lnTo>
                  <a:lnTo>
                    <a:pt x="1218" y="174"/>
                  </a:lnTo>
                  <a:lnTo>
                    <a:pt x="1218" y="180"/>
                  </a:lnTo>
                  <a:lnTo>
                    <a:pt x="1218" y="186"/>
                  </a:lnTo>
                  <a:lnTo>
                    <a:pt x="1218" y="192"/>
                  </a:lnTo>
                  <a:lnTo>
                    <a:pt x="1218" y="198"/>
                  </a:lnTo>
                  <a:lnTo>
                    <a:pt x="1218" y="204"/>
                  </a:lnTo>
                  <a:lnTo>
                    <a:pt x="1218" y="210"/>
                  </a:lnTo>
                  <a:lnTo>
                    <a:pt x="1218" y="216"/>
                  </a:lnTo>
                  <a:lnTo>
                    <a:pt x="1224" y="216"/>
                  </a:lnTo>
                  <a:lnTo>
                    <a:pt x="1224" y="222"/>
                  </a:lnTo>
                  <a:lnTo>
                    <a:pt x="1224" y="228"/>
                  </a:lnTo>
                  <a:lnTo>
                    <a:pt x="1224" y="234"/>
                  </a:lnTo>
                  <a:lnTo>
                    <a:pt x="1224" y="240"/>
                  </a:lnTo>
                  <a:lnTo>
                    <a:pt x="1224" y="246"/>
                  </a:lnTo>
                  <a:lnTo>
                    <a:pt x="1224" y="252"/>
                  </a:lnTo>
                  <a:lnTo>
                    <a:pt x="1224" y="258"/>
                  </a:lnTo>
                  <a:lnTo>
                    <a:pt x="1224" y="264"/>
                  </a:lnTo>
                  <a:lnTo>
                    <a:pt x="1224" y="270"/>
                  </a:lnTo>
                  <a:lnTo>
                    <a:pt x="1230" y="276"/>
                  </a:lnTo>
                  <a:lnTo>
                    <a:pt x="1230" y="282"/>
                  </a:lnTo>
                  <a:lnTo>
                    <a:pt x="1230" y="288"/>
                  </a:lnTo>
                  <a:lnTo>
                    <a:pt x="1230" y="294"/>
                  </a:lnTo>
                  <a:lnTo>
                    <a:pt x="1230" y="300"/>
                  </a:lnTo>
                  <a:lnTo>
                    <a:pt x="1230" y="306"/>
                  </a:lnTo>
                  <a:lnTo>
                    <a:pt x="1230" y="312"/>
                  </a:lnTo>
                  <a:lnTo>
                    <a:pt x="1230" y="318"/>
                  </a:lnTo>
                  <a:lnTo>
                    <a:pt x="1230" y="324"/>
                  </a:lnTo>
                  <a:lnTo>
                    <a:pt x="1236" y="324"/>
                  </a:lnTo>
                  <a:lnTo>
                    <a:pt x="1236" y="330"/>
                  </a:lnTo>
                  <a:lnTo>
                    <a:pt x="1236" y="336"/>
                  </a:lnTo>
                  <a:lnTo>
                    <a:pt x="1236" y="342"/>
                  </a:lnTo>
                  <a:lnTo>
                    <a:pt x="1236" y="348"/>
                  </a:lnTo>
                  <a:lnTo>
                    <a:pt x="1236" y="354"/>
                  </a:lnTo>
                  <a:lnTo>
                    <a:pt x="1236" y="360"/>
                  </a:lnTo>
                  <a:lnTo>
                    <a:pt x="1236" y="366"/>
                  </a:lnTo>
                  <a:lnTo>
                    <a:pt x="1236" y="372"/>
                  </a:lnTo>
                  <a:lnTo>
                    <a:pt x="1242" y="378"/>
                  </a:lnTo>
                  <a:lnTo>
                    <a:pt x="1242" y="384"/>
                  </a:lnTo>
                  <a:lnTo>
                    <a:pt x="1242" y="390"/>
                  </a:lnTo>
                  <a:lnTo>
                    <a:pt x="1242" y="396"/>
                  </a:lnTo>
                  <a:lnTo>
                    <a:pt x="1242" y="402"/>
                  </a:lnTo>
                  <a:lnTo>
                    <a:pt x="1242" y="408"/>
                  </a:lnTo>
                  <a:lnTo>
                    <a:pt x="1242" y="414"/>
                  </a:lnTo>
                  <a:lnTo>
                    <a:pt x="1242" y="420"/>
                  </a:lnTo>
                  <a:lnTo>
                    <a:pt x="1248" y="426"/>
                  </a:lnTo>
                  <a:lnTo>
                    <a:pt x="1248" y="432"/>
                  </a:lnTo>
                  <a:lnTo>
                    <a:pt x="1248" y="438"/>
                  </a:lnTo>
                  <a:lnTo>
                    <a:pt x="1248" y="444"/>
                  </a:lnTo>
                  <a:lnTo>
                    <a:pt x="1248" y="450"/>
                  </a:lnTo>
                  <a:lnTo>
                    <a:pt x="1248" y="456"/>
                  </a:lnTo>
                  <a:lnTo>
                    <a:pt x="1248" y="462"/>
                  </a:lnTo>
                  <a:lnTo>
                    <a:pt x="1254" y="474"/>
                  </a:lnTo>
                  <a:lnTo>
                    <a:pt x="1254" y="480"/>
                  </a:lnTo>
                  <a:lnTo>
                    <a:pt x="1254" y="486"/>
                  </a:lnTo>
                  <a:lnTo>
                    <a:pt x="1254" y="492"/>
                  </a:lnTo>
                  <a:lnTo>
                    <a:pt x="1254" y="498"/>
                  </a:lnTo>
                  <a:lnTo>
                    <a:pt x="1254" y="504"/>
                  </a:lnTo>
                  <a:lnTo>
                    <a:pt x="1254" y="510"/>
                  </a:lnTo>
                  <a:lnTo>
                    <a:pt x="1254" y="516"/>
                  </a:lnTo>
                  <a:lnTo>
                    <a:pt x="1260" y="516"/>
                  </a:lnTo>
                  <a:lnTo>
                    <a:pt x="1260" y="522"/>
                  </a:lnTo>
                  <a:lnTo>
                    <a:pt x="1260" y="528"/>
                  </a:lnTo>
                  <a:lnTo>
                    <a:pt x="1260" y="534"/>
                  </a:lnTo>
                  <a:lnTo>
                    <a:pt x="1260" y="540"/>
                  </a:lnTo>
                  <a:lnTo>
                    <a:pt x="1260" y="546"/>
                  </a:lnTo>
                  <a:lnTo>
                    <a:pt x="1260" y="552"/>
                  </a:lnTo>
                  <a:lnTo>
                    <a:pt x="1260" y="558"/>
                  </a:lnTo>
                  <a:lnTo>
                    <a:pt x="1266" y="564"/>
                  </a:lnTo>
                  <a:lnTo>
                    <a:pt x="1266" y="570"/>
                  </a:lnTo>
                  <a:lnTo>
                    <a:pt x="1266" y="576"/>
                  </a:lnTo>
                  <a:lnTo>
                    <a:pt x="1266" y="582"/>
                  </a:lnTo>
                  <a:lnTo>
                    <a:pt x="1266" y="588"/>
                  </a:lnTo>
                  <a:lnTo>
                    <a:pt x="1266" y="594"/>
                  </a:lnTo>
                  <a:lnTo>
                    <a:pt x="1266" y="600"/>
                  </a:lnTo>
                  <a:lnTo>
                    <a:pt x="1272" y="606"/>
                  </a:lnTo>
                  <a:lnTo>
                    <a:pt x="1272" y="612"/>
                  </a:lnTo>
                  <a:lnTo>
                    <a:pt x="1272" y="618"/>
                  </a:lnTo>
                  <a:lnTo>
                    <a:pt x="1272" y="624"/>
                  </a:lnTo>
                  <a:lnTo>
                    <a:pt x="1272" y="630"/>
                  </a:lnTo>
                  <a:lnTo>
                    <a:pt x="1272" y="636"/>
                  </a:lnTo>
                  <a:lnTo>
                    <a:pt x="1272" y="642"/>
                  </a:lnTo>
                  <a:lnTo>
                    <a:pt x="1278" y="642"/>
                  </a:lnTo>
                  <a:lnTo>
                    <a:pt x="1278" y="648"/>
                  </a:lnTo>
                  <a:lnTo>
                    <a:pt x="1278" y="654"/>
                  </a:lnTo>
                  <a:lnTo>
                    <a:pt x="1278" y="660"/>
                  </a:lnTo>
                  <a:lnTo>
                    <a:pt x="1278" y="666"/>
                  </a:lnTo>
                  <a:lnTo>
                    <a:pt x="1278" y="672"/>
                  </a:lnTo>
                  <a:lnTo>
                    <a:pt x="1278" y="678"/>
                  </a:lnTo>
                  <a:lnTo>
                    <a:pt x="1284" y="678"/>
                  </a:lnTo>
                  <a:lnTo>
                    <a:pt x="1284" y="684"/>
                  </a:lnTo>
                  <a:lnTo>
                    <a:pt x="1284" y="690"/>
                  </a:lnTo>
                  <a:lnTo>
                    <a:pt x="1284" y="696"/>
                  </a:lnTo>
                  <a:lnTo>
                    <a:pt x="1284" y="702"/>
                  </a:lnTo>
                  <a:lnTo>
                    <a:pt x="1284" y="708"/>
                  </a:lnTo>
                  <a:lnTo>
                    <a:pt x="1284" y="714"/>
                  </a:lnTo>
                  <a:lnTo>
                    <a:pt x="1290" y="714"/>
                  </a:lnTo>
                  <a:lnTo>
                    <a:pt x="1290" y="720"/>
                  </a:lnTo>
                  <a:lnTo>
                    <a:pt x="1290" y="726"/>
                  </a:lnTo>
                  <a:lnTo>
                    <a:pt x="1290" y="732"/>
                  </a:lnTo>
                  <a:lnTo>
                    <a:pt x="1290" y="738"/>
                  </a:lnTo>
                  <a:lnTo>
                    <a:pt x="1290" y="744"/>
                  </a:lnTo>
                  <a:lnTo>
                    <a:pt x="1290" y="750"/>
                  </a:lnTo>
                  <a:lnTo>
                    <a:pt x="1296" y="750"/>
                  </a:lnTo>
                  <a:lnTo>
                    <a:pt x="1296" y="756"/>
                  </a:lnTo>
                  <a:lnTo>
                    <a:pt x="1296" y="762"/>
                  </a:lnTo>
                  <a:lnTo>
                    <a:pt x="1296" y="768"/>
                  </a:lnTo>
                  <a:lnTo>
                    <a:pt x="1296" y="774"/>
                  </a:lnTo>
                  <a:lnTo>
                    <a:pt x="1296" y="780"/>
                  </a:lnTo>
                  <a:lnTo>
                    <a:pt x="1302" y="786"/>
                  </a:lnTo>
                  <a:lnTo>
                    <a:pt x="1302" y="792"/>
                  </a:lnTo>
                  <a:lnTo>
                    <a:pt x="1302" y="798"/>
                  </a:lnTo>
                  <a:lnTo>
                    <a:pt x="1302" y="804"/>
                  </a:lnTo>
                  <a:lnTo>
                    <a:pt x="1302" y="810"/>
                  </a:lnTo>
                  <a:lnTo>
                    <a:pt x="1308" y="816"/>
                  </a:lnTo>
                  <a:lnTo>
                    <a:pt x="1308" y="822"/>
                  </a:lnTo>
                  <a:lnTo>
                    <a:pt x="1308" y="828"/>
                  </a:lnTo>
                  <a:lnTo>
                    <a:pt x="1308" y="834"/>
                  </a:lnTo>
                  <a:lnTo>
                    <a:pt x="1308" y="840"/>
                  </a:lnTo>
                  <a:lnTo>
                    <a:pt x="1314" y="846"/>
                  </a:lnTo>
                  <a:lnTo>
                    <a:pt x="1314" y="852"/>
                  </a:lnTo>
                  <a:lnTo>
                    <a:pt x="1314" y="858"/>
                  </a:lnTo>
                  <a:lnTo>
                    <a:pt x="1314" y="864"/>
                  </a:lnTo>
                  <a:lnTo>
                    <a:pt x="1314" y="870"/>
                  </a:lnTo>
                  <a:lnTo>
                    <a:pt x="1320" y="870"/>
                  </a:lnTo>
                  <a:lnTo>
                    <a:pt x="1320" y="876"/>
                  </a:lnTo>
                  <a:lnTo>
                    <a:pt x="1320" y="882"/>
                  </a:lnTo>
                  <a:lnTo>
                    <a:pt x="1320" y="888"/>
                  </a:lnTo>
                  <a:lnTo>
                    <a:pt x="1320" y="894"/>
                  </a:lnTo>
                  <a:lnTo>
                    <a:pt x="1326" y="894"/>
                  </a:lnTo>
                  <a:lnTo>
                    <a:pt x="1326" y="900"/>
                  </a:lnTo>
                  <a:lnTo>
                    <a:pt x="1326" y="906"/>
                  </a:lnTo>
                  <a:lnTo>
                    <a:pt x="1326" y="912"/>
                  </a:lnTo>
                  <a:lnTo>
                    <a:pt x="1326" y="918"/>
                  </a:lnTo>
                  <a:lnTo>
                    <a:pt x="1332" y="918"/>
                  </a:lnTo>
                  <a:lnTo>
                    <a:pt x="1332" y="924"/>
                  </a:lnTo>
                  <a:lnTo>
                    <a:pt x="1332" y="930"/>
                  </a:lnTo>
                  <a:lnTo>
                    <a:pt x="1332" y="936"/>
                  </a:lnTo>
                  <a:lnTo>
                    <a:pt x="1332" y="942"/>
                  </a:lnTo>
                  <a:lnTo>
                    <a:pt x="1338" y="942"/>
                  </a:lnTo>
                  <a:lnTo>
                    <a:pt x="1338" y="948"/>
                  </a:lnTo>
                  <a:lnTo>
                    <a:pt x="1338" y="954"/>
                  </a:lnTo>
                  <a:lnTo>
                    <a:pt x="1338" y="960"/>
                  </a:lnTo>
                  <a:lnTo>
                    <a:pt x="1344" y="960"/>
                  </a:lnTo>
                  <a:lnTo>
                    <a:pt x="1344" y="966"/>
                  </a:lnTo>
                  <a:lnTo>
                    <a:pt x="1344" y="972"/>
                  </a:lnTo>
                  <a:lnTo>
                    <a:pt x="1344" y="978"/>
                  </a:lnTo>
                  <a:lnTo>
                    <a:pt x="1350" y="978"/>
                  </a:lnTo>
                  <a:lnTo>
                    <a:pt x="1350" y="984"/>
                  </a:lnTo>
                  <a:lnTo>
                    <a:pt x="1350" y="990"/>
                  </a:lnTo>
                  <a:lnTo>
                    <a:pt x="1350" y="996"/>
                  </a:lnTo>
                  <a:lnTo>
                    <a:pt x="1356" y="996"/>
                  </a:lnTo>
                  <a:lnTo>
                    <a:pt x="1356" y="1002"/>
                  </a:lnTo>
                  <a:lnTo>
                    <a:pt x="1356" y="1008"/>
                  </a:lnTo>
                  <a:lnTo>
                    <a:pt x="1362" y="1014"/>
                  </a:lnTo>
                  <a:lnTo>
                    <a:pt x="1362" y="1020"/>
                  </a:lnTo>
                  <a:lnTo>
                    <a:pt x="1362" y="1026"/>
                  </a:lnTo>
                  <a:lnTo>
                    <a:pt x="1368" y="1026"/>
                  </a:lnTo>
                  <a:lnTo>
                    <a:pt x="1368" y="1032"/>
                  </a:lnTo>
                  <a:lnTo>
                    <a:pt x="1374" y="1038"/>
                  </a:lnTo>
                  <a:lnTo>
                    <a:pt x="1374" y="1044"/>
                  </a:lnTo>
                  <a:lnTo>
                    <a:pt x="1380" y="1044"/>
                  </a:lnTo>
                  <a:lnTo>
                    <a:pt x="1380" y="1050"/>
                  </a:lnTo>
                  <a:lnTo>
                    <a:pt x="1386" y="1050"/>
                  </a:lnTo>
                  <a:lnTo>
                    <a:pt x="1386" y="1056"/>
                  </a:lnTo>
                  <a:lnTo>
                    <a:pt x="1392" y="1056"/>
                  </a:lnTo>
                  <a:lnTo>
                    <a:pt x="1392" y="1062"/>
                  </a:lnTo>
                  <a:lnTo>
                    <a:pt x="1398" y="1062"/>
                  </a:lnTo>
                  <a:lnTo>
                    <a:pt x="1404" y="1062"/>
                  </a:lnTo>
                  <a:lnTo>
                    <a:pt x="1410" y="1062"/>
                  </a:lnTo>
                  <a:lnTo>
                    <a:pt x="1416" y="1062"/>
                  </a:lnTo>
                  <a:lnTo>
                    <a:pt x="1416" y="1056"/>
                  </a:lnTo>
                  <a:lnTo>
                    <a:pt x="1422" y="1056"/>
                  </a:lnTo>
                  <a:lnTo>
                    <a:pt x="1428" y="1050"/>
                  </a:lnTo>
                  <a:lnTo>
                    <a:pt x="1428" y="1044"/>
                  </a:lnTo>
                  <a:lnTo>
                    <a:pt x="1434" y="1044"/>
                  </a:lnTo>
                  <a:lnTo>
                    <a:pt x="1434" y="1038"/>
                  </a:lnTo>
                  <a:lnTo>
                    <a:pt x="1440" y="1038"/>
                  </a:lnTo>
                  <a:lnTo>
                    <a:pt x="1440" y="1032"/>
                  </a:lnTo>
                  <a:lnTo>
                    <a:pt x="1440" y="1026"/>
                  </a:lnTo>
                  <a:lnTo>
                    <a:pt x="1446" y="1026"/>
                  </a:lnTo>
                  <a:lnTo>
                    <a:pt x="1446" y="1020"/>
                  </a:lnTo>
                  <a:lnTo>
                    <a:pt x="1446" y="1014"/>
                  </a:lnTo>
                  <a:lnTo>
                    <a:pt x="1452" y="1014"/>
                  </a:lnTo>
                  <a:lnTo>
                    <a:pt x="1452" y="1008"/>
                  </a:lnTo>
                  <a:lnTo>
                    <a:pt x="1452" y="1002"/>
                  </a:lnTo>
                  <a:lnTo>
                    <a:pt x="1458" y="1002"/>
                  </a:lnTo>
                  <a:lnTo>
                    <a:pt x="1458" y="996"/>
                  </a:lnTo>
                  <a:lnTo>
                    <a:pt x="1458" y="990"/>
                  </a:lnTo>
                  <a:lnTo>
                    <a:pt x="1458" y="984"/>
                  </a:lnTo>
                  <a:lnTo>
                    <a:pt x="1464" y="984"/>
                  </a:lnTo>
                  <a:lnTo>
                    <a:pt x="1464" y="978"/>
                  </a:lnTo>
                  <a:lnTo>
                    <a:pt x="1464" y="972"/>
                  </a:lnTo>
                  <a:lnTo>
                    <a:pt x="1464" y="966"/>
                  </a:lnTo>
                  <a:lnTo>
                    <a:pt x="1470" y="966"/>
                  </a:lnTo>
                  <a:lnTo>
                    <a:pt x="1470" y="960"/>
                  </a:lnTo>
                  <a:lnTo>
                    <a:pt x="1470" y="954"/>
                  </a:lnTo>
                  <a:lnTo>
                    <a:pt x="1470" y="948"/>
                  </a:lnTo>
                  <a:lnTo>
                    <a:pt x="1476" y="948"/>
                  </a:lnTo>
                  <a:lnTo>
                    <a:pt x="1476" y="942"/>
                  </a:lnTo>
                  <a:lnTo>
                    <a:pt x="1476" y="936"/>
                  </a:lnTo>
                  <a:lnTo>
                    <a:pt x="1476" y="930"/>
                  </a:lnTo>
                  <a:lnTo>
                    <a:pt x="1482" y="924"/>
                  </a:lnTo>
                  <a:lnTo>
                    <a:pt x="1482" y="918"/>
                  </a:lnTo>
                  <a:lnTo>
                    <a:pt x="1482" y="912"/>
                  </a:lnTo>
                  <a:lnTo>
                    <a:pt x="1482" y="906"/>
                  </a:lnTo>
                  <a:lnTo>
                    <a:pt x="1488" y="906"/>
                  </a:lnTo>
                  <a:lnTo>
                    <a:pt x="1488" y="900"/>
                  </a:lnTo>
                  <a:lnTo>
                    <a:pt x="1488" y="894"/>
                  </a:lnTo>
                  <a:lnTo>
                    <a:pt x="1488" y="888"/>
                  </a:lnTo>
                  <a:lnTo>
                    <a:pt x="1488" y="882"/>
                  </a:lnTo>
                  <a:lnTo>
                    <a:pt x="1494" y="876"/>
                  </a:lnTo>
                  <a:lnTo>
                    <a:pt x="1494" y="870"/>
                  </a:lnTo>
                  <a:lnTo>
                    <a:pt x="1494" y="864"/>
                  </a:lnTo>
                  <a:lnTo>
                    <a:pt x="1494" y="858"/>
                  </a:lnTo>
                  <a:lnTo>
                    <a:pt x="1494" y="852"/>
                  </a:lnTo>
                  <a:lnTo>
                    <a:pt x="1500" y="852"/>
                  </a:lnTo>
                  <a:lnTo>
                    <a:pt x="1500" y="846"/>
                  </a:lnTo>
                  <a:lnTo>
                    <a:pt x="1500" y="840"/>
                  </a:lnTo>
                  <a:lnTo>
                    <a:pt x="1500" y="834"/>
                  </a:lnTo>
                  <a:lnTo>
                    <a:pt x="1500" y="828"/>
                  </a:lnTo>
                  <a:lnTo>
                    <a:pt x="1506" y="822"/>
                  </a:lnTo>
                  <a:lnTo>
                    <a:pt x="1506" y="816"/>
                  </a:lnTo>
                  <a:lnTo>
                    <a:pt x="1506" y="810"/>
                  </a:lnTo>
                  <a:lnTo>
                    <a:pt x="1506" y="804"/>
                  </a:lnTo>
                  <a:lnTo>
                    <a:pt x="1506" y="798"/>
                  </a:lnTo>
                  <a:lnTo>
                    <a:pt x="1506" y="792"/>
                  </a:lnTo>
                  <a:lnTo>
                    <a:pt x="1512" y="792"/>
                  </a:lnTo>
                  <a:lnTo>
                    <a:pt x="1512" y="786"/>
                  </a:lnTo>
                  <a:lnTo>
                    <a:pt x="1512" y="780"/>
                  </a:lnTo>
                  <a:lnTo>
                    <a:pt x="1512" y="774"/>
                  </a:lnTo>
                  <a:lnTo>
                    <a:pt x="1512" y="768"/>
                  </a:lnTo>
                  <a:lnTo>
                    <a:pt x="1512" y="762"/>
                  </a:lnTo>
                  <a:lnTo>
                    <a:pt x="1518" y="762"/>
                  </a:lnTo>
                  <a:lnTo>
                    <a:pt x="1518" y="756"/>
                  </a:lnTo>
                  <a:lnTo>
                    <a:pt x="1518" y="750"/>
                  </a:lnTo>
                  <a:lnTo>
                    <a:pt x="1518" y="744"/>
                  </a:lnTo>
                  <a:lnTo>
                    <a:pt x="1518" y="738"/>
                  </a:lnTo>
                  <a:lnTo>
                    <a:pt x="1518" y="732"/>
                  </a:lnTo>
                  <a:lnTo>
                    <a:pt x="1518" y="726"/>
                  </a:lnTo>
                  <a:lnTo>
                    <a:pt x="1524" y="726"/>
                  </a:lnTo>
                  <a:lnTo>
                    <a:pt x="1524" y="720"/>
                  </a:lnTo>
                  <a:lnTo>
                    <a:pt x="1524" y="714"/>
                  </a:lnTo>
                  <a:lnTo>
                    <a:pt x="1524" y="708"/>
                  </a:lnTo>
                  <a:lnTo>
                    <a:pt x="1524" y="702"/>
                  </a:lnTo>
                  <a:lnTo>
                    <a:pt x="1524" y="696"/>
                  </a:lnTo>
                  <a:lnTo>
                    <a:pt x="1524" y="690"/>
                  </a:lnTo>
                  <a:lnTo>
                    <a:pt x="1530" y="690"/>
                  </a:lnTo>
                  <a:lnTo>
                    <a:pt x="1530" y="684"/>
                  </a:lnTo>
                  <a:lnTo>
                    <a:pt x="1530" y="678"/>
                  </a:lnTo>
                  <a:lnTo>
                    <a:pt x="1530" y="672"/>
                  </a:lnTo>
                  <a:lnTo>
                    <a:pt x="1530" y="666"/>
                  </a:lnTo>
                  <a:lnTo>
                    <a:pt x="1530" y="660"/>
                  </a:lnTo>
                  <a:lnTo>
                    <a:pt x="1530" y="654"/>
                  </a:lnTo>
                  <a:lnTo>
                    <a:pt x="1536" y="654"/>
                  </a:lnTo>
                  <a:lnTo>
                    <a:pt x="1536" y="648"/>
                  </a:lnTo>
                  <a:lnTo>
                    <a:pt x="1536" y="642"/>
                  </a:lnTo>
                  <a:lnTo>
                    <a:pt x="1536" y="636"/>
                  </a:lnTo>
                  <a:lnTo>
                    <a:pt x="1536" y="630"/>
                  </a:lnTo>
                  <a:lnTo>
                    <a:pt x="1536" y="624"/>
                  </a:lnTo>
                  <a:lnTo>
                    <a:pt x="1536" y="618"/>
                  </a:lnTo>
                  <a:lnTo>
                    <a:pt x="1542" y="612"/>
                  </a:lnTo>
                  <a:lnTo>
                    <a:pt x="1542" y="606"/>
                  </a:lnTo>
                  <a:lnTo>
                    <a:pt x="1542" y="600"/>
                  </a:lnTo>
                  <a:lnTo>
                    <a:pt x="1542" y="594"/>
                  </a:lnTo>
                  <a:lnTo>
                    <a:pt x="1542" y="588"/>
                  </a:lnTo>
                  <a:lnTo>
                    <a:pt x="1542" y="582"/>
                  </a:lnTo>
                  <a:lnTo>
                    <a:pt x="1542" y="576"/>
                  </a:lnTo>
                  <a:lnTo>
                    <a:pt x="1548" y="570"/>
                  </a:lnTo>
                  <a:lnTo>
                    <a:pt x="1548" y="564"/>
                  </a:lnTo>
                  <a:lnTo>
                    <a:pt x="1548" y="558"/>
                  </a:lnTo>
                  <a:lnTo>
                    <a:pt x="1548" y="552"/>
                  </a:lnTo>
                  <a:lnTo>
                    <a:pt x="1548" y="546"/>
                  </a:lnTo>
                  <a:lnTo>
                    <a:pt x="1548" y="540"/>
                  </a:lnTo>
                  <a:lnTo>
                    <a:pt x="1548" y="534"/>
                  </a:lnTo>
                  <a:lnTo>
                    <a:pt x="1554" y="528"/>
                  </a:lnTo>
                  <a:lnTo>
                    <a:pt x="1554" y="522"/>
                  </a:lnTo>
                  <a:lnTo>
                    <a:pt x="1554" y="516"/>
                  </a:lnTo>
                  <a:lnTo>
                    <a:pt x="1554" y="510"/>
                  </a:lnTo>
                  <a:lnTo>
                    <a:pt x="1554" y="504"/>
                  </a:lnTo>
                  <a:lnTo>
                    <a:pt x="1554" y="498"/>
                  </a:lnTo>
                  <a:lnTo>
                    <a:pt x="1554" y="492"/>
                  </a:lnTo>
                  <a:lnTo>
                    <a:pt x="1554" y="486"/>
                  </a:lnTo>
                  <a:lnTo>
                    <a:pt x="1560" y="480"/>
                  </a:lnTo>
                  <a:lnTo>
                    <a:pt x="1560" y="474"/>
                  </a:lnTo>
                  <a:lnTo>
                    <a:pt x="1560" y="468"/>
                  </a:lnTo>
                  <a:lnTo>
                    <a:pt x="1560" y="462"/>
                  </a:lnTo>
                  <a:lnTo>
                    <a:pt x="1560" y="456"/>
                  </a:lnTo>
                  <a:lnTo>
                    <a:pt x="1560" y="450"/>
                  </a:lnTo>
                  <a:lnTo>
                    <a:pt x="1560" y="444"/>
                  </a:lnTo>
                  <a:lnTo>
                    <a:pt x="1560" y="438"/>
                  </a:lnTo>
                  <a:lnTo>
                    <a:pt x="1566" y="438"/>
                  </a:lnTo>
                  <a:lnTo>
                    <a:pt x="1566" y="432"/>
                  </a:lnTo>
                  <a:lnTo>
                    <a:pt x="1566" y="426"/>
                  </a:lnTo>
                  <a:lnTo>
                    <a:pt x="1566" y="420"/>
                  </a:lnTo>
                  <a:lnTo>
                    <a:pt x="1566" y="414"/>
                  </a:lnTo>
                  <a:lnTo>
                    <a:pt x="1566" y="408"/>
                  </a:lnTo>
                  <a:lnTo>
                    <a:pt x="1566" y="402"/>
                  </a:lnTo>
                  <a:lnTo>
                    <a:pt x="1566" y="396"/>
                  </a:lnTo>
                  <a:lnTo>
                    <a:pt x="1566" y="390"/>
                  </a:lnTo>
                  <a:lnTo>
                    <a:pt x="1572" y="384"/>
                  </a:lnTo>
                  <a:lnTo>
                    <a:pt x="1572" y="378"/>
                  </a:lnTo>
                  <a:lnTo>
                    <a:pt x="1572" y="372"/>
                  </a:lnTo>
                  <a:lnTo>
                    <a:pt x="1572" y="366"/>
                  </a:lnTo>
                  <a:lnTo>
                    <a:pt x="1572" y="360"/>
                  </a:lnTo>
                  <a:lnTo>
                    <a:pt x="1572" y="354"/>
                  </a:lnTo>
                  <a:lnTo>
                    <a:pt x="1572" y="348"/>
                  </a:lnTo>
                  <a:lnTo>
                    <a:pt x="1572" y="342"/>
                  </a:lnTo>
                  <a:lnTo>
                    <a:pt x="1578" y="336"/>
                  </a:lnTo>
                  <a:lnTo>
                    <a:pt x="1578" y="330"/>
                  </a:lnTo>
                  <a:lnTo>
                    <a:pt x="1578" y="324"/>
                  </a:lnTo>
                  <a:lnTo>
                    <a:pt x="1578" y="318"/>
                  </a:lnTo>
                  <a:lnTo>
                    <a:pt x="1578" y="312"/>
                  </a:lnTo>
                  <a:lnTo>
                    <a:pt x="1578" y="306"/>
                  </a:lnTo>
                  <a:lnTo>
                    <a:pt x="1578" y="300"/>
                  </a:lnTo>
                  <a:lnTo>
                    <a:pt x="1578" y="294"/>
                  </a:lnTo>
                  <a:lnTo>
                    <a:pt x="1578" y="288"/>
                  </a:lnTo>
                  <a:lnTo>
                    <a:pt x="1584" y="282"/>
                  </a:lnTo>
                  <a:lnTo>
                    <a:pt x="1584" y="276"/>
                  </a:lnTo>
                  <a:lnTo>
                    <a:pt x="1584" y="270"/>
                  </a:lnTo>
                  <a:lnTo>
                    <a:pt x="1584" y="264"/>
                  </a:lnTo>
                  <a:lnTo>
                    <a:pt x="1584" y="258"/>
                  </a:lnTo>
                  <a:lnTo>
                    <a:pt x="1584" y="252"/>
                  </a:lnTo>
                  <a:lnTo>
                    <a:pt x="1584" y="246"/>
                  </a:lnTo>
                  <a:lnTo>
                    <a:pt x="1584" y="240"/>
                  </a:lnTo>
                  <a:lnTo>
                    <a:pt x="1584" y="234"/>
                  </a:lnTo>
                  <a:lnTo>
                    <a:pt x="1590" y="228"/>
                  </a:lnTo>
                  <a:lnTo>
                    <a:pt x="1590" y="222"/>
                  </a:lnTo>
                  <a:lnTo>
                    <a:pt x="1590" y="216"/>
                  </a:lnTo>
                  <a:lnTo>
                    <a:pt x="1590" y="210"/>
                  </a:lnTo>
                  <a:lnTo>
                    <a:pt x="1590" y="204"/>
                  </a:lnTo>
                  <a:lnTo>
                    <a:pt x="1590" y="198"/>
                  </a:lnTo>
                  <a:lnTo>
                    <a:pt x="1590" y="192"/>
                  </a:lnTo>
                  <a:lnTo>
                    <a:pt x="1590" y="186"/>
                  </a:lnTo>
                  <a:lnTo>
                    <a:pt x="1590" y="180"/>
                  </a:lnTo>
                  <a:lnTo>
                    <a:pt x="1596" y="180"/>
                  </a:lnTo>
                  <a:lnTo>
                    <a:pt x="1596" y="174"/>
                  </a:lnTo>
                  <a:lnTo>
                    <a:pt x="1596" y="168"/>
                  </a:lnTo>
                  <a:lnTo>
                    <a:pt x="1596" y="162"/>
                  </a:lnTo>
                  <a:lnTo>
                    <a:pt x="1596" y="156"/>
                  </a:lnTo>
                  <a:lnTo>
                    <a:pt x="1596" y="150"/>
                  </a:lnTo>
                  <a:lnTo>
                    <a:pt x="1596" y="144"/>
                  </a:lnTo>
                  <a:lnTo>
                    <a:pt x="1596" y="138"/>
                  </a:lnTo>
                  <a:lnTo>
                    <a:pt x="1602" y="132"/>
                  </a:lnTo>
                  <a:lnTo>
                    <a:pt x="1602" y="126"/>
                  </a:lnTo>
                  <a:lnTo>
                    <a:pt x="1602" y="120"/>
                  </a:lnTo>
                  <a:lnTo>
                    <a:pt x="1602" y="114"/>
                  </a:lnTo>
                  <a:lnTo>
                    <a:pt x="1602" y="108"/>
                  </a:lnTo>
                  <a:lnTo>
                    <a:pt x="1602" y="102"/>
                  </a:lnTo>
                  <a:lnTo>
                    <a:pt x="1602" y="96"/>
                  </a:lnTo>
                  <a:lnTo>
                    <a:pt x="1608" y="90"/>
                  </a:lnTo>
                  <a:lnTo>
                    <a:pt x="1608" y="84"/>
                  </a:lnTo>
                  <a:lnTo>
                    <a:pt x="1608" y="78"/>
                  </a:lnTo>
                  <a:lnTo>
                    <a:pt x="1608" y="72"/>
                  </a:lnTo>
                  <a:lnTo>
                    <a:pt x="1608" y="66"/>
                  </a:lnTo>
                  <a:lnTo>
                    <a:pt x="1608" y="60"/>
                  </a:lnTo>
                  <a:lnTo>
                    <a:pt x="1614" y="60"/>
                  </a:lnTo>
                  <a:lnTo>
                    <a:pt x="1614" y="54"/>
                  </a:lnTo>
                  <a:lnTo>
                    <a:pt x="1614" y="48"/>
                  </a:lnTo>
                  <a:lnTo>
                    <a:pt x="1614" y="42"/>
                  </a:lnTo>
                  <a:lnTo>
                    <a:pt x="1614" y="36"/>
                  </a:lnTo>
                  <a:lnTo>
                    <a:pt x="1620" y="36"/>
                  </a:lnTo>
                  <a:lnTo>
                    <a:pt x="1620" y="30"/>
                  </a:lnTo>
                  <a:lnTo>
                    <a:pt x="1620" y="24"/>
                  </a:lnTo>
                  <a:lnTo>
                    <a:pt x="1620" y="18"/>
                  </a:lnTo>
                  <a:lnTo>
                    <a:pt x="1626" y="18"/>
                  </a:lnTo>
                  <a:lnTo>
                    <a:pt x="1626" y="12"/>
                  </a:lnTo>
                  <a:lnTo>
                    <a:pt x="1626" y="6"/>
                  </a:lnTo>
                  <a:lnTo>
                    <a:pt x="1632" y="6"/>
                  </a:lnTo>
                  <a:lnTo>
                    <a:pt x="1638" y="6"/>
                  </a:lnTo>
                  <a:lnTo>
                    <a:pt x="1638" y="12"/>
                  </a:lnTo>
                  <a:lnTo>
                    <a:pt x="1644" y="12"/>
                  </a:lnTo>
                  <a:lnTo>
                    <a:pt x="1644" y="18"/>
                  </a:lnTo>
                  <a:lnTo>
                    <a:pt x="1644" y="24"/>
                  </a:lnTo>
                  <a:lnTo>
                    <a:pt x="1650" y="24"/>
                  </a:lnTo>
                  <a:lnTo>
                    <a:pt x="1650" y="30"/>
                  </a:lnTo>
                  <a:lnTo>
                    <a:pt x="1656" y="30"/>
                  </a:lnTo>
                  <a:lnTo>
                    <a:pt x="1656" y="36"/>
                  </a:lnTo>
                  <a:lnTo>
                    <a:pt x="1662" y="42"/>
                  </a:lnTo>
                  <a:lnTo>
                    <a:pt x="1662" y="48"/>
                  </a:lnTo>
                  <a:lnTo>
                    <a:pt x="1668" y="48"/>
                  </a:lnTo>
                  <a:lnTo>
                    <a:pt x="1668" y="54"/>
                  </a:lnTo>
                  <a:lnTo>
                    <a:pt x="1674" y="54"/>
                  </a:lnTo>
                  <a:lnTo>
                    <a:pt x="1674" y="60"/>
                  </a:lnTo>
                  <a:lnTo>
                    <a:pt x="1674" y="66"/>
                  </a:lnTo>
                  <a:lnTo>
                    <a:pt x="1680" y="66"/>
                  </a:lnTo>
                  <a:lnTo>
                    <a:pt x="1680" y="72"/>
                  </a:lnTo>
                  <a:lnTo>
                    <a:pt x="1686" y="72"/>
                  </a:lnTo>
                  <a:lnTo>
                    <a:pt x="1686" y="78"/>
                  </a:lnTo>
                  <a:lnTo>
                    <a:pt x="1692" y="84"/>
                  </a:lnTo>
                  <a:lnTo>
                    <a:pt x="1692" y="90"/>
                  </a:lnTo>
                  <a:lnTo>
                    <a:pt x="1698" y="90"/>
                  </a:lnTo>
                  <a:lnTo>
                    <a:pt x="1698" y="96"/>
                  </a:lnTo>
                  <a:lnTo>
                    <a:pt x="1704" y="96"/>
                  </a:lnTo>
                  <a:lnTo>
                    <a:pt x="1704" y="102"/>
                  </a:lnTo>
                  <a:lnTo>
                    <a:pt x="1704" y="108"/>
                  </a:lnTo>
                  <a:lnTo>
                    <a:pt x="1710" y="108"/>
                  </a:lnTo>
                  <a:lnTo>
                    <a:pt x="1710" y="114"/>
                  </a:lnTo>
                  <a:lnTo>
                    <a:pt x="1716" y="114"/>
                  </a:lnTo>
                  <a:lnTo>
                    <a:pt x="1716" y="120"/>
                  </a:lnTo>
                  <a:lnTo>
                    <a:pt x="1722" y="120"/>
                  </a:lnTo>
                  <a:lnTo>
                    <a:pt x="1722" y="126"/>
                  </a:lnTo>
                  <a:lnTo>
                    <a:pt x="1722" y="132"/>
                  </a:lnTo>
                  <a:lnTo>
                    <a:pt x="1728" y="132"/>
                  </a:lnTo>
                  <a:lnTo>
                    <a:pt x="1728" y="138"/>
                  </a:lnTo>
                  <a:lnTo>
                    <a:pt x="1734" y="138"/>
                  </a:lnTo>
                  <a:lnTo>
                    <a:pt x="1734" y="144"/>
                  </a:lnTo>
                  <a:lnTo>
                    <a:pt x="1740" y="150"/>
                  </a:lnTo>
                  <a:lnTo>
                    <a:pt x="1740" y="156"/>
                  </a:lnTo>
                  <a:lnTo>
                    <a:pt x="1746" y="156"/>
                  </a:lnTo>
                  <a:lnTo>
                    <a:pt x="1746" y="162"/>
                  </a:lnTo>
                  <a:lnTo>
                    <a:pt x="1752" y="162"/>
                  </a:lnTo>
                  <a:lnTo>
                    <a:pt x="1752" y="168"/>
                  </a:lnTo>
                  <a:lnTo>
                    <a:pt x="1758" y="168"/>
                  </a:lnTo>
                  <a:lnTo>
                    <a:pt x="1758" y="174"/>
                  </a:lnTo>
                  <a:lnTo>
                    <a:pt x="1758" y="180"/>
                  </a:lnTo>
                  <a:lnTo>
                    <a:pt x="1764" y="180"/>
                  </a:lnTo>
                  <a:lnTo>
                    <a:pt x="1764" y="186"/>
                  </a:lnTo>
                  <a:lnTo>
                    <a:pt x="1770" y="186"/>
                  </a:lnTo>
                  <a:lnTo>
                    <a:pt x="1770" y="192"/>
                  </a:lnTo>
                  <a:lnTo>
                    <a:pt x="1776" y="192"/>
                  </a:lnTo>
                  <a:lnTo>
                    <a:pt x="1776" y="198"/>
                  </a:lnTo>
                  <a:lnTo>
                    <a:pt x="1776" y="204"/>
                  </a:lnTo>
                  <a:lnTo>
                    <a:pt x="1782" y="204"/>
                  </a:lnTo>
                  <a:lnTo>
                    <a:pt x="1782" y="210"/>
                  </a:lnTo>
                  <a:lnTo>
                    <a:pt x="1788" y="210"/>
                  </a:lnTo>
                  <a:lnTo>
                    <a:pt x="1788" y="216"/>
                  </a:lnTo>
                  <a:lnTo>
                    <a:pt x="1794" y="216"/>
                  </a:lnTo>
                  <a:lnTo>
                    <a:pt x="1794" y="222"/>
                  </a:lnTo>
                  <a:lnTo>
                    <a:pt x="1800" y="228"/>
                  </a:lnTo>
                  <a:lnTo>
                    <a:pt x="1800" y="234"/>
                  </a:lnTo>
                  <a:lnTo>
                    <a:pt x="1806" y="234"/>
                  </a:lnTo>
                  <a:lnTo>
                    <a:pt x="1806" y="240"/>
                  </a:lnTo>
                  <a:lnTo>
                    <a:pt x="1812" y="240"/>
                  </a:lnTo>
                  <a:lnTo>
                    <a:pt x="1812" y="246"/>
                  </a:lnTo>
                  <a:lnTo>
                    <a:pt x="1818" y="246"/>
                  </a:lnTo>
                  <a:lnTo>
                    <a:pt x="1818" y="252"/>
                  </a:lnTo>
                  <a:lnTo>
                    <a:pt x="1824" y="258"/>
                  </a:lnTo>
                  <a:lnTo>
                    <a:pt x="1824" y="264"/>
                  </a:lnTo>
                  <a:lnTo>
                    <a:pt x="1830" y="264"/>
                  </a:lnTo>
                  <a:lnTo>
                    <a:pt x="1830" y="270"/>
                  </a:lnTo>
                  <a:lnTo>
                    <a:pt x="1836" y="270"/>
                  </a:lnTo>
                  <a:lnTo>
                    <a:pt x="1836" y="276"/>
                  </a:lnTo>
                  <a:lnTo>
                    <a:pt x="1842" y="276"/>
                  </a:lnTo>
                  <a:lnTo>
                    <a:pt x="1842" y="282"/>
                  </a:lnTo>
                  <a:lnTo>
                    <a:pt x="1848" y="288"/>
                  </a:lnTo>
                  <a:lnTo>
                    <a:pt x="1848" y="294"/>
                  </a:lnTo>
                  <a:lnTo>
                    <a:pt x="1854" y="294"/>
                  </a:lnTo>
                  <a:lnTo>
                    <a:pt x="1854" y="300"/>
                  </a:lnTo>
                  <a:lnTo>
                    <a:pt x="1860" y="300"/>
                  </a:lnTo>
                  <a:lnTo>
                    <a:pt x="1860" y="306"/>
                  </a:lnTo>
                  <a:lnTo>
                    <a:pt x="1866" y="306"/>
                  </a:lnTo>
                  <a:lnTo>
                    <a:pt x="1866" y="312"/>
                  </a:lnTo>
                  <a:lnTo>
                    <a:pt x="1872" y="312"/>
                  </a:lnTo>
                  <a:lnTo>
                    <a:pt x="1872" y="318"/>
                  </a:lnTo>
                  <a:lnTo>
                    <a:pt x="1878" y="318"/>
                  </a:lnTo>
                  <a:lnTo>
                    <a:pt x="1878" y="324"/>
                  </a:lnTo>
                  <a:lnTo>
                    <a:pt x="1878" y="330"/>
                  </a:lnTo>
                  <a:lnTo>
                    <a:pt x="1884" y="330"/>
                  </a:lnTo>
                  <a:lnTo>
                    <a:pt x="1884" y="336"/>
                  </a:lnTo>
                  <a:lnTo>
                    <a:pt x="1890" y="336"/>
                  </a:lnTo>
                  <a:lnTo>
                    <a:pt x="1890" y="342"/>
                  </a:lnTo>
                  <a:lnTo>
                    <a:pt x="1896" y="342"/>
                  </a:lnTo>
                  <a:lnTo>
                    <a:pt x="1896" y="348"/>
                  </a:lnTo>
                  <a:lnTo>
                    <a:pt x="1902" y="348"/>
                  </a:lnTo>
                  <a:lnTo>
                    <a:pt x="1902" y="354"/>
                  </a:lnTo>
                  <a:lnTo>
                    <a:pt x="1908" y="354"/>
                  </a:lnTo>
                  <a:lnTo>
                    <a:pt x="1908" y="360"/>
                  </a:lnTo>
                  <a:lnTo>
                    <a:pt x="1914" y="360"/>
                  </a:lnTo>
                  <a:lnTo>
                    <a:pt x="1914" y="366"/>
                  </a:lnTo>
                  <a:lnTo>
                    <a:pt x="1914" y="372"/>
                  </a:lnTo>
                  <a:lnTo>
                    <a:pt x="1920" y="372"/>
                  </a:lnTo>
                  <a:lnTo>
                    <a:pt x="1920" y="378"/>
                  </a:lnTo>
                  <a:lnTo>
                    <a:pt x="1926" y="378"/>
                  </a:lnTo>
                  <a:lnTo>
                    <a:pt x="1926" y="384"/>
                  </a:lnTo>
                  <a:lnTo>
                    <a:pt x="1932" y="384"/>
                  </a:lnTo>
                  <a:lnTo>
                    <a:pt x="1932" y="390"/>
                  </a:lnTo>
                  <a:lnTo>
                    <a:pt x="1938" y="390"/>
                  </a:lnTo>
                  <a:lnTo>
                    <a:pt x="1938" y="396"/>
                  </a:lnTo>
                  <a:lnTo>
                    <a:pt x="1944" y="396"/>
                  </a:lnTo>
                  <a:lnTo>
                    <a:pt x="1944" y="402"/>
                  </a:lnTo>
                  <a:lnTo>
                    <a:pt x="1950" y="402"/>
                  </a:lnTo>
                  <a:lnTo>
                    <a:pt x="1950" y="408"/>
                  </a:lnTo>
                  <a:lnTo>
                    <a:pt x="1956" y="408"/>
                  </a:lnTo>
                  <a:lnTo>
                    <a:pt x="1956" y="414"/>
                  </a:lnTo>
                  <a:lnTo>
                    <a:pt x="1962" y="414"/>
                  </a:lnTo>
                  <a:lnTo>
                    <a:pt x="1962" y="420"/>
                  </a:lnTo>
                  <a:lnTo>
                    <a:pt x="1968" y="420"/>
                  </a:lnTo>
                  <a:lnTo>
                    <a:pt x="1968" y="426"/>
                  </a:lnTo>
                  <a:lnTo>
                    <a:pt x="1974" y="432"/>
                  </a:lnTo>
                  <a:lnTo>
                    <a:pt x="1974" y="438"/>
                  </a:lnTo>
                  <a:lnTo>
                    <a:pt x="1980" y="438"/>
                  </a:lnTo>
                  <a:lnTo>
                    <a:pt x="1980" y="444"/>
                  </a:lnTo>
                  <a:lnTo>
                    <a:pt x="1986" y="444"/>
                  </a:lnTo>
                  <a:lnTo>
                    <a:pt x="1986" y="450"/>
                  </a:lnTo>
                  <a:lnTo>
                    <a:pt x="1992" y="450"/>
                  </a:lnTo>
                  <a:lnTo>
                    <a:pt x="1992" y="456"/>
                  </a:lnTo>
                  <a:lnTo>
                    <a:pt x="1998" y="456"/>
                  </a:lnTo>
                  <a:lnTo>
                    <a:pt x="1998" y="462"/>
                  </a:lnTo>
                  <a:lnTo>
                    <a:pt x="2004" y="462"/>
                  </a:lnTo>
                  <a:lnTo>
                    <a:pt x="2004" y="468"/>
                  </a:lnTo>
                  <a:lnTo>
                    <a:pt x="2010" y="468"/>
                  </a:lnTo>
                  <a:lnTo>
                    <a:pt x="2010" y="474"/>
                  </a:lnTo>
                  <a:lnTo>
                    <a:pt x="2016" y="474"/>
                  </a:lnTo>
                  <a:lnTo>
                    <a:pt x="2016" y="480"/>
                  </a:lnTo>
                  <a:lnTo>
                    <a:pt x="2022" y="480"/>
                  </a:lnTo>
                  <a:lnTo>
                    <a:pt x="2022" y="486"/>
                  </a:lnTo>
                  <a:lnTo>
                    <a:pt x="2028" y="486"/>
                  </a:lnTo>
                  <a:lnTo>
                    <a:pt x="2028" y="492"/>
                  </a:lnTo>
                  <a:lnTo>
                    <a:pt x="2034" y="492"/>
                  </a:lnTo>
                  <a:lnTo>
                    <a:pt x="2034" y="498"/>
                  </a:lnTo>
                  <a:lnTo>
                    <a:pt x="2040" y="498"/>
                  </a:lnTo>
                  <a:lnTo>
                    <a:pt x="2040" y="504"/>
                  </a:lnTo>
                  <a:lnTo>
                    <a:pt x="2046" y="504"/>
                  </a:lnTo>
                  <a:lnTo>
                    <a:pt x="2046" y="510"/>
                  </a:lnTo>
                  <a:lnTo>
                    <a:pt x="2052" y="510"/>
                  </a:lnTo>
                  <a:lnTo>
                    <a:pt x="2052" y="516"/>
                  </a:lnTo>
                  <a:lnTo>
                    <a:pt x="2058" y="516"/>
                  </a:lnTo>
                  <a:lnTo>
                    <a:pt x="2058" y="522"/>
                  </a:lnTo>
                  <a:lnTo>
                    <a:pt x="2064" y="522"/>
                  </a:lnTo>
                  <a:lnTo>
                    <a:pt x="2064" y="528"/>
                  </a:lnTo>
                  <a:lnTo>
                    <a:pt x="2070" y="528"/>
                  </a:lnTo>
                  <a:lnTo>
                    <a:pt x="2070" y="534"/>
                  </a:lnTo>
                  <a:lnTo>
                    <a:pt x="2076" y="534"/>
                  </a:lnTo>
                  <a:lnTo>
                    <a:pt x="2076" y="540"/>
                  </a:lnTo>
                  <a:lnTo>
                    <a:pt x="2082" y="540"/>
                  </a:lnTo>
                  <a:lnTo>
                    <a:pt x="2082" y="546"/>
                  </a:lnTo>
                  <a:lnTo>
                    <a:pt x="2088" y="546"/>
                  </a:lnTo>
                  <a:lnTo>
                    <a:pt x="2088" y="552"/>
                  </a:lnTo>
                  <a:lnTo>
                    <a:pt x="2094" y="552"/>
                  </a:lnTo>
                  <a:lnTo>
                    <a:pt x="2094" y="558"/>
                  </a:lnTo>
                  <a:lnTo>
                    <a:pt x="2100" y="558"/>
                  </a:lnTo>
                  <a:lnTo>
                    <a:pt x="2100" y="564"/>
                  </a:lnTo>
                  <a:lnTo>
                    <a:pt x="2106" y="564"/>
                  </a:lnTo>
                  <a:lnTo>
                    <a:pt x="2106" y="570"/>
                  </a:lnTo>
                  <a:lnTo>
                    <a:pt x="2112" y="570"/>
                  </a:lnTo>
                  <a:lnTo>
                    <a:pt x="2112" y="576"/>
                  </a:lnTo>
                  <a:lnTo>
                    <a:pt x="2118" y="576"/>
                  </a:lnTo>
                  <a:lnTo>
                    <a:pt x="2118" y="582"/>
                  </a:lnTo>
                  <a:lnTo>
                    <a:pt x="2124" y="582"/>
                  </a:lnTo>
                  <a:lnTo>
                    <a:pt x="2130" y="588"/>
                  </a:lnTo>
                  <a:lnTo>
                    <a:pt x="2136" y="588"/>
                  </a:lnTo>
                  <a:lnTo>
                    <a:pt x="2136" y="594"/>
                  </a:lnTo>
                  <a:lnTo>
                    <a:pt x="2142" y="594"/>
                  </a:lnTo>
                  <a:lnTo>
                    <a:pt x="2142" y="600"/>
                  </a:lnTo>
                  <a:lnTo>
                    <a:pt x="2148" y="600"/>
                  </a:lnTo>
                  <a:lnTo>
                    <a:pt x="2148" y="606"/>
                  </a:lnTo>
                  <a:lnTo>
                    <a:pt x="2154" y="606"/>
                  </a:lnTo>
                  <a:lnTo>
                    <a:pt x="2154" y="612"/>
                  </a:lnTo>
                  <a:lnTo>
                    <a:pt x="2160" y="612"/>
                  </a:lnTo>
                  <a:lnTo>
                    <a:pt x="2160" y="618"/>
                  </a:lnTo>
                  <a:lnTo>
                    <a:pt x="2166" y="618"/>
                  </a:lnTo>
                  <a:lnTo>
                    <a:pt x="2166" y="624"/>
                  </a:lnTo>
                  <a:lnTo>
                    <a:pt x="2172" y="624"/>
                  </a:lnTo>
                  <a:lnTo>
                    <a:pt x="2178" y="630"/>
                  </a:lnTo>
                  <a:lnTo>
                    <a:pt x="2184" y="630"/>
                  </a:lnTo>
                  <a:lnTo>
                    <a:pt x="2184" y="636"/>
                  </a:lnTo>
                  <a:lnTo>
                    <a:pt x="2190" y="636"/>
                  </a:lnTo>
                  <a:lnTo>
                    <a:pt x="2190" y="642"/>
                  </a:lnTo>
                  <a:lnTo>
                    <a:pt x="2196" y="642"/>
                  </a:lnTo>
                  <a:lnTo>
                    <a:pt x="2196" y="648"/>
                  </a:lnTo>
                  <a:lnTo>
                    <a:pt x="2202" y="648"/>
                  </a:lnTo>
                  <a:lnTo>
                    <a:pt x="2202" y="654"/>
                  </a:lnTo>
                  <a:lnTo>
                    <a:pt x="2208" y="654"/>
                  </a:lnTo>
                  <a:lnTo>
                    <a:pt x="2208" y="660"/>
                  </a:lnTo>
                  <a:lnTo>
                    <a:pt x="2214" y="660"/>
                  </a:lnTo>
                  <a:lnTo>
                    <a:pt x="2220" y="660"/>
                  </a:lnTo>
                  <a:lnTo>
                    <a:pt x="2220" y="666"/>
                  </a:lnTo>
                  <a:lnTo>
                    <a:pt x="2226" y="666"/>
                  </a:lnTo>
                  <a:lnTo>
                    <a:pt x="2226" y="672"/>
                  </a:lnTo>
                  <a:lnTo>
                    <a:pt x="2232" y="672"/>
                  </a:lnTo>
                  <a:lnTo>
                    <a:pt x="2232" y="678"/>
                  </a:lnTo>
                  <a:lnTo>
                    <a:pt x="2238" y="678"/>
                  </a:lnTo>
                  <a:lnTo>
                    <a:pt x="2238" y="684"/>
                  </a:lnTo>
                  <a:lnTo>
                    <a:pt x="2244" y="684"/>
                  </a:lnTo>
                  <a:lnTo>
                    <a:pt x="2250" y="684"/>
                  </a:lnTo>
                  <a:lnTo>
                    <a:pt x="2250" y="690"/>
                  </a:lnTo>
                  <a:lnTo>
                    <a:pt x="2256" y="690"/>
                  </a:lnTo>
                  <a:lnTo>
                    <a:pt x="2256" y="696"/>
                  </a:lnTo>
                  <a:lnTo>
                    <a:pt x="2262" y="696"/>
                  </a:lnTo>
                  <a:lnTo>
                    <a:pt x="2262" y="702"/>
                  </a:lnTo>
                  <a:lnTo>
                    <a:pt x="2268" y="702"/>
                  </a:lnTo>
                  <a:lnTo>
                    <a:pt x="2274" y="702"/>
                  </a:lnTo>
                  <a:lnTo>
                    <a:pt x="2274" y="708"/>
                  </a:lnTo>
                  <a:lnTo>
                    <a:pt x="2280" y="708"/>
                  </a:lnTo>
                  <a:lnTo>
                    <a:pt x="2280" y="714"/>
                  </a:lnTo>
                  <a:lnTo>
                    <a:pt x="2286" y="714"/>
                  </a:lnTo>
                  <a:lnTo>
                    <a:pt x="2286" y="720"/>
                  </a:lnTo>
                  <a:lnTo>
                    <a:pt x="2292" y="720"/>
                  </a:lnTo>
                  <a:lnTo>
                    <a:pt x="2298" y="720"/>
                  </a:lnTo>
                  <a:lnTo>
                    <a:pt x="2298" y="726"/>
                  </a:lnTo>
                  <a:lnTo>
                    <a:pt x="2304" y="726"/>
                  </a:lnTo>
                  <a:lnTo>
                    <a:pt x="2304" y="732"/>
                  </a:lnTo>
                  <a:lnTo>
                    <a:pt x="2310" y="732"/>
                  </a:lnTo>
                  <a:lnTo>
                    <a:pt x="2310" y="738"/>
                  </a:lnTo>
                  <a:lnTo>
                    <a:pt x="2316" y="738"/>
                  </a:lnTo>
                  <a:lnTo>
                    <a:pt x="2322" y="738"/>
                  </a:lnTo>
                  <a:lnTo>
                    <a:pt x="2322" y="744"/>
                  </a:lnTo>
                  <a:lnTo>
                    <a:pt x="2328" y="744"/>
                  </a:lnTo>
                  <a:lnTo>
                    <a:pt x="2328" y="750"/>
                  </a:lnTo>
                  <a:lnTo>
                    <a:pt x="2334" y="750"/>
                  </a:lnTo>
                  <a:lnTo>
                    <a:pt x="2340" y="750"/>
                  </a:lnTo>
                  <a:lnTo>
                    <a:pt x="2340" y="756"/>
                  </a:lnTo>
                  <a:lnTo>
                    <a:pt x="2346" y="756"/>
                  </a:lnTo>
                  <a:lnTo>
                    <a:pt x="2346" y="762"/>
                  </a:lnTo>
                  <a:lnTo>
                    <a:pt x="2352" y="762"/>
                  </a:lnTo>
                  <a:lnTo>
                    <a:pt x="2358" y="762"/>
                  </a:lnTo>
                  <a:lnTo>
                    <a:pt x="2358" y="768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70" y="774"/>
                  </a:lnTo>
                  <a:lnTo>
                    <a:pt x="2376" y="774"/>
                  </a:lnTo>
                  <a:lnTo>
                    <a:pt x="2376" y="780"/>
                  </a:lnTo>
                  <a:lnTo>
                    <a:pt x="2382" y="780"/>
                  </a:lnTo>
                  <a:lnTo>
                    <a:pt x="2382" y="786"/>
                  </a:lnTo>
                  <a:lnTo>
                    <a:pt x="2388" y="786"/>
                  </a:lnTo>
                  <a:lnTo>
                    <a:pt x="2394" y="786"/>
                  </a:lnTo>
                  <a:lnTo>
                    <a:pt x="2394" y="792"/>
                  </a:lnTo>
                  <a:lnTo>
                    <a:pt x="2400" y="792"/>
                  </a:lnTo>
                  <a:lnTo>
                    <a:pt x="2406" y="798"/>
                  </a:lnTo>
                  <a:lnTo>
                    <a:pt x="2412" y="798"/>
                  </a:lnTo>
                  <a:lnTo>
                    <a:pt x="2412" y="804"/>
                  </a:lnTo>
                  <a:lnTo>
                    <a:pt x="2418" y="804"/>
                  </a:lnTo>
                  <a:lnTo>
                    <a:pt x="2424" y="804"/>
                  </a:lnTo>
                  <a:lnTo>
                    <a:pt x="2424" y="810"/>
                  </a:lnTo>
                  <a:lnTo>
                    <a:pt x="2430" y="810"/>
                  </a:lnTo>
                  <a:lnTo>
                    <a:pt x="2436" y="810"/>
                  </a:lnTo>
                  <a:lnTo>
                    <a:pt x="2436" y="816"/>
                  </a:lnTo>
                  <a:lnTo>
                    <a:pt x="2442" y="816"/>
                  </a:lnTo>
                  <a:lnTo>
                    <a:pt x="2442" y="822"/>
                  </a:lnTo>
                  <a:lnTo>
                    <a:pt x="2448" y="822"/>
                  </a:lnTo>
                  <a:lnTo>
                    <a:pt x="2454" y="822"/>
                  </a:lnTo>
                  <a:lnTo>
                    <a:pt x="2454" y="828"/>
                  </a:lnTo>
                  <a:lnTo>
                    <a:pt x="2460" y="828"/>
                  </a:lnTo>
                  <a:lnTo>
                    <a:pt x="2466" y="828"/>
                  </a:lnTo>
                  <a:lnTo>
                    <a:pt x="2466" y="834"/>
                  </a:lnTo>
                  <a:lnTo>
                    <a:pt x="2472" y="834"/>
                  </a:lnTo>
                  <a:lnTo>
                    <a:pt x="2478" y="834"/>
                  </a:lnTo>
                  <a:lnTo>
                    <a:pt x="2478" y="840"/>
                  </a:lnTo>
                  <a:lnTo>
                    <a:pt x="2484" y="840"/>
                  </a:lnTo>
                  <a:lnTo>
                    <a:pt x="2490" y="840"/>
                  </a:lnTo>
                  <a:lnTo>
                    <a:pt x="2490" y="846"/>
                  </a:lnTo>
                  <a:lnTo>
                    <a:pt x="2496" y="846"/>
                  </a:lnTo>
                  <a:lnTo>
                    <a:pt x="2502" y="846"/>
                  </a:lnTo>
                  <a:lnTo>
                    <a:pt x="2502" y="852"/>
                  </a:lnTo>
                  <a:lnTo>
                    <a:pt x="2508" y="852"/>
                  </a:lnTo>
                  <a:lnTo>
                    <a:pt x="2514" y="852"/>
                  </a:lnTo>
                  <a:lnTo>
                    <a:pt x="2514" y="858"/>
                  </a:lnTo>
                  <a:lnTo>
                    <a:pt x="2520" y="858"/>
                  </a:lnTo>
                  <a:lnTo>
                    <a:pt x="2526" y="858"/>
                  </a:lnTo>
                  <a:lnTo>
                    <a:pt x="2526" y="864"/>
                  </a:lnTo>
                  <a:lnTo>
                    <a:pt x="2532" y="864"/>
                  </a:lnTo>
                  <a:lnTo>
                    <a:pt x="2538" y="864"/>
                  </a:lnTo>
                  <a:lnTo>
                    <a:pt x="2538" y="870"/>
                  </a:lnTo>
                  <a:lnTo>
                    <a:pt x="2544" y="870"/>
                  </a:lnTo>
                  <a:lnTo>
                    <a:pt x="2550" y="870"/>
                  </a:lnTo>
                  <a:lnTo>
                    <a:pt x="2550" y="876"/>
                  </a:lnTo>
                  <a:lnTo>
                    <a:pt x="2556" y="876"/>
                  </a:lnTo>
                  <a:lnTo>
                    <a:pt x="2562" y="876"/>
                  </a:lnTo>
                  <a:lnTo>
                    <a:pt x="2562" y="882"/>
                  </a:lnTo>
                  <a:lnTo>
                    <a:pt x="2568" y="882"/>
                  </a:lnTo>
                  <a:lnTo>
                    <a:pt x="2574" y="882"/>
                  </a:lnTo>
                  <a:lnTo>
                    <a:pt x="2580" y="882"/>
                  </a:lnTo>
                  <a:lnTo>
                    <a:pt x="2580" y="888"/>
                  </a:lnTo>
                  <a:lnTo>
                    <a:pt x="2586" y="888"/>
                  </a:lnTo>
                  <a:lnTo>
                    <a:pt x="2592" y="888"/>
                  </a:lnTo>
                  <a:lnTo>
                    <a:pt x="2592" y="894"/>
                  </a:lnTo>
                  <a:lnTo>
                    <a:pt x="2598" y="894"/>
                  </a:lnTo>
                  <a:lnTo>
                    <a:pt x="2604" y="894"/>
                  </a:lnTo>
                  <a:lnTo>
                    <a:pt x="2610" y="900"/>
                  </a:lnTo>
                  <a:lnTo>
                    <a:pt x="2616" y="900"/>
                  </a:lnTo>
                  <a:lnTo>
                    <a:pt x="2622" y="900"/>
                  </a:lnTo>
                  <a:lnTo>
                    <a:pt x="2622" y="906"/>
                  </a:lnTo>
                  <a:lnTo>
                    <a:pt x="2628" y="906"/>
                  </a:lnTo>
                  <a:lnTo>
                    <a:pt x="2634" y="906"/>
                  </a:lnTo>
                  <a:lnTo>
                    <a:pt x="2640" y="906"/>
                  </a:lnTo>
                  <a:lnTo>
                    <a:pt x="2640" y="912"/>
                  </a:lnTo>
                  <a:lnTo>
                    <a:pt x="2646" y="912"/>
                  </a:lnTo>
                  <a:lnTo>
                    <a:pt x="2652" y="912"/>
                  </a:lnTo>
                  <a:lnTo>
                    <a:pt x="2658" y="912"/>
                  </a:lnTo>
                  <a:lnTo>
                    <a:pt x="2658" y="918"/>
                  </a:lnTo>
                  <a:lnTo>
                    <a:pt x="2664" y="918"/>
                  </a:lnTo>
                  <a:lnTo>
                    <a:pt x="2670" y="918"/>
                  </a:lnTo>
                  <a:lnTo>
                    <a:pt x="2676" y="918"/>
                  </a:lnTo>
                  <a:lnTo>
                    <a:pt x="2676" y="924"/>
                  </a:lnTo>
                  <a:lnTo>
                    <a:pt x="2682" y="924"/>
                  </a:lnTo>
                  <a:lnTo>
                    <a:pt x="2688" y="924"/>
                  </a:lnTo>
                  <a:lnTo>
                    <a:pt x="2694" y="924"/>
                  </a:lnTo>
                  <a:lnTo>
                    <a:pt x="2694" y="930"/>
                  </a:lnTo>
                  <a:lnTo>
                    <a:pt x="2700" y="930"/>
                  </a:lnTo>
                  <a:lnTo>
                    <a:pt x="2706" y="930"/>
                  </a:lnTo>
                  <a:lnTo>
                    <a:pt x="2712" y="930"/>
                  </a:lnTo>
                  <a:lnTo>
                    <a:pt x="2718" y="930"/>
                  </a:lnTo>
                  <a:lnTo>
                    <a:pt x="2718" y="936"/>
                  </a:lnTo>
                  <a:lnTo>
                    <a:pt x="2724" y="936"/>
                  </a:lnTo>
                  <a:lnTo>
                    <a:pt x="2730" y="936"/>
                  </a:lnTo>
                  <a:lnTo>
                    <a:pt x="2736" y="936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Rectangle 69"/>
            <p:cNvSpPr>
              <a:spLocks noChangeArrowheads="1"/>
            </p:cNvSpPr>
            <p:nvPr/>
          </p:nvSpPr>
          <p:spPr bwMode="auto">
            <a:xfrm>
              <a:off x="1775" y="2542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12355" name="Freeform 70"/>
            <p:cNvSpPr>
              <a:spLocks/>
            </p:cNvSpPr>
            <p:nvPr/>
          </p:nvSpPr>
          <p:spPr bwMode="auto">
            <a:xfrm>
              <a:off x="1547" y="1678"/>
              <a:ext cx="2736" cy="732"/>
            </a:xfrm>
            <a:custGeom>
              <a:avLst/>
              <a:gdLst>
                <a:gd name="T0" fmla="*/ 42 w 2736"/>
                <a:gd name="T1" fmla="*/ 384 h 732"/>
                <a:gd name="T2" fmla="*/ 84 w 2736"/>
                <a:gd name="T3" fmla="*/ 414 h 732"/>
                <a:gd name="T4" fmla="*/ 126 w 2736"/>
                <a:gd name="T5" fmla="*/ 450 h 732"/>
                <a:gd name="T6" fmla="*/ 168 w 2736"/>
                <a:gd name="T7" fmla="*/ 480 h 732"/>
                <a:gd name="T8" fmla="*/ 216 w 2736"/>
                <a:gd name="T9" fmla="*/ 504 h 732"/>
                <a:gd name="T10" fmla="*/ 258 w 2736"/>
                <a:gd name="T11" fmla="*/ 534 h 732"/>
                <a:gd name="T12" fmla="*/ 300 w 2736"/>
                <a:gd name="T13" fmla="*/ 558 h 732"/>
                <a:gd name="T14" fmla="*/ 342 w 2736"/>
                <a:gd name="T15" fmla="*/ 582 h 732"/>
                <a:gd name="T16" fmla="*/ 384 w 2736"/>
                <a:gd name="T17" fmla="*/ 606 h 732"/>
                <a:gd name="T18" fmla="*/ 432 w 2736"/>
                <a:gd name="T19" fmla="*/ 624 h 732"/>
                <a:gd name="T20" fmla="*/ 474 w 2736"/>
                <a:gd name="T21" fmla="*/ 642 h 732"/>
                <a:gd name="T22" fmla="*/ 516 w 2736"/>
                <a:gd name="T23" fmla="*/ 660 h 732"/>
                <a:gd name="T24" fmla="*/ 558 w 2736"/>
                <a:gd name="T25" fmla="*/ 672 h 732"/>
                <a:gd name="T26" fmla="*/ 606 w 2736"/>
                <a:gd name="T27" fmla="*/ 690 h 732"/>
                <a:gd name="T28" fmla="*/ 648 w 2736"/>
                <a:gd name="T29" fmla="*/ 702 h 732"/>
                <a:gd name="T30" fmla="*/ 690 w 2736"/>
                <a:gd name="T31" fmla="*/ 708 h 732"/>
                <a:gd name="T32" fmla="*/ 732 w 2736"/>
                <a:gd name="T33" fmla="*/ 720 h 732"/>
                <a:gd name="T34" fmla="*/ 774 w 2736"/>
                <a:gd name="T35" fmla="*/ 726 h 732"/>
                <a:gd name="T36" fmla="*/ 822 w 2736"/>
                <a:gd name="T37" fmla="*/ 726 h 732"/>
                <a:gd name="T38" fmla="*/ 864 w 2736"/>
                <a:gd name="T39" fmla="*/ 732 h 732"/>
                <a:gd name="T40" fmla="*/ 906 w 2736"/>
                <a:gd name="T41" fmla="*/ 732 h 732"/>
                <a:gd name="T42" fmla="*/ 948 w 2736"/>
                <a:gd name="T43" fmla="*/ 732 h 732"/>
                <a:gd name="T44" fmla="*/ 996 w 2736"/>
                <a:gd name="T45" fmla="*/ 732 h 732"/>
                <a:gd name="T46" fmla="*/ 1038 w 2736"/>
                <a:gd name="T47" fmla="*/ 726 h 732"/>
                <a:gd name="T48" fmla="*/ 1080 w 2736"/>
                <a:gd name="T49" fmla="*/ 720 h 732"/>
                <a:gd name="T50" fmla="*/ 1122 w 2736"/>
                <a:gd name="T51" fmla="*/ 714 h 732"/>
                <a:gd name="T52" fmla="*/ 1164 w 2736"/>
                <a:gd name="T53" fmla="*/ 702 h 732"/>
                <a:gd name="T54" fmla="*/ 1212 w 2736"/>
                <a:gd name="T55" fmla="*/ 666 h 732"/>
                <a:gd name="T56" fmla="*/ 1254 w 2736"/>
                <a:gd name="T57" fmla="*/ 552 h 732"/>
                <a:gd name="T58" fmla="*/ 1296 w 2736"/>
                <a:gd name="T59" fmla="*/ 408 h 732"/>
                <a:gd name="T60" fmla="*/ 1338 w 2736"/>
                <a:gd name="T61" fmla="*/ 240 h 732"/>
                <a:gd name="T62" fmla="*/ 1386 w 2736"/>
                <a:gd name="T63" fmla="*/ 42 h 732"/>
                <a:gd name="T64" fmla="*/ 1428 w 2736"/>
                <a:gd name="T65" fmla="*/ 48 h 732"/>
                <a:gd name="T66" fmla="*/ 1470 w 2736"/>
                <a:gd name="T67" fmla="*/ 246 h 732"/>
                <a:gd name="T68" fmla="*/ 1512 w 2736"/>
                <a:gd name="T69" fmla="*/ 414 h 732"/>
                <a:gd name="T70" fmla="*/ 1554 w 2736"/>
                <a:gd name="T71" fmla="*/ 558 h 732"/>
                <a:gd name="T72" fmla="*/ 1602 w 2736"/>
                <a:gd name="T73" fmla="*/ 666 h 732"/>
                <a:gd name="T74" fmla="*/ 1644 w 2736"/>
                <a:gd name="T75" fmla="*/ 702 h 732"/>
                <a:gd name="T76" fmla="*/ 1686 w 2736"/>
                <a:gd name="T77" fmla="*/ 714 h 732"/>
                <a:gd name="T78" fmla="*/ 1728 w 2736"/>
                <a:gd name="T79" fmla="*/ 720 h 732"/>
                <a:gd name="T80" fmla="*/ 1776 w 2736"/>
                <a:gd name="T81" fmla="*/ 726 h 732"/>
                <a:gd name="T82" fmla="*/ 1818 w 2736"/>
                <a:gd name="T83" fmla="*/ 732 h 732"/>
                <a:gd name="T84" fmla="*/ 1860 w 2736"/>
                <a:gd name="T85" fmla="*/ 732 h 732"/>
                <a:gd name="T86" fmla="*/ 1902 w 2736"/>
                <a:gd name="T87" fmla="*/ 732 h 732"/>
                <a:gd name="T88" fmla="*/ 1944 w 2736"/>
                <a:gd name="T89" fmla="*/ 732 h 732"/>
                <a:gd name="T90" fmla="*/ 1992 w 2736"/>
                <a:gd name="T91" fmla="*/ 726 h 732"/>
                <a:gd name="T92" fmla="*/ 2034 w 2736"/>
                <a:gd name="T93" fmla="*/ 720 h 732"/>
                <a:gd name="T94" fmla="*/ 2076 w 2736"/>
                <a:gd name="T95" fmla="*/ 714 h 732"/>
                <a:gd name="T96" fmla="*/ 2118 w 2736"/>
                <a:gd name="T97" fmla="*/ 708 h 732"/>
                <a:gd name="T98" fmla="*/ 2166 w 2736"/>
                <a:gd name="T99" fmla="*/ 696 h 732"/>
                <a:gd name="T100" fmla="*/ 2208 w 2736"/>
                <a:gd name="T101" fmla="*/ 684 h 732"/>
                <a:gd name="T102" fmla="*/ 2250 w 2736"/>
                <a:gd name="T103" fmla="*/ 672 h 732"/>
                <a:gd name="T104" fmla="*/ 2292 w 2736"/>
                <a:gd name="T105" fmla="*/ 660 h 732"/>
                <a:gd name="T106" fmla="*/ 2334 w 2736"/>
                <a:gd name="T107" fmla="*/ 642 h 732"/>
                <a:gd name="T108" fmla="*/ 2382 w 2736"/>
                <a:gd name="T109" fmla="*/ 624 h 732"/>
                <a:gd name="T110" fmla="*/ 2424 w 2736"/>
                <a:gd name="T111" fmla="*/ 606 h 732"/>
                <a:gd name="T112" fmla="*/ 2466 w 2736"/>
                <a:gd name="T113" fmla="*/ 582 h 732"/>
                <a:gd name="T114" fmla="*/ 2508 w 2736"/>
                <a:gd name="T115" fmla="*/ 558 h 732"/>
                <a:gd name="T116" fmla="*/ 2556 w 2736"/>
                <a:gd name="T117" fmla="*/ 534 h 732"/>
                <a:gd name="T118" fmla="*/ 2598 w 2736"/>
                <a:gd name="T119" fmla="*/ 504 h 732"/>
                <a:gd name="T120" fmla="*/ 2640 w 2736"/>
                <a:gd name="T121" fmla="*/ 474 h 732"/>
                <a:gd name="T122" fmla="*/ 2682 w 2736"/>
                <a:gd name="T123" fmla="*/ 444 h 732"/>
                <a:gd name="T124" fmla="*/ 2724 w 2736"/>
                <a:gd name="T125" fmla="*/ 414 h 7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6"/>
                <a:gd name="T190" fmla="*/ 0 h 732"/>
                <a:gd name="T191" fmla="*/ 2736 w 2736"/>
                <a:gd name="T192" fmla="*/ 732 h 7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6" h="732">
                  <a:moveTo>
                    <a:pt x="0" y="402"/>
                  </a:moveTo>
                  <a:lnTo>
                    <a:pt x="0" y="402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54" y="390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6" y="402"/>
                  </a:lnTo>
                  <a:lnTo>
                    <a:pt x="72" y="402"/>
                  </a:lnTo>
                  <a:lnTo>
                    <a:pt x="72" y="408"/>
                  </a:lnTo>
                  <a:lnTo>
                    <a:pt x="78" y="408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20"/>
                  </a:lnTo>
                  <a:lnTo>
                    <a:pt x="90" y="420"/>
                  </a:lnTo>
                  <a:lnTo>
                    <a:pt x="96" y="420"/>
                  </a:lnTo>
                  <a:lnTo>
                    <a:pt x="96" y="426"/>
                  </a:lnTo>
                  <a:lnTo>
                    <a:pt x="102" y="426"/>
                  </a:lnTo>
                  <a:lnTo>
                    <a:pt x="102" y="432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14" y="438"/>
                  </a:lnTo>
                  <a:lnTo>
                    <a:pt x="120" y="438"/>
                  </a:lnTo>
                  <a:lnTo>
                    <a:pt x="120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38" y="456"/>
                  </a:lnTo>
                  <a:lnTo>
                    <a:pt x="144" y="456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50" y="468"/>
                  </a:lnTo>
                  <a:lnTo>
                    <a:pt x="156" y="468"/>
                  </a:lnTo>
                  <a:lnTo>
                    <a:pt x="162" y="468"/>
                  </a:lnTo>
                  <a:lnTo>
                    <a:pt x="162" y="474"/>
                  </a:lnTo>
                  <a:lnTo>
                    <a:pt x="168" y="474"/>
                  </a:lnTo>
                  <a:lnTo>
                    <a:pt x="168" y="480"/>
                  </a:lnTo>
                  <a:lnTo>
                    <a:pt x="174" y="480"/>
                  </a:lnTo>
                  <a:lnTo>
                    <a:pt x="180" y="480"/>
                  </a:lnTo>
                  <a:lnTo>
                    <a:pt x="180" y="486"/>
                  </a:lnTo>
                  <a:lnTo>
                    <a:pt x="186" y="486"/>
                  </a:lnTo>
                  <a:lnTo>
                    <a:pt x="186" y="492"/>
                  </a:lnTo>
                  <a:lnTo>
                    <a:pt x="192" y="492"/>
                  </a:lnTo>
                  <a:lnTo>
                    <a:pt x="198" y="492"/>
                  </a:lnTo>
                  <a:lnTo>
                    <a:pt x="198" y="498"/>
                  </a:lnTo>
                  <a:lnTo>
                    <a:pt x="204" y="498"/>
                  </a:lnTo>
                  <a:lnTo>
                    <a:pt x="204" y="504"/>
                  </a:lnTo>
                  <a:lnTo>
                    <a:pt x="210" y="504"/>
                  </a:lnTo>
                  <a:lnTo>
                    <a:pt x="216" y="504"/>
                  </a:lnTo>
                  <a:lnTo>
                    <a:pt x="216" y="510"/>
                  </a:lnTo>
                  <a:lnTo>
                    <a:pt x="222" y="510"/>
                  </a:lnTo>
                  <a:lnTo>
                    <a:pt x="222" y="516"/>
                  </a:lnTo>
                  <a:lnTo>
                    <a:pt x="228" y="516"/>
                  </a:lnTo>
                  <a:lnTo>
                    <a:pt x="234" y="516"/>
                  </a:lnTo>
                  <a:lnTo>
                    <a:pt x="234" y="522"/>
                  </a:lnTo>
                  <a:lnTo>
                    <a:pt x="240" y="522"/>
                  </a:lnTo>
                  <a:lnTo>
                    <a:pt x="246" y="528"/>
                  </a:lnTo>
                  <a:lnTo>
                    <a:pt x="252" y="528"/>
                  </a:lnTo>
                  <a:lnTo>
                    <a:pt x="252" y="534"/>
                  </a:lnTo>
                  <a:lnTo>
                    <a:pt x="258" y="534"/>
                  </a:lnTo>
                  <a:lnTo>
                    <a:pt x="264" y="534"/>
                  </a:lnTo>
                  <a:lnTo>
                    <a:pt x="264" y="540"/>
                  </a:lnTo>
                  <a:lnTo>
                    <a:pt x="270" y="540"/>
                  </a:lnTo>
                  <a:lnTo>
                    <a:pt x="270" y="546"/>
                  </a:lnTo>
                  <a:lnTo>
                    <a:pt x="276" y="546"/>
                  </a:lnTo>
                  <a:lnTo>
                    <a:pt x="282" y="546"/>
                  </a:lnTo>
                  <a:lnTo>
                    <a:pt x="282" y="552"/>
                  </a:lnTo>
                  <a:lnTo>
                    <a:pt x="288" y="552"/>
                  </a:lnTo>
                  <a:lnTo>
                    <a:pt x="294" y="552"/>
                  </a:lnTo>
                  <a:lnTo>
                    <a:pt x="294" y="558"/>
                  </a:lnTo>
                  <a:lnTo>
                    <a:pt x="300" y="558"/>
                  </a:lnTo>
                  <a:lnTo>
                    <a:pt x="306" y="558"/>
                  </a:lnTo>
                  <a:lnTo>
                    <a:pt x="306" y="564"/>
                  </a:lnTo>
                  <a:lnTo>
                    <a:pt x="312" y="564"/>
                  </a:lnTo>
                  <a:lnTo>
                    <a:pt x="312" y="570"/>
                  </a:lnTo>
                  <a:lnTo>
                    <a:pt x="318" y="570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76"/>
                  </a:lnTo>
                  <a:lnTo>
                    <a:pt x="336" y="576"/>
                  </a:lnTo>
                  <a:lnTo>
                    <a:pt x="336" y="582"/>
                  </a:lnTo>
                  <a:lnTo>
                    <a:pt x="342" y="582"/>
                  </a:lnTo>
                  <a:lnTo>
                    <a:pt x="348" y="582"/>
                  </a:lnTo>
                  <a:lnTo>
                    <a:pt x="348" y="588"/>
                  </a:lnTo>
                  <a:lnTo>
                    <a:pt x="354" y="588"/>
                  </a:lnTo>
                  <a:lnTo>
                    <a:pt x="360" y="588"/>
                  </a:lnTo>
                  <a:lnTo>
                    <a:pt x="360" y="594"/>
                  </a:lnTo>
                  <a:lnTo>
                    <a:pt x="366" y="594"/>
                  </a:lnTo>
                  <a:lnTo>
                    <a:pt x="372" y="594"/>
                  </a:lnTo>
                  <a:lnTo>
                    <a:pt x="372" y="600"/>
                  </a:lnTo>
                  <a:lnTo>
                    <a:pt x="378" y="600"/>
                  </a:lnTo>
                  <a:lnTo>
                    <a:pt x="384" y="600"/>
                  </a:lnTo>
                  <a:lnTo>
                    <a:pt x="384" y="606"/>
                  </a:lnTo>
                  <a:lnTo>
                    <a:pt x="390" y="606"/>
                  </a:lnTo>
                  <a:lnTo>
                    <a:pt x="396" y="606"/>
                  </a:lnTo>
                  <a:lnTo>
                    <a:pt x="396" y="612"/>
                  </a:lnTo>
                  <a:lnTo>
                    <a:pt x="402" y="612"/>
                  </a:lnTo>
                  <a:lnTo>
                    <a:pt x="408" y="612"/>
                  </a:lnTo>
                  <a:lnTo>
                    <a:pt x="408" y="618"/>
                  </a:lnTo>
                  <a:lnTo>
                    <a:pt x="414" y="618"/>
                  </a:lnTo>
                  <a:lnTo>
                    <a:pt x="420" y="618"/>
                  </a:lnTo>
                  <a:lnTo>
                    <a:pt x="420" y="624"/>
                  </a:lnTo>
                  <a:lnTo>
                    <a:pt x="426" y="624"/>
                  </a:lnTo>
                  <a:lnTo>
                    <a:pt x="432" y="624"/>
                  </a:lnTo>
                  <a:lnTo>
                    <a:pt x="438" y="624"/>
                  </a:lnTo>
                  <a:lnTo>
                    <a:pt x="438" y="630"/>
                  </a:lnTo>
                  <a:lnTo>
                    <a:pt x="444" y="630"/>
                  </a:lnTo>
                  <a:lnTo>
                    <a:pt x="450" y="630"/>
                  </a:lnTo>
                  <a:lnTo>
                    <a:pt x="450" y="636"/>
                  </a:lnTo>
                  <a:lnTo>
                    <a:pt x="456" y="636"/>
                  </a:lnTo>
                  <a:lnTo>
                    <a:pt x="462" y="636"/>
                  </a:lnTo>
                  <a:lnTo>
                    <a:pt x="462" y="642"/>
                  </a:lnTo>
                  <a:lnTo>
                    <a:pt x="468" y="642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80" y="648"/>
                  </a:lnTo>
                  <a:lnTo>
                    <a:pt x="486" y="648"/>
                  </a:lnTo>
                  <a:lnTo>
                    <a:pt x="492" y="648"/>
                  </a:lnTo>
                  <a:lnTo>
                    <a:pt x="492" y="654"/>
                  </a:lnTo>
                  <a:lnTo>
                    <a:pt x="498" y="654"/>
                  </a:lnTo>
                  <a:lnTo>
                    <a:pt x="504" y="654"/>
                  </a:lnTo>
                  <a:lnTo>
                    <a:pt x="510" y="654"/>
                  </a:lnTo>
                  <a:lnTo>
                    <a:pt x="510" y="660"/>
                  </a:lnTo>
                  <a:lnTo>
                    <a:pt x="516" y="660"/>
                  </a:lnTo>
                  <a:lnTo>
                    <a:pt x="522" y="660"/>
                  </a:lnTo>
                  <a:lnTo>
                    <a:pt x="528" y="660"/>
                  </a:lnTo>
                  <a:lnTo>
                    <a:pt x="528" y="666"/>
                  </a:lnTo>
                  <a:lnTo>
                    <a:pt x="534" y="666"/>
                  </a:lnTo>
                  <a:lnTo>
                    <a:pt x="540" y="666"/>
                  </a:lnTo>
                  <a:lnTo>
                    <a:pt x="546" y="672"/>
                  </a:lnTo>
                  <a:lnTo>
                    <a:pt x="552" y="672"/>
                  </a:lnTo>
                  <a:lnTo>
                    <a:pt x="558" y="672"/>
                  </a:lnTo>
                  <a:lnTo>
                    <a:pt x="564" y="678"/>
                  </a:lnTo>
                  <a:lnTo>
                    <a:pt x="570" y="678"/>
                  </a:lnTo>
                  <a:lnTo>
                    <a:pt x="576" y="678"/>
                  </a:lnTo>
                  <a:lnTo>
                    <a:pt x="582" y="678"/>
                  </a:lnTo>
                  <a:lnTo>
                    <a:pt x="582" y="684"/>
                  </a:lnTo>
                  <a:lnTo>
                    <a:pt x="588" y="684"/>
                  </a:lnTo>
                  <a:lnTo>
                    <a:pt x="594" y="684"/>
                  </a:lnTo>
                  <a:lnTo>
                    <a:pt x="600" y="684"/>
                  </a:lnTo>
                  <a:lnTo>
                    <a:pt x="600" y="690"/>
                  </a:lnTo>
                  <a:lnTo>
                    <a:pt x="606" y="690"/>
                  </a:lnTo>
                  <a:lnTo>
                    <a:pt x="612" y="690"/>
                  </a:lnTo>
                  <a:lnTo>
                    <a:pt x="618" y="690"/>
                  </a:lnTo>
                  <a:lnTo>
                    <a:pt x="624" y="696"/>
                  </a:lnTo>
                  <a:lnTo>
                    <a:pt x="630" y="696"/>
                  </a:lnTo>
                  <a:lnTo>
                    <a:pt x="636" y="696"/>
                  </a:lnTo>
                  <a:lnTo>
                    <a:pt x="642" y="696"/>
                  </a:lnTo>
                  <a:lnTo>
                    <a:pt x="642" y="702"/>
                  </a:lnTo>
                  <a:lnTo>
                    <a:pt x="648" y="702"/>
                  </a:lnTo>
                  <a:lnTo>
                    <a:pt x="654" y="702"/>
                  </a:lnTo>
                  <a:lnTo>
                    <a:pt x="660" y="702"/>
                  </a:lnTo>
                  <a:lnTo>
                    <a:pt x="666" y="702"/>
                  </a:lnTo>
                  <a:lnTo>
                    <a:pt x="672" y="702"/>
                  </a:lnTo>
                  <a:lnTo>
                    <a:pt x="672" y="708"/>
                  </a:lnTo>
                  <a:lnTo>
                    <a:pt x="678" y="708"/>
                  </a:lnTo>
                  <a:lnTo>
                    <a:pt x="684" y="708"/>
                  </a:lnTo>
                  <a:lnTo>
                    <a:pt x="690" y="708"/>
                  </a:lnTo>
                  <a:lnTo>
                    <a:pt x="696" y="708"/>
                  </a:lnTo>
                  <a:lnTo>
                    <a:pt x="696" y="714"/>
                  </a:lnTo>
                  <a:lnTo>
                    <a:pt x="702" y="714"/>
                  </a:lnTo>
                  <a:lnTo>
                    <a:pt x="708" y="714"/>
                  </a:lnTo>
                  <a:lnTo>
                    <a:pt x="714" y="714"/>
                  </a:lnTo>
                  <a:lnTo>
                    <a:pt x="720" y="714"/>
                  </a:lnTo>
                  <a:lnTo>
                    <a:pt x="726" y="714"/>
                  </a:lnTo>
                  <a:lnTo>
                    <a:pt x="732" y="714"/>
                  </a:lnTo>
                  <a:lnTo>
                    <a:pt x="732" y="720"/>
                  </a:lnTo>
                  <a:lnTo>
                    <a:pt x="738" y="720"/>
                  </a:lnTo>
                  <a:lnTo>
                    <a:pt x="744" y="720"/>
                  </a:lnTo>
                  <a:lnTo>
                    <a:pt x="750" y="720"/>
                  </a:lnTo>
                  <a:lnTo>
                    <a:pt x="756" y="720"/>
                  </a:lnTo>
                  <a:lnTo>
                    <a:pt x="762" y="720"/>
                  </a:lnTo>
                  <a:lnTo>
                    <a:pt x="768" y="720"/>
                  </a:lnTo>
                  <a:lnTo>
                    <a:pt x="768" y="726"/>
                  </a:lnTo>
                  <a:lnTo>
                    <a:pt x="774" y="726"/>
                  </a:lnTo>
                  <a:lnTo>
                    <a:pt x="780" y="726"/>
                  </a:lnTo>
                  <a:lnTo>
                    <a:pt x="786" y="726"/>
                  </a:lnTo>
                  <a:lnTo>
                    <a:pt x="792" y="726"/>
                  </a:lnTo>
                  <a:lnTo>
                    <a:pt x="798" y="726"/>
                  </a:lnTo>
                  <a:lnTo>
                    <a:pt x="804" y="726"/>
                  </a:lnTo>
                  <a:lnTo>
                    <a:pt x="810" y="726"/>
                  </a:lnTo>
                  <a:lnTo>
                    <a:pt x="816" y="726"/>
                  </a:lnTo>
                  <a:lnTo>
                    <a:pt x="822" y="726"/>
                  </a:lnTo>
                  <a:lnTo>
                    <a:pt x="828" y="726"/>
                  </a:lnTo>
                  <a:lnTo>
                    <a:pt x="828" y="732"/>
                  </a:lnTo>
                  <a:lnTo>
                    <a:pt x="834" y="732"/>
                  </a:lnTo>
                  <a:lnTo>
                    <a:pt x="840" y="732"/>
                  </a:lnTo>
                  <a:lnTo>
                    <a:pt x="846" y="732"/>
                  </a:lnTo>
                  <a:lnTo>
                    <a:pt x="852" y="732"/>
                  </a:lnTo>
                  <a:lnTo>
                    <a:pt x="858" y="732"/>
                  </a:lnTo>
                  <a:lnTo>
                    <a:pt x="864" y="732"/>
                  </a:lnTo>
                  <a:lnTo>
                    <a:pt x="870" y="732"/>
                  </a:lnTo>
                  <a:lnTo>
                    <a:pt x="876" y="732"/>
                  </a:lnTo>
                  <a:lnTo>
                    <a:pt x="882" y="732"/>
                  </a:lnTo>
                  <a:lnTo>
                    <a:pt x="888" y="732"/>
                  </a:lnTo>
                  <a:lnTo>
                    <a:pt x="894" y="732"/>
                  </a:lnTo>
                  <a:lnTo>
                    <a:pt x="900" y="732"/>
                  </a:lnTo>
                  <a:lnTo>
                    <a:pt x="906" y="732"/>
                  </a:lnTo>
                  <a:lnTo>
                    <a:pt x="912" y="732"/>
                  </a:lnTo>
                  <a:lnTo>
                    <a:pt x="918" y="732"/>
                  </a:lnTo>
                  <a:lnTo>
                    <a:pt x="924" y="732"/>
                  </a:lnTo>
                  <a:lnTo>
                    <a:pt x="930" y="732"/>
                  </a:lnTo>
                  <a:lnTo>
                    <a:pt x="936" y="732"/>
                  </a:lnTo>
                  <a:lnTo>
                    <a:pt x="942" y="732"/>
                  </a:lnTo>
                  <a:lnTo>
                    <a:pt x="948" y="732"/>
                  </a:lnTo>
                  <a:lnTo>
                    <a:pt x="954" y="732"/>
                  </a:lnTo>
                  <a:lnTo>
                    <a:pt x="960" y="732"/>
                  </a:lnTo>
                  <a:lnTo>
                    <a:pt x="966" y="732"/>
                  </a:lnTo>
                  <a:lnTo>
                    <a:pt x="972" y="732"/>
                  </a:lnTo>
                  <a:lnTo>
                    <a:pt x="978" y="732"/>
                  </a:lnTo>
                  <a:lnTo>
                    <a:pt x="984" y="732"/>
                  </a:lnTo>
                  <a:lnTo>
                    <a:pt x="990" y="732"/>
                  </a:lnTo>
                  <a:lnTo>
                    <a:pt x="996" y="732"/>
                  </a:lnTo>
                  <a:lnTo>
                    <a:pt x="1002" y="732"/>
                  </a:lnTo>
                  <a:lnTo>
                    <a:pt x="1002" y="726"/>
                  </a:lnTo>
                  <a:lnTo>
                    <a:pt x="1008" y="726"/>
                  </a:lnTo>
                  <a:lnTo>
                    <a:pt x="1014" y="726"/>
                  </a:lnTo>
                  <a:lnTo>
                    <a:pt x="1020" y="726"/>
                  </a:lnTo>
                  <a:lnTo>
                    <a:pt x="1026" y="726"/>
                  </a:lnTo>
                  <a:lnTo>
                    <a:pt x="1032" y="726"/>
                  </a:lnTo>
                  <a:lnTo>
                    <a:pt x="1038" y="726"/>
                  </a:lnTo>
                  <a:lnTo>
                    <a:pt x="1044" y="726"/>
                  </a:lnTo>
                  <a:lnTo>
                    <a:pt x="1050" y="726"/>
                  </a:lnTo>
                  <a:lnTo>
                    <a:pt x="1056" y="726"/>
                  </a:lnTo>
                  <a:lnTo>
                    <a:pt x="1056" y="720"/>
                  </a:lnTo>
                  <a:lnTo>
                    <a:pt x="1062" y="720"/>
                  </a:lnTo>
                  <a:lnTo>
                    <a:pt x="1068" y="720"/>
                  </a:lnTo>
                  <a:lnTo>
                    <a:pt x="1074" y="720"/>
                  </a:lnTo>
                  <a:lnTo>
                    <a:pt x="1080" y="720"/>
                  </a:lnTo>
                  <a:lnTo>
                    <a:pt x="1086" y="720"/>
                  </a:lnTo>
                  <a:lnTo>
                    <a:pt x="1092" y="720"/>
                  </a:lnTo>
                  <a:lnTo>
                    <a:pt x="1098" y="720"/>
                  </a:lnTo>
                  <a:lnTo>
                    <a:pt x="1098" y="714"/>
                  </a:lnTo>
                  <a:lnTo>
                    <a:pt x="1104" y="714"/>
                  </a:lnTo>
                  <a:lnTo>
                    <a:pt x="1110" y="714"/>
                  </a:lnTo>
                  <a:lnTo>
                    <a:pt x="1116" y="714"/>
                  </a:lnTo>
                  <a:lnTo>
                    <a:pt x="1122" y="714"/>
                  </a:lnTo>
                  <a:lnTo>
                    <a:pt x="1128" y="714"/>
                  </a:lnTo>
                  <a:lnTo>
                    <a:pt x="1134" y="708"/>
                  </a:lnTo>
                  <a:lnTo>
                    <a:pt x="1140" y="708"/>
                  </a:lnTo>
                  <a:lnTo>
                    <a:pt x="1146" y="708"/>
                  </a:lnTo>
                  <a:lnTo>
                    <a:pt x="1152" y="708"/>
                  </a:lnTo>
                  <a:lnTo>
                    <a:pt x="1158" y="708"/>
                  </a:lnTo>
                  <a:lnTo>
                    <a:pt x="1158" y="702"/>
                  </a:lnTo>
                  <a:lnTo>
                    <a:pt x="1164" y="702"/>
                  </a:lnTo>
                  <a:lnTo>
                    <a:pt x="1170" y="702"/>
                  </a:lnTo>
                  <a:lnTo>
                    <a:pt x="1176" y="702"/>
                  </a:lnTo>
                  <a:lnTo>
                    <a:pt x="1182" y="696"/>
                  </a:lnTo>
                  <a:lnTo>
                    <a:pt x="1188" y="696"/>
                  </a:lnTo>
                  <a:lnTo>
                    <a:pt x="1188" y="690"/>
                  </a:lnTo>
                  <a:lnTo>
                    <a:pt x="1194" y="690"/>
                  </a:lnTo>
                  <a:lnTo>
                    <a:pt x="1194" y="684"/>
                  </a:lnTo>
                  <a:lnTo>
                    <a:pt x="1200" y="684"/>
                  </a:lnTo>
                  <a:lnTo>
                    <a:pt x="1200" y="678"/>
                  </a:lnTo>
                  <a:lnTo>
                    <a:pt x="1206" y="678"/>
                  </a:lnTo>
                  <a:lnTo>
                    <a:pt x="1206" y="672"/>
                  </a:lnTo>
                  <a:lnTo>
                    <a:pt x="1206" y="666"/>
                  </a:lnTo>
                  <a:lnTo>
                    <a:pt x="1212" y="666"/>
                  </a:lnTo>
                  <a:lnTo>
                    <a:pt x="1212" y="660"/>
                  </a:lnTo>
                  <a:lnTo>
                    <a:pt x="1212" y="654"/>
                  </a:lnTo>
                  <a:lnTo>
                    <a:pt x="1218" y="654"/>
                  </a:lnTo>
                  <a:lnTo>
                    <a:pt x="1218" y="648"/>
                  </a:lnTo>
                  <a:lnTo>
                    <a:pt x="1218" y="642"/>
                  </a:lnTo>
                  <a:lnTo>
                    <a:pt x="1224" y="642"/>
                  </a:lnTo>
                  <a:lnTo>
                    <a:pt x="1224" y="636"/>
                  </a:lnTo>
                  <a:lnTo>
                    <a:pt x="1224" y="630"/>
                  </a:lnTo>
                  <a:lnTo>
                    <a:pt x="1224" y="624"/>
                  </a:lnTo>
                  <a:lnTo>
                    <a:pt x="1230" y="624"/>
                  </a:lnTo>
                  <a:lnTo>
                    <a:pt x="1230" y="618"/>
                  </a:lnTo>
                  <a:lnTo>
                    <a:pt x="1230" y="612"/>
                  </a:lnTo>
                  <a:lnTo>
                    <a:pt x="1236" y="612"/>
                  </a:lnTo>
                  <a:lnTo>
                    <a:pt x="1236" y="606"/>
                  </a:lnTo>
                  <a:lnTo>
                    <a:pt x="1236" y="600"/>
                  </a:lnTo>
                  <a:lnTo>
                    <a:pt x="1236" y="594"/>
                  </a:lnTo>
                  <a:lnTo>
                    <a:pt x="1242" y="594"/>
                  </a:lnTo>
                  <a:lnTo>
                    <a:pt x="1242" y="588"/>
                  </a:lnTo>
                  <a:lnTo>
                    <a:pt x="1242" y="582"/>
                  </a:lnTo>
                  <a:lnTo>
                    <a:pt x="1242" y="576"/>
                  </a:lnTo>
                  <a:lnTo>
                    <a:pt x="1248" y="576"/>
                  </a:lnTo>
                  <a:lnTo>
                    <a:pt x="1248" y="570"/>
                  </a:lnTo>
                  <a:lnTo>
                    <a:pt x="1248" y="564"/>
                  </a:lnTo>
                  <a:lnTo>
                    <a:pt x="1254" y="558"/>
                  </a:lnTo>
                  <a:lnTo>
                    <a:pt x="1254" y="552"/>
                  </a:lnTo>
                  <a:lnTo>
                    <a:pt x="1254" y="546"/>
                  </a:lnTo>
                  <a:lnTo>
                    <a:pt x="1254" y="540"/>
                  </a:lnTo>
                  <a:lnTo>
                    <a:pt x="1260" y="540"/>
                  </a:lnTo>
                  <a:lnTo>
                    <a:pt x="1260" y="534"/>
                  </a:lnTo>
                  <a:lnTo>
                    <a:pt x="1260" y="528"/>
                  </a:lnTo>
                  <a:lnTo>
                    <a:pt x="1260" y="522"/>
                  </a:lnTo>
                  <a:lnTo>
                    <a:pt x="1266" y="522"/>
                  </a:lnTo>
                  <a:lnTo>
                    <a:pt x="1266" y="516"/>
                  </a:lnTo>
                  <a:lnTo>
                    <a:pt x="1266" y="510"/>
                  </a:lnTo>
                  <a:lnTo>
                    <a:pt x="1266" y="504"/>
                  </a:lnTo>
                  <a:lnTo>
                    <a:pt x="1272" y="504"/>
                  </a:lnTo>
                  <a:lnTo>
                    <a:pt x="1272" y="498"/>
                  </a:lnTo>
                  <a:lnTo>
                    <a:pt x="1272" y="492"/>
                  </a:lnTo>
                  <a:lnTo>
                    <a:pt x="1272" y="486"/>
                  </a:lnTo>
                  <a:lnTo>
                    <a:pt x="1278" y="486"/>
                  </a:lnTo>
                  <a:lnTo>
                    <a:pt x="1278" y="480"/>
                  </a:lnTo>
                  <a:lnTo>
                    <a:pt x="1278" y="474"/>
                  </a:lnTo>
                  <a:lnTo>
                    <a:pt x="1278" y="468"/>
                  </a:lnTo>
                  <a:lnTo>
                    <a:pt x="1284" y="468"/>
                  </a:lnTo>
                  <a:lnTo>
                    <a:pt x="1284" y="462"/>
                  </a:lnTo>
                  <a:lnTo>
                    <a:pt x="1284" y="456"/>
                  </a:lnTo>
                  <a:lnTo>
                    <a:pt x="1284" y="450"/>
                  </a:lnTo>
                  <a:lnTo>
                    <a:pt x="1290" y="444"/>
                  </a:lnTo>
                  <a:lnTo>
                    <a:pt x="1290" y="438"/>
                  </a:lnTo>
                  <a:lnTo>
                    <a:pt x="1290" y="432"/>
                  </a:lnTo>
                  <a:lnTo>
                    <a:pt x="1290" y="426"/>
                  </a:lnTo>
                  <a:lnTo>
                    <a:pt x="1296" y="426"/>
                  </a:lnTo>
                  <a:lnTo>
                    <a:pt x="1296" y="420"/>
                  </a:lnTo>
                  <a:lnTo>
                    <a:pt x="1296" y="414"/>
                  </a:lnTo>
                  <a:lnTo>
                    <a:pt x="1296" y="408"/>
                  </a:lnTo>
                  <a:lnTo>
                    <a:pt x="1296" y="402"/>
                  </a:lnTo>
                  <a:lnTo>
                    <a:pt x="1302" y="402"/>
                  </a:lnTo>
                  <a:lnTo>
                    <a:pt x="1302" y="396"/>
                  </a:lnTo>
                  <a:lnTo>
                    <a:pt x="1302" y="390"/>
                  </a:lnTo>
                  <a:lnTo>
                    <a:pt x="1302" y="384"/>
                  </a:lnTo>
                  <a:lnTo>
                    <a:pt x="1308" y="378"/>
                  </a:lnTo>
                  <a:lnTo>
                    <a:pt x="1308" y="372"/>
                  </a:lnTo>
                  <a:lnTo>
                    <a:pt x="1308" y="366"/>
                  </a:lnTo>
                  <a:lnTo>
                    <a:pt x="1308" y="360"/>
                  </a:lnTo>
                  <a:lnTo>
                    <a:pt x="1314" y="360"/>
                  </a:lnTo>
                  <a:lnTo>
                    <a:pt x="1314" y="354"/>
                  </a:lnTo>
                  <a:lnTo>
                    <a:pt x="1314" y="348"/>
                  </a:lnTo>
                  <a:lnTo>
                    <a:pt x="1314" y="342"/>
                  </a:lnTo>
                  <a:lnTo>
                    <a:pt x="1314" y="336"/>
                  </a:lnTo>
                  <a:lnTo>
                    <a:pt x="1320" y="336"/>
                  </a:lnTo>
                  <a:lnTo>
                    <a:pt x="1320" y="330"/>
                  </a:lnTo>
                  <a:lnTo>
                    <a:pt x="1320" y="324"/>
                  </a:lnTo>
                  <a:lnTo>
                    <a:pt x="1320" y="318"/>
                  </a:lnTo>
                  <a:lnTo>
                    <a:pt x="1320" y="312"/>
                  </a:lnTo>
                  <a:lnTo>
                    <a:pt x="1326" y="312"/>
                  </a:lnTo>
                  <a:lnTo>
                    <a:pt x="1326" y="306"/>
                  </a:lnTo>
                  <a:lnTo>
                    <a:pt x="1326" y="300"/>
                  </a:lnTo>
                  <a:lnTo>
                    <a:pt x="1326" y="294"/>
                  </a:lnTo>
                  <a:lnTo>
                    <a:pt x="1326" y="288"/>
                  </a:lnTo>
                  <a:lnTo>
                    <a:pt x="1332" y="288"/>
                  </a:lnTo>
                  <a:lnTo>
                    <a:pt x="1332" y="282"/>
                  </a:lnTo>
                  <a:lnTo>
                    <a:pt x="1332" y="276"/>
                  </a:lnTo>
                  <a:lnTo>
                    <a:pt x="1332" y="270"/>
                  </a:lnTo>
                  <a:lnTo>
                    <a:pt x="1332" y="264"/>
                  </a:lnTo>
                  <a:lnTo>
                    <a:pt x="1338" y="258"/>
                  </a:lnTo>
                  <a:lnTo>
                    <a:pt x="1338" y="252"/>
                  </a:lnTo>
                  <a:lnTo>
                    <a:pt x="1338" y="246"/>
                  </a:lnTo>
                  <a:lnTo>
                    <a:pt x="1338" y="240"/>
                  </a:lnTo>
                  <a:lnTo>
                    <a:pt x="1344" y="234"/>
                  </a:lnTo>
                  <a:lnTo>
                    <a:pt x="1344" y="228"/>
                  </a:lnTo>
                  <a:lnTo>
                    <a:pt x="1344" y="222"/>
                  </a:lnTo>
                  <a:lnTo>
                    <a:pt x="1344" y="216"/>
                  </a:lnTo>
                  <a:lnTo>
                    <a:pt x="1344" y="210"/>
                  </a:lnTo>
                  <a:lnTo>
                    <a:pt x="1350" y="210"/>
                  </a:lnTo>
                  <a:lnTo>
                    <a:pt x="1350" y="204"/>
                  </a:lnTo>
                  <a:lnTo>
                    <a:pt x="1350" y="198"/>
                  </a:lnTo>
                  <a:lnTo>
                    <a:pt x="1350" y="192"/>
                  </a:lnTo>
                  <a:lnTo>
                    <a:pt x="1350" y="186"/>
                  </a:lnTo>
                  <a:lnTo>
                    <a:pt x="1356" y="180"/>
                  </a:lnTo>
                  <a:lnTo>
                    <a:pt x="1356" y="174"/>
                  </a:lnTo>
                  <a:lnTo>
                    <a:pt x="1356" y="168"/>
                  </a:lnTo>
                  <a:lnTo>
                    <a:pt x="1356" y="162"/>
                  </a:lnTo>
                  <a:lnTo>
                    <a:pt x="1356" y="156"/>
                  </a:lnTo>
                  <a:lnTo>
                    <a:pt x="1362" y="156"/>
                  </a:lnTo>
                  <a:lnTo>
                    <a:pt x="1362" y="150"/>
                  </a:lnTo>
                  <a:lnTo>
                    <a:pt x="1362" y="144"/>
                  </a:lnTo>
                  <a:lnTo>
                    <a:pt x="1362" y="138"/>
                  </a:lnTo>
                  <a:lnTo>
                    <a:pt x="1362" y="132"/>
                  </a:lnTo>
                  <a:lnTo>
                    <a:pt x="1368" y="126"/>
                  </a:lnTo>
                  <a:lnTo>
                    <a:pt x="1368" y="120"/>
                  </a:lnTo>
                  <a:lnTo>
                    <a:pt x="1368" y="114"/>
                  </a:lnTo>
                  <a:lnTo>
                    <a:pt x="1368" y="108"/>
                  </a:lnTo>
                  <a:lnTo>
                    <a:pt x="1368" y="102"/>
                  </a:lnTo>
                  <a:lnTo>
                    <a:pt x="1374" y="102"/>
                  </a:lnTo>
                  <a:lnTo>
                    <a:pt x="1374" y="96"/>
                  </a:lnTo>
                  <a:lnTo>
                    <a:pt x="1374" y="90"/>
                  </a:lnTo>
                  <a:lnTo>
                    <a:pt x="1374" y="84"/>
                  </a:lnTo>
                  <a:lnTo>
                    <a:pt x="1374" y="78"/>
                  </a:lnTo>
                  <a:lnTo>
                    <a:pt x="1374" y="72"/>
                  </a:lnTo>
                  <a:lnTo>
                    <a:pt x="1380" y="72"/>
                  </a:lnTo>
                  <a:lnTo>
                    <a:pt x="1380" y="66"/>
                  </a:lnTo>
                  <a:lnTo>
                    <a:pt x="1380" y="60"/>
                  </a:lnTo>
                  <a:lnTo>
                    <a:pt x="1380" y="54"/>
                  </a:lnTo>
                  <a:lnTo>
                    <a:pt x="1380" y="48"/>
                  </a:lnTo>
                  <a:lnTo>
                    <a:pt x="1386" y="42"/>
                  </a:lnTo>
                  <a:lnTo>
                    <a:pt x="1386" y="36"/>
                  </a:lnTo>
                  <a:lnTo>
                    <a:pt x="1386" y="30"/>
                  </a:lnTo>
                  <a:lnTo>
                    <a:pt x="1386" y="24"/>
                  </a:lnTo>
                  <a:lnTo>
                    <a:pt x="1392" y="24"/>
                  </a:lnTo>
                  <a:lnTo>
                    <a:pt x="1392" y="18"/>
                  </a:lnTo>
                  <a:lnTo>
                    <a:pt x="1392" y="12"/>
                  </a:lnTo>
                  <a:lnTo>
                    <a:pt x="1398" y="6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0" y="6"/>
                  </a:lnTo>
                  <a:lnTo>
                    <a:pt x="1416" y="6"/>
                  </a:lnTo>
                  <a:lnTo>
                    <a:pt x="1416" y="12"/>
                  </a:lnTo>
                  <a:lnTo>
                    <a:pt x="1416" y="18"/>
                  </a:lnTo>
                  <a:lnTo>
                    <a:pt x="1422" y="24"/>
                  </a:lnTo>
                  <a:lnTo>
                    <a:pt x="1422" y="30"/>
                  </a:lnTo>
                  <a:lnTo>
                    <a:pt x="1422" y="36"/>
                  </a:lnTo>
                  <a:lnTo>
                    <a:pt x="1422" y="42"/>
                  </a:lnTo>
                  <a:lnTo>
                    <a:pt x="1428" y="42"/>
                  </a:lnTo>
                  <a:lnTo>
                    <a:pt x="1428" y="48"/>
                  </a:lnTo>
                  <a:lnTo>
                    <a:pt x="1428" y="54"/>
                  </a:lnTo>
                  <a:lnTo>
                    <a:pt x="1428" y="60"/>
                  </a:lnTo>
                  <a:lnTo>
                    <a:pt x="1428" y="66"/>
                  </a:lnTo>
                  <a:lnTo>
                    <a:pt x="1434" y="66"/>
                  </a:lnTo>
                  <a:lnTo>
                    <a:pt x="1434" y="72"/>
                  </a:lnTo>
                  <a:lnTo>
                    <a:pt x="1434" y="78"/>
                  </a:lnTo>
                  <a:lnTo>
                    <a:pt x="1434" y="84"/>
                  </a:lnTo>
                  <a:lnTo>
                    <a:pt x="1434" y="90"/>
                  </a:lnTo>
                  <a:lnTo>
                    <a:pt x="1434" y="96"/>
                  </a:lnTo>
                  <a:lnTo>
                    <a:pt x="1440" y="96"/>
                  </a:lnTo>
                  <a:lnTo>
                    <a:pt x="1440" y="102"/>
                  </a:lnTo>
                  <a:lnTo>
                    <a:pt x="1440" y="108"/>
                  </a:lnTo>
                  <a:lnTo>
                    <a:pt x="1440" y="114"/>
                  </a:lnTo>
                  <a:lnTo>
                    <a:pt x="1440" y="120"/>
                  </a:lnTo>
                  <a:lnTo>
                    <a:pt x="1446" y="126"/>
                  </a:lnTo>
                  <a:lnTo>
                    <a:pt x="1446" y="132"/>
                  </a:lnTo>
                  <a:lnTo>
                    <a:pt x="1446" y="138"/>
                  </a:lnTo>
                  <a:lnTo>
                    <a:pt x="1446" y="144"/>
                  </a:lnTo>
                  <a:lnTo>
                    <a:pt x="1446" y="150"/>
                  </a:lnTo>
                  <a:lnTo>
                    <a:pt x="1452" y="156"/>
                  </a:lnTo>
                  <a:lnTo>
                    <a:pt x="1452" y="162"/>
                  </a:lnTo>
                  <a:lnTo>
                    <a:pt x="1452" y="168"/>
                  </a:lnTo>
                  <a:lnTo>
                    <a:pt x="1452" y="174"/>
                  </a:lnTo>
                  <a:lnTo>
                    <a:pt x="1452" y="180"/>
                  </a:lnTo>
                  <a:lnTo>
                    <a:pt x="1458" y="180"/>
                  </a:lnTo>
                  <a:lnTo>
                    <a:pt x="1458" y="186"/>
                  </a:lnTo>
                  <a:lnTo>
                    <a:pt x="1458" y="192"/>
                  </a:lnTo>
                  <a:lnTo>
                    <a:pt x="1458" y="198"/>
                  </a:lnTo>
                  <a:lnTo>
                    <a:pt x="1458" y="204"/>
                  </a:lnTo>
                  <a:lnTo>
                    <a:pt x="1464" y="204"/>
                  </a:lnTo>
                  <a:lnTo>
                    <a:pt x="1464" y="210"/>
                  </a:lnTo>
                  <a:lnTo>
                    <a:pt x="1464" y="216"/>
                  </a:lnTo>
                  <a:lnTo>
                    <a:pt x="1464" y="222"/>
                  </a:lnTo>
                  <a:lnTo>
                    <a:pt x="1464" y="228"/>
                  </a:lnTo>
                  <a:lnTo>
                    <a:pt x="1470" y="234"/>
                  </a:lnTo>
                  <a:lnTo>
                    <a:pt x="1470" y="240"/>
                  </a:lnTo>
                  <a:lnTo>
                    <a:pt x="1470" y="246"/>
                  </a:lnTo>
                  <a:lnTo>
                    <a:pt x="1470" y="252"/>
                  </a:lnTo>
                  <a:lnTo>
                    <a:pt x="1476" y="258"/>
                  </a:lnTo>
                  <a:lnTo>
                    <a:pt x="1476" y="264"/>
                  </a:lnTo>
                  <a:lnTo>
                    <a:pt x="1476" y="270"/>
                  </a:lnTo>
                  <a:lnTo>
                    <a:pt x="1476" y="276"/>
                  </a:lnTo>
                  <a:lnTo>
                    <a:pt x="1476" y="282"/>
                  </a:lnTo>
                  <a:lnTo>
                    <a:pt x="1482" y="282"/>
                  </a:lnTo>
                  <a:lnTo>
                    <a:pt x="1482" y="288"/>
                  </a:lnTo>
                  <a:lnTo>
                    <a:pt x="1482" y="294"/>
                  </a:lnTo>
                  <a:lnTo>
                    <a:pt x="1482" y="300"/>
                  </a:lnTo>
                  <a:lnTo>
                    <a:pt x="1482" y="306"/>
                  </a:lnTo>
                  <a:lnTo>
                    <a:pt x="1488" y="306"/>
                  </a:lnTo>
                  <a:lnTo>
                    <a:pt x="1488" y="312"/>
                  </a:lnTo>
                  <a:lnTo>
                    <a:pt x="1488" y="318"/>
                  </a:lnTo>
                  <a:lnTo>
                    <a:pt x="1488" y="324"/>
                  </a:lnTo>
                  <a:lnTo>
                    <a:pt x="1488" y="330"/>
                  </a:lnTo>
                  <a:lnTo>
                    <a:pt x="1494" y="330"/>
                  </a:lnTo>
                  <a:lnTo>
                    <a:pt x="1494" y="336"/>
                  </a:lnTo>
                  <a:lnTo>
                    <a:pt x="1494" y="342"/>
                  </a:lnTo>
                  <a:lnTo>
                    <a:pt x="1494" y="348"/>
                  </a:lnTo>
                  <a:lnTo>
                    <a:pt x="1494" y="354"/>
                  </a:lnTo>
                  <a:lnTo>
                    <a:pt x="1500" y="354"/>
                  </a:lnTo>
                  <a:lnTo>
                    <a:pt x="1500" y="360"/>
                  </a:lnTo>
                  <a:lnTo>
                    <a:pt x="1500" y="366"/>
                  </a:lnTo>
                  <a:lnTo>
                    <a:pt x="1500" y="372"/>
                  </a:lnTo>
                  <a:lnTo>
                    <a:pt x="1506" y="378"/>
                  </a:lnTo>
                  <a:lnTo>
                    <a:pt x="1506" y="384"/>
                  </a:lnTo>
                  <a:lnTo>
                    <a:pt x="1506" y="390"/>
                  </a:lnTo>
                  <a:lnTo>
                    <a:pt x="1506" y="396"/>
                  </a:lnTo>
                  <a:lnTo>
                    <a:pt x="1512" y="396"/>
                  </a:lnTo>
                  <a:lnTo>
                    <a:pt x="1512" y="402"/>
                  </a:lnTo>
                  <a:lnTo>
                    <a:pt x="1512" y="408"/>
                  </a:lnTo>
                  <a:lnTo>
                    <a:pt x="1512" y="414"/>
                  </a:lnTo>
                  <a:lnTo>
                    <a:pt x="1512" y="420"/>
                  </a:lnTo>
                  <a:lnTo>
                    <a:pt x="1518" y="420"/>
                  </a:lnTo>
                  <a:lnTo>
                    <a:pt x="1518" y="426"/>
                  </a:lnTo>
                  <a:lnTo>
                    <a:pt x="1518" y="432"/>
                  </a:lnTo>
                  <a:lnTo>
                    <a:pt x="1518" y="438"/>
                  </a:lnTo>
                  <a:lnTo>
                    <a:pt x="1524" y="444"/>
                  </a:lnTo>
                  <a:lnTo>
                    <a:pt x="1524" y="450"/>
                  </a:lnTo>
                  <a:lnTo>
                    <a:pt x="1524" y="456"/>
                  </a:lnTo>
                  <a:lnTo>
                    <a:pt x="1524" y="462"/>
                  </a:lnTo>
                  <a:lnTo>
                    <a:pt x="1530" y="462"/>
                  </a:lnTo>
                  <a:lnTo>
                    <a:pt x="1530" y="468"/>
                  </a:lnTo>
                  <a:lnTo>
                    <a:pt x="1530" y="474"/>
                  </a:lnTo>
                  <a:lnTo>
                    <a:pt x="1530" y="480"/>
                  </a:lnTo>
                  <a:lnTo>
                    <a:pt x="1536" y="480"/>
                  </a:lnTo>
                  <a:lnTo>
                    <a:pt x="1536" y="486"/>
                  </a:lnTo>
                  <a:lnTo>
                    <a:pt x="1536" y="492"/>
                  </a:lnTo>
                  <a:lnTo>
                    <a:pt x="1536" y="498"/>
                  </a:lnTo>
                  <a:lnTo>
                    <a:pt x="1542" y="504"/>
                  </a:lnTo>
                  <a:lnTo>
                    <a:pt x="1542" y="510"/>
                  </a:lnTo>
                  <a:lnTo>
                    <a:pt x="1542" y="516"/>
                  </a:lnTo>
                  <a:lnTo>
                    <a:pt x="1542" y="522"/>
                  </a:lnTo>
                  <a:lnTo>
                    <a:pt x="1548" y="522"/>
                  </a:lnTo>
                  <a:lnTo>
                    <a:pt x="1548" y="528"/>
                  </a:lnTo>
                  <a:lnTo>
                    <a:pt x="1548" y="534"/>
                  </a:lnTo>
                  <a:lnTo>
                    <a:pt x="1548" y="540"/>
                  </a:lnTo>
                  <a:lnTo>
                    <a:pt x="1554" y="540"/>
                  </a:lnTo>
                  <a:lnTo>
                    <a:pt x="1554" y="546"/>
                  </a:lnTo>
                  <a:lnTo>
                    <a:pt x="1554" y="552"/>
                  </a:lnTo>
                  <a:lnTo>
                    <a:pt x="1554" y="558"/>
                  </a:lnTo>
                  <a:lnTo>
                    <a:pt x="1560" y="558"/>
                  </a:lnTo>
                  <a:lnTo>
                    <a:pt x="1560" y="564"/>
                  </a:lnTo>
                  <a:lnTo>
                    <a:pt x="1560" y="570"/>
                  </a:lnTo>
                  <a:lnTo>
                    <a:pt x="1560" y="576"/>
                  </a:lnTo>
                  <a:lnTo>
                    <a:pt x="1566" y="576"/>
                  </a:lnTo>
                  <a:lnTo>
                    <a:pt x="1566" y="582"/>
                  </a:lnTo>
                  <a:lnTo>
                    <a:pt x="1566" y="588"/>
                  </a:lnTo>
                  <a:lnTo>
                    <a:pt x="1572" y="594"/>
                  </a:lnTo>
                  <a:lnTo>
                    <a:pt x="1572" y="600"/>
                  </a:lnTo>
                  <a:lnTo>
                    <a:pt x="1572" y="606"/>
                  </a:lnTo>
                  <a:lnTo>
                    <a:pt x="1578" y="606"/>
                  </a:lnTo>
                  <a:lnTo>
                    <a:pt x="1578" y="612"/>
                  </a:lnTo>
                  <a:lnTo>
                    <a:pt x="1578" y="618"/>
                  </a:lnTo>
                  <a:lnTo>
                    <a:pt x="1578" y="624"/>
                  </a:lnTo>
                  <a:lnTo>
                    <a:pt x="1584" y="624"/>
                  </a:lnTo>
                  <a:lnTo>
                    <a:pt x="1584" y="630"/>
                  </a:lnTo>
                  <a:lnTo>
                    <a:pt x="1584" y="636"/>
                  </a:lnTo>
                  <a:lnTo>
                    <a:pt x="1590" y="636"/>
                  </a:lnTo>
                  <a:lnTo>
                    <a:pt x="1590" y="642"/>
                  </a:lnTo>
                  <a:lnTo>
                    <a:pt x="1590" y="648"/>
                  </a:lnTo>
                  <a:lnTo>
                    <a:pt x="1590" y="654"/>
                  </a:lnTo>
                  <a:lnTo>
                    <a:pt x="1596" y="654"/>
                  </a:lnTo>
                  <a:lnTo>
                    <a:pt x="1596" y="660"/>
                  </a:lnTo>
                  <a:lnTo>
                    <a:pt x="1596" y="666"/>
                  </a:lnTo>
                  <a:lnTo>
                    <a:pt x="1602" y="666"/>
                  </a:lnTo>
                  <a:lnTo>
                    <a:pt x="1602" y="672"/>
                  </a:lnTo>
                  <a:lnTo>
                    <a:pt x="1608" y="672"/>
                  </a:lnTo>
                  <a:lnTo>
                    <a:pt x="1608" y="678"/>
                  </a:lnTo>
                  <a:lnTo>
                    <a:pt x="1608" y="684"/>
                  </a:lnTo>
                  <a:lnTo>
                    <a:pt x="1614" y="684"/>
                  </a:lnTo>
                  <a:lnTo>
                    <a:pt x="1614" y="690"/>
                  </a:lnTo>
                  <a:lnTo>
                    <a:pt x="1620" y="690"/>
                  </a:lnTo>
                  <a:lnTo>
                    <a:pt x="1620" y="696"/>
                  </a:lnTo>
                  <a:lnTo>
                    <a:pt x="1626" y="696"/>
                  </a:lnTo>
                  <a:lnTo>
                    <a:pt x="1632" y="696"/>
                  </a:lnTo>
                  <a:lnTo>
                    <a:pt x="1632" y="702"/>
                  </a:lnTo>
                  <a:lnTo>
                    <a:pt x="1638" y="702"/>
                  </a:lnTo>
                  <a:lnTo>
                    <a:pt x="1644" y="702"/>
                  </a:lnTo>
                  <a:lnTo>
                    <a:pt x="1650" y="702"/>
                  </a:lnTo>
                  <a:lnTo>
                    <a:pt x="1650" y="708"/>
                  </a:lnTo>
                  <a:lnTo>
                    <a:pt x="1656" y="708"/>
                  </a:lnTo>
                  <a:lnTo>
                    <a:pt x="1662" y="708"/>
                  </a:lnTo>
                  <a:lnTo>
                    <a:pt x="1668" y="708"/>
                  </a:lnTo>
                  <a:lnTo>
                    <a:pt x="1674" y="708"/>
                  </a:lnTo>
                  <a:lnTo>
                    <a:pt x="1680" y="708"/>
                  </a:lnTo>
                  <a:lnTo>
                    <a:pt x="1680" y="714"/>
                  </a:lnTo>
                  <a:lnTo>
                    <a:pt x="1686" y="714"/>
                  </a:lnTo>
                  <a:lnTo>
                    <a:pt x="1692" y="714"/>
                  </a:lnTo>
                  <a:lnTo>
                    <a:pt x="1698" y="714"/>
                  </a:lnTo>
                  <a:lnTo>
                    <a:pt x="1704" y="714"/>
                  </a:lnTo>
                  <a:lnTo>
                    <a:pt x="1710" y="714"/>
                  </a:lnTo>
                  <a:lnTo>
                    <a:pt x="1716" y="714"/>
                  </a:lnTo>
                  <a:lnTo>
                    <a:pt x="1716" y="720"/>
                  </a:lnTo>
                  <a:lnTo>
                    <a:pt x="1722" y="720"/>
                  </a:lnTo>
                  <a:lnTo>
                    <a:pt x="1728" y="720"/>
                  </a:lnTo>
                  <a:lnTo>
                    <a:pt x="1734" y="720"/>
                  </a:lnTo>
                  <a:lnTo>
                    <a:pt x="1740" y="720"/>
                  </a:lnTo>
                  <a:lnTo>
                    <a:pt x="1746" y="720"/>
                  </a:lnTo>
                  <a:lnTo>
                    <a:pt x="1752" y="720"/>
                  </a:lnTo>
                  <a:lnTo>
                    <a:pt x="1758" y="726"/>
                  </a:lnTo>
                  <a:lnTo>
                    <a:pt x="1764" y="726"/>
                  </a:lnTo>
                  <a:lnTo>
                    <a:pt x="1770" y="726"/>
                  </a:lnTo>
                  <a:lnTo>
                    <a:pt x="1776" y="726"/>
                  </a:lnTo>
                  <a:lnTo>
                    <a:pt x="1782" y="726"/>
                  </a:lnTo>
                  <a:lnTo>
                    <a:pt x="1788" y="726"/>
                  </a:lnTo>
                  <a:lnTo>
                    <a:pt x="1794" y="726"/>
                  </a:lnTo>
                  <a:lnTo>
                    <a:pt x="1800" y="726"/>
                  </a:lnTo>
                  <a:lnTo>
                    <a:pt x="1806" y="726"/>
                  </a:lnTo>
                  <a:lnTo>
                    <a:pt x="1812" y="726"/>
                  </a:lnTo>
                  <a:lnTo>
                    <a:pt x="1818" y="726"/>
                  </a:lnTo>
                  <a:lnTo>
                    <a:pt x="1818" y="732"/>
                  </a:lnTo>
                  <a:lnTo>
                    <a:pt x="1824" y="732"/>
                  </a:lnTo>
                  <a:lnTo>
                    <a:pt x="1830" y="732"/>
                  </a:lnTo>
                  <a:lnTo>
                    <a:pt x="1836" y="732"/>
                  </a:lnTo>
                  <a:lnTo>
                    <a:pt x="1842" y="732"/>
                  </a:lnTo>
                  <a:lnTo>
                    <a:pt x="1848" y="732"/>
                  </a:lnTo>
                  <a:lnTo>
                    <a:pt x="1854" y="732"/>
                  </a:lnTo>
                  <a:lnTo>
                    <a:pt x="1860" y="732"/>
                  </a:lnTo>
                  <a:lnTo>
                    <a:pt x="1866" y="732"/>
                  </a:lnTo>
                  <a:lnTo>
                    <a:pt x="1872" y="732"/>
                  </a:lnTo>
                  <a:lnTo>
                    <a:pt x="1878" y="732"/>
                  </a:lnTo>
                  <a:lnTo>
                    <a:pt x="1884" y="732"/>
                  </a:lnTo>
                  <a:lnTo>
                    <a:pt x="1890" y="732"/>
                  </a:lnTo>
                  <a:lnTo>
                    <a:pt x="1896" y="732"/>
                  </a:lnTo>
                  <a:lnTo>
                    <a:pt x="1902" y="732"/>
                  </a:lnTo>
                  <a:lnTo>
                    <a:pt x="1908" y="732"/>
                  </a:lnTo>
                  <a:lnTo>
                    <a:pt x="1914" y="732"/>
                  </a:lnTo>
                  <a:lnTo>
                    <a:pt x="1920" y="732"/>
                  </a:lnTo>
                  <a:lnTo>
                    <a:pt x="1926" y="732"/>
                  </a:lnTo>
                  <a:lnTo>
                    <a:pt x="1932" y="732"/>
                  </a:lnTo>
                  <a:lnTo>
                    <a:pt x="1938" y="732"/>
                  </a:lnTo>
                  <a:lnTo>
                    <a:pt x="1944" y="732"/>
                  </a:lnTo>
                  <a:lnTo>
                    <a:pt x="1950" y="732"/>
                  </a:lnTo>
                  <a:lnTo>
                    <a:pt x="1956" y="732"/>
                  </a:lnTo>
                  <a:lnTo>
                    <a:pt x="1962" y="732"/>
                  </a:lnTo>
                  <a:lnTo>
                    <a:pt x="1968" y="732"/>
                  </a:lnTo>
                  <a:lnTo>
                    <a:pt x="1968" y="726"/>
                  </a:lnTo>
                  <a:lnTo>
                    <a:pt x="1974" y="726"/>
                  </a:lnTo>
                  <a:lnTo>
                    <a:pt x="1980" y="726"/>
                  </a:lnTo>
                  <a:lnTo>
                    <a:pt x="1986" y="726"/>
                  </a:lnTo>
                  <a:lnTo>
                    <a:pt x="1992" y="726"/>
                  </a:lnTo>
                  <a:lnTo>
                    <a:pt x="1998" y="726"/>
                  </a:lnTo>
                  <a:lnTo>
                    <a:pt x="2004" y="726"/>
                  </a:lnTo>
                  <a:lnTo>
                    <a:pt x="2010" y="726"/>
                  </a:lnTo>
                  <a:lnTo>
                    <a:pt x="2016" y="726"/>
                  </a:lnTo>
                  <a:lnTo>
                    <a:pt x="2022" y="726"/>
                  </a:lnTo>
                  <a:lnTo>
                    <a:pt x="2028" y="726"/>
                  </a:lnTo>
                  <a:lnTo>
                    <a:pt x="2028" y="720"/>
                  </a:lnTo>
                  <a:lnTo>
                    <a:pt x="2034" y="720"/>
                  </a:lnTo>
                  <a:lnTo>
                    <a:pt x="2040" y="720"/>
                  </a:lnTo>
                  <a:lnTo>
                    <a:pt x="2046" y="720"/>
                  </a:lnTo>
                  <a:lnTo>
                    <a:pt x="2052" y="720"/>
                  </a:lnTo>
                  <a:lnTo>
                    <a:pt x="2058" y="720"/>
                  </a:lnTo>
                  <a:lnTo>
                    <a:pt x="2064" y="720"/>
                  </a:lnTo>
                  <a:lnTo>
                    <a:pt x="2070" y="720"/>
                  </a:lnTo>
                  <a:lnTo>
                    <a:pt x="2070" y="714"/>
                  </a:lnTo>
                  <a:lnTo>
                    <a:pt x="2076" y="714"/>
                  </a:lnTo>
                  <a:lnTo>
                    <a:pt x="2082" y="714"/>
                  </a:lnTo>
                  <a:lnTo>
                    <a:pt x="2088" y="714"/>
                  </a:lnTo>
                  <a:lnTo>
                    <a:pt x="2094" y="714"/>
                  </a:lnTo>
                  <a:lnTo>
                    <a:pt x="2100" y="714"/>
                  </a:lnTo>
                  <a:lnTo>
                    <a:pt x="2106" y="714"/>
                  </a:lnTo>
                  <a:lnTo>
                    <a:pt x="2106" y="708"/>
                  </a:lnTo>
                  <a:lnTo>
                    <a:pt x="2112" y="708"/>
                  </a:lnTo>
                  <a:lnTo>
                    <a:pt x="2118" y="708"/>
                  </a:lnTo>
                  <a:lnTo>
                    <a:pt x="2124" y="708"/>
                  </a:lnTo>
                  <a:lnTo>
                    <a:pt x="2130" y="708"/>
                  </a:lnTo>
                  <a:lnTo>
                    <a:pt x="2136" y="708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8" y="702"/>
                  </a:lnTo>
                  <a:lnTo>
                    <a:pt x="2154" y="702"/>
                  </a:lnTo>
                  <a:lnTo>
                    <a:pt x="2160" y="702"/>
                  </a:lnTo>
                  <a:lnTo>
                    <a:pt x="2160" y="696"/>
                  </a:lnTo>
                  <a:lnTo>
                    <a:pt x="2166" y="696"/>
                  </a:lnTo>
                  <a:lnTo>
                    <a:pt x="2172" y="696"/>
                  </a:lnTo>
                  <a:lnTo>
                    <a:pt x="2178" y="696"/>
                  </a:lnTo>
                  <a:lnTo>
                    <a:pt x="2184" y="696"/>
                  </a:lnTo>
                  <a:lnTo>
                    <a:pt x="2184" y="690"/>
                  </a:lnTo>
                  <a:lnTo>
                    <a:pt x="2190" y="690"/>
                  </a:lnTo>
                  <a:lnTo>
                    <a:pt x="2196" y="690"/>
                  </a:lnTo>
                  <a:lnTo>
                    <a:pt x="2202" y="690"/>
                  </a:lnTo>
                  <a:lnTo>
                    <a:pt x="2208" y="690"/>
                  </a:lnTo>
                  <a:lnTo>
                    <a:pt x="2208" y="684"/>
                  </a:lnTo>
                  <a:lnTo>
                    <a:pt x="2214" y="684"/>
                  </a:lnTo>
                  <a:lnTo>
                    <a:pt x="2220" y="684"/>
                  </a:lnTo>
                  <a:lnTo>
                    <a:pt x="2226" y="684"/>
                  </a:lnTo>
                  <a:lnTo>
                    <a:pt x="2226" y="678"/>
                  </a:lnTo>
                  <a:lnTo>
                    <a:pt x="2232" y="678"/>
                  </a:lnTo>
                  <a:lnTo>
                    <a:pt x="2238" y="678"/>
                  </a:lnTo>
                  <a:lnTo>
                    <a:pt x="2244" y="678"/>
                  </a:lnTo>
                  <a:lnTo>
                    <a:pt x="2244" y="672"/>
                  </a:lnTo>
                  <a:lnTo>
                    <a:pt x="2250" y="672"/>
                  </a:lnTo>
                  <a:lnTo>
                    <a:pt x="2256" y="672"/>
                  </a:lnTo>
                  <a:lnTo>
                    <a:pt x="2262" y="672"/>
                  </a:lnTo>
                  <a:lnTo>
                    <a:pt x="2262" y="666"/>
                  </a:lnTo>
                  <a:lnTo>
                    <a:pt x="2268" y="666"/>
                  </a:lnTo>
                  <a:lnTo>
                    <a:pt x="2274" y="666"/>
                  </a:lnTo>
                  <a:lnTo>
                    <a:pt x="2280" y="666"/>
                  </a:lnTo>
                  <a:lnTo>
                    <a:pt x="2280" y="660"/>
                  </a:lnTo>
                  <a:lnTo>
                    <a:pt x="2286" y="660"/>
                  </a:lnTo>
                  <a:lnTo>
                    <a:pt x="2292" y="660"/>
                  </a:lnTo>
                  <a:lnTo>
                    <a:pt x="2298" y="660"/>
                  </a:lnTo>
                  <a:lnTo>
                    <a:pt x="2298" y="654"/>
                  </a:lnTo>
                  <a:lnTo>
                    <a:pt x="2304" y="654"/>
                  </a:lnTo>
                  <a:lnTo>
                    <a:pt x="2310" y="654"/>
                  </a:lnTo>
                  <a:lnTo>
                    <a:pt x="2316" y="648"/>
                  </a:lnTo>
                  <a:lnTo>
                    <a:pt x="2322" y="648"/>
                  </a:lnTo>
                  <a:lnTo>
                    <a:pt x="2328" y="648"/>
                  </a:lnTo>
                  <a:lnTo>
                    <a:pt x="2328" y="642"/>
                  </a:lnTo>
                  <a:lnTo>
                    <a:pt x="2334" y="642"/>
                  </a:lnTo>
                  <a:lnTo>
                    <a:pt x="2340" y="642"/>
                  </a:lnTo>
                  <a:lnTo>
                    <a:pt x="2346" y="642"/>
                  </a:lnTo>
                  <a:lnTo>
                    <a:pt x="2346" y="636"/>
                  </a:lnTo>
                  <a:lnTo>
                    <a:pt x="2352" y="636"/>
                  </a:lnTo>
                  <a:lnTo>
                    <a:pt x="2358" y="636"/>
                  </a:lnTo>
                  <a:lnTo>
                    <a:pt x="2358" y="630"/>
                  </a:lnTo>
                  <a:lnTo>
                    <a:pt x="2364" y="630"/>
                  </a:lnTo>
                  <a:lnTo>
                    <a:pt x="2370" y="630"/>
                  </a:lnTo>
                  <a:lnTo>
                    <a:pt x="2370" y="624"/>
                  </a:lnTo>
                  <a:lnTo>
                    <a:pt x="2376" y="624"/>
                  </a:lnTo>
                  <a:lnTo>
                    <a:pt x="2382" y="624"/>
                  </a:lnTo>
                  <a:lnTo>
                    <a:pt x="2388" y="618"/>
                  </a:lnTo>
                  <a:lnTo>
                    <a:pt x="2394" y="618"/>
                  </a:lnTo>
                  <a:lnTo>
                    <a:pt x="2400" y="618"/>
                  </a:lnTo>
                  <a:lnTo>
                    <a:pt x="2400" y="612"/>
                  </a:lnTo>
                  <a:lnTo>
                    <a:pt x="2406" y="612"/>
                  </a:lnTo>
                  <a:lnTo>
                    <a:pt x="2412" y="612"/>
                  </a:lnTo>
                  <a:lnTo>
                    <a:pt x="2412" y="606"/>
                  </a:lnTo>
                  <a:lnTo>
                    <a:pt x="2418" y="606"/>
                  </a:lnTo>
                  <a:lnTo>
                    <a:pt x="2424" y="606"/>
                  </a:lnTo>
                  <a:lnTo>
                    <a:pt x="2424" y="600"/>
                  </a:lnTo>
                  <a:lnTo>
                    <a:pt x="2430" y="600"/>
                  </a:lnTo>
                  <a:lnTo>
                    <a:pt x="2436" y="600"/>
                  </a:lnTo>
                  <a:lnTo>
                    <a:pt x="2436" y="594"/>
                  </a:lnTo>
                  <a:lnTo>
                    <a:pt x="2442" y="594"/>
                  </a:lnTo>
                  <a:lnTo>
                    <a:pt x="2448" y="594"/>
                  </a:lnTo>
                  <a:lnTo>
                    <a:pt x="2448" y="588"/>
                  </a:lnTo>
                  <a:lnTo>
                    <a:pt x="2454" y="588"/>
                  </a:lnTo>
                  <a:lnTo>
                    <a:pt x="2460" y="588"/>
                  </a:lnTo>
                  <a:lnTo>
                    <a:pt x="2460" y="582"/>
                  </a:lnTo>
                  <a:lnTo>
                    <a:pt x="2466" y="582"/>
                  </a:lnTo>
                  <a:lnTo>
                    <a:pt x="2472" y="582"/>
                  </a:lnTo>
                  <a:lnTo>
                    <a:pt x="2472" y="576"/>
                  </a:lnTo>
                  <a:lnTo>
                    <a:pt x="2478" y="576"/>
                  </a:lnTo>
                  <a:lnTo>
                    <a:pt x="2484" y="576"/>
                  </a:lnTo>
                  <a:lnTo>
                    <a:pt x="2484" y="570"/>
                  </a:lnTo>
                  <a:lnTo>
                    <a:pt x="2490" y="570"/>
                  </a:lnTo>
                  <a:lnTo>
                    <a:pt x="2496" y="564"/>
                  </a:lnTo>
                  <a:lnTo>
                    <a:pt x="2502" y="564"/>
                  </a:lnTo>
                  <a:lnTo>
                    <a:pt x="2502" y="558"/>
                  </a:lnTo>
                  <a:lnTo>
                    <a:pt x="2508" y="558"/>
                  </a:lnTo>
                  <a:lnTo>
                    <a:pt x="2514" y="558"/>
                  </a:lnTo>
                  <a:lnTo>
                    <a:pt x="2514" y="552"/>
                  </a:lnTo>
                  <a:lnTo>
                    <a:pt x="2520" y="552"/>
                  </a:lnTo>
                  <a:lnTo>
                    <a:pt x="2526" y="552"/>
                  </a:lnTo>
                  <a:lnTo>
                    <a:pt x="2526" y="546"/>
                  </a:lnTo>
                  <a:lnTo>
                    <a:pt x="2532" y="546"/>
                  </a:lnTo>
                  <a:lnTo>
                    <a:pt x="2538" y="546"/>
                  </a:lnTo>
                  <a:lnTo>
                    <a:pt x="2538" y="540"/>
                  </a:lnTo>
                  <a:lnTo>
                    <a:pt x="2544" y="540"/>
                  </a:lnTo>
                  <a:lnTo>
                    <a:pt x="2544" y="534"/>
                  </a:lnTo>
                  <a:lnTo>
                    <a:pt x="2550" y="534"/>
                  </a:lnTo>
                  <a:lnTo>
                    <a:pt x="2556" y="534"/>
                  </a:lnTo>
                  <a:lnTo>
                    <a:pt x="2556" y="528"/>
                  </a:lnTo>
                  <a:lnTo>
                    <a:pt x="2562" y="528"/>
                  </a:lnTo>
                  <a:lnTo>
                    <a:pt x="2568" y="528"/>
                  </a:lnTo>
                  <a:lnTo>
                    <a:pt x="2568" y="522"/>
                  </a:lnTo>
                  <a:lnTo>
                    <a:pt x="2574" y="522"/>
                  </a:lnTo>
                  <a:lnTo>
                    <a:pt x="2574" y="516"/>
                  </a:lnTo>
                  <a:lnTo>
                    <a:pt x="2580" y="516"/>
                  </a:lnTo>
                  <a:lnTo>
                    <a:pt x="2586" y="516"/>
                  </a:lnTo>
                  <a:lnTo>
                    <a:pt x="2586" y="510"/>
                  </a:lnTo>
                  <a:lnTo>
                    <a:pt x="2592" y="510"/>
                  </a:lnTo>
                  <a:lnTo>
                    <a:pt x="2592" y="504"/>
                  </a:lnTo>
                  <a:lnTo>
                    <a:pt x="2598" y="504"/>
                  </a:lnTo>
                  <a:lnTo>
                    <a:pt x="2604" y="504"/>
                  </a:lnTo>
                  <a:lnTo>
                    <a:pt x="2604" y="498"/>
                  </a:lnTo>
                  <a:lnTo>
                    <a:pt x="2610" y="498"/>
                  </a:lnTo>
                  <a:lnTo>
                    <a:pt x="2610" y="492"/>
                  </a:lnTo>
                  <a:lnTo>
                    <a:pt x="2616" y="492"/>
                  </a:lnTo>
                  <a:lnTo>
                    <a:pt x="2622" y="492"/>
                  </a:lnTo>
                  <a:lnTo>
                    <a:pt x="2622" y="486"/>
                  </a:lnTo>
                  <a:lnTo>
                    <a:pt x="2628" y="486"/>
                  </a:lnTo>
                  <a:lnTo>
                    <a:pt x="2628" y="480"/>
                  </a:lnTo>
                  <a:lnTo>
                    <a:pt x="2634" y="480"/>
                  </a:lnTo>
                  <a:lnTo>
                    <a:pt x="2640" y="480"/>
                  </a:lnTo>
                  <a:lnTo>
                    <a:pt x="2640" y="474"/>
                  </a:lnTo>
                  <a:lnTo>
                    <a:pt x="2646" y="474"/>
                  </a:lnTo>
                  <a:lnTo>
                    <a:pt x="2646" y="468"/>
                  </a:lnTo>
                  <a:lnTo>
                    <a:pt x="2652" y="468"/>
                  </a:lnTo>
                  <a:lnTo>
                    <a:pt x="2658" y="468"/>
                  </a:lnTo>
                  <a:lnTo>
                    <a:pt x="2658" y="462"/>
                  </a:lnTo>
                  <a:lnTo>
                    <a:pt x="2664" y="462"/>
                  </a:lnTo>
                  <a:lnTo>
                    <a:pt x="2664" y="456"/>
                  </a:lnTo>
                  <a:lnTo>
                    <a:pt x="2670" y="456"/>
                  </a:lnTo>
                  <a:lnTo>
                    <a:pt x="2676" y="456"/>
                  </a:lnTo>
                  <a:lnTo>
                    <a:pt x="2676" y="450"/>
                  </a:lnTo>
                  <a:lnTo>
                    <a:pt x="2682" y="450"/>
                  </a:lnTo>
                  <a:lnTo>
                    <a:pt x="2682" y="444"/>
                  </a:lnTo>
                  <a:lnTo>
                    <a:pt x="2688" y="444"/>
                  </a:lnTo>
                  <a:lnTo>
                    <a:pt x="2688" y="438"/>
                  </a:lnTo>
                  <a:lnTo>
                    <a:pt x="2694" y="438"/>
                  </a:lnTo>
                  <a:lnTo>
                    <a:pt x="2700" y="438"/>
                  </a:lnTo>
                  <a:lnTo>
                    <a:pt x="2700" y="432"/>
                  </a:lnTo>
                  <a:lnTo>
                    <a:pt x="2706" y="432"/>
                  </a:lnTo>
                  <a:lnTo>
                    <a:pt x="2706" y="426"/>
                  </a:lnTo>
                  <a:lnTo>
                    <a:pt x="2712" y="426"/>
                  </a:lnTo>
                  <a:lnTo>
                    <a:pt x="2718" y="420"/>
                  </a:lnTo>
                  <a:lnTo>
                    <a:pt x="2724" y="420"/>
                  </a:lnTo>
                  <a:lnTo>
                    <a:pt x="2724" y="414"/>
                  </a:lnTo>
                  <a:lnTo>
                    <a:pt x="2730" y="414"/>
                  </a:lnTo>
                  <a:lnTo>
                    <a:pt x="2730" y="408"/>
                  </a:lnTo>
                  <a:lnTo>
                    <a:pt x="2736" y="40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Rectangle 71"/>
            <p:cNvSpPr>
              <a:spLocks noChangeArrowheads="1"/>
            </p:cNvSpPr>
            <p:nvPr/>
          </p:nvSpPr>
          <p:spPr bwMode="auto">
            <a:xfrm>
              <a:off x="2195" y="2542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12357" name="Freeform 72"/>
            <p:cNvSpPr>
              <a:spLocks/>
            </p:cNvSpPr>
            <p:nvPr/>
          </p:nvSpPr>
          <p:spPr bwMode="auto">
            <a:xfrm>
              <a:off x="1547" y="1258"/>
              <a:ext cx="2736" cy="642"/>
            </a:xfrm>
            <a:custGeom>
              <a:avLst/>
              <a:gdLst>
                <a:gd name="T0" fmla="*/ 42 w 2736"/>
                <a:gd name="T1" fmla="*/ 618 h 642"/>
                <a:gd name="T2" fmla="*/ 84 w 2736"/>
                <a:gd name="T3" fmla="*/ 630 h 642"/>
                <a:gd name="T4" fmla="*/ 126 w 2736"/>
                <a:gd name="T5" fmla="*/ 636 h 642"/>
                <a:gd name="T6" fmla="*/ 168 w 2736"/>
                <a:gd name="T7" fmla="*/ 642 h 642"/>
                <a:gd name="T8" fmla="*/ 216 w 2736"/>
                <a:gd name="T9" fmla="*/ 642 h 642"/>
                <a:gd name="T10" fmla="*/ 258 w 2736"/>
                <a:gd name="T11" fmla="*/ 642 h 642"/>
                <a:gd name="T12" fmla="*/ 300 w 2736"/>
                <a:gd name="T13" fmla="*/ 642 h 642"/>
                <a:gd name="T14" fmla="*/ 342 w 2736"/>
                <a:gd name="T15" fmla="*/ 636 h 642"/>
                <a:gd name="T16" fmla="*/ 384 w 2736"/>
                <a:gd name="T17" fmla="*/ 630 h 642"/>
                <a:gd name="T18" fmla="*/ 432 w 2736"/>
                <a:gd name="T19" fmla="*/ 618 h 642"/>
                <a:gd name="T20" fmla="*/ 474 w 2736"/>
                <a:gd name="T21" fmla="*/ 606 h 642"/>
                <a:gd name="T22" fmla="*/ 516 w 2736"/>
                <a:gd name="T23" fmla="*/ 588 h 642"/>
                <a:gd name="T24" fmla="*/ 558 w 2736"/>
                <a:gd name="T25" fmla="*/ 570 h 642"/>
                <a:gd name="T26" fmla="*/ 606 w 2736"/>
                <a:gd name="T27" fmla="*/ 552 h 642"/>
                <a:gd name="T28" fmla="*/ 648 w 2736"/>
                <a:gd name="T29" fmla="*/ 528 h 642"/>
                <a:gd name="T30" fmla="*/ 690 w 2736"/>
                <a:gd name="T31" fmla="*/ 498 h 642"/>
                <a:gd name="T32" fmla="*/ 732 w 2736"/>
                <a:gd name="T33" fmla="*/ 474 h 642"/>
                <a:gd name="T34" fmla="*/ 774 w 2736"/>
                <a:gd name="T35" fmla="*/ 438 h 642"/>
                <a:gd name="T36" fmla="*/ 822 w 2736"/>
                <a:gd name="T37" fmla="*/ 408 h 642"/>
                <a:gd name="T38" fmla="*/ 864 w 2736"/>
                <a:gd name="T39" fmla="*/ 372 h 642"/>
                <a:gd name="T40" fmla="*/ 906 w 2736"/>
                <a:gd name="T41" fmla="*/ 330 h 642"/>
                <a:gd name="T42" fmla="*/ 948 w 2736"/>
                <a:gd name="T43" fmla="*/ 288 h 642"/>
                <a:gd name="T44" fmla="*/ 996 w 2736"/>
                <a:gd name="T45" fmla="*/ 246 h 642"/>
                <a:gd name="T46" fmla="*/ 1038 w 2736"/>
                <a:gd name="T47" fmla="*/ 198 h 642"/>
                <a:gd name="T48" fmla="*/ 1080 w 2736"/>
                <a:gd name="T49" fmla="*/ 150 h 642"/>
                <a:gd name="T50" fmla="*/ 1122 w 2736"/>
                <a:gd name="T51" fmla="*/ 96 h 642"/>
                <a:gd name="T52" fmla="*/ 1164 w 2736"/>
                <a:gd name="T53" fmla="*/ 42 h 642"/>
                <a:gd name="T54" fmla="*/ 1212 w 2736"/>
                <a:gd name="T55" fmla="*/ 18 h 642"/>
                <a:gd name="T56" fmla="*/ 1254 w 2736"/>
                <a:gd name="T57" fmla="*/ 42 h 642"/>
                <a:gd name="T58" fmla="*/ 1296 w 2736"/>
                <a:gd name="T59" fmla="*/ 72 h 642"/>
                <a:gd name="T60" fmla="*/ 1338 w 2736"/>
                <a:gd name="T61" fmla="*/ 102 h 642"/>
                <a:gd name="T62" fmla="*/ 1386 w 2736"/>
                <a:gd name="T63" fmla="*/ 126 h 642"/>
                <a:gd name="T64" fmla="*/ 1428 w 2736"/>
                <a:gd name="T65" fmla="*/ 126 h 642"/>
                <a:gd name="T66" fmla="*/ 1470 w 2736"/>
                <a:gd name="T67" fmla="*/ 96 h 642"/>
                <a:gd name="T68" fmla="*/ 1512 w 2736"/>
                <a:gd name="T69" fmla="*/ 60 h 642"/>
                <a:gd name="T70" fmla="*/ 1554 w 2736"/>
                <a:gd name="T71" fmla="*/ 30 h 642"/>
                <a:gd name="T72" fmla="*/ 1602 w 2736"/>
                <a:gd name="T73" fmla="*/ 0 h 642"/>
                <a:gd name="T74" fmla="*/ 1644 w 2736"/>
                <a:gd name="T75" fmla="*/ 30 h 642"/>
                <a:gd name="T76" fmla="*/ 1686 w 2736"/>
                <a:gd name="T77" fmla="*/ 84 h 642"/>
                <a:gd name="T78" fmla="*/ 1728 w 2736"/>
                <a:gd name="T79" fmla="*/ 132 h 642"/>
                <a:gd name="T80" fmla="*/ 1776 w 2736"/>
                <a:gd name="T81" fmla="*/ 186 h 642"/>
                <a:gd name="T82" fmla="*/ 1818 w 2736"/>
                <a:gd name="T83" fmla="*/ 234 h 642"/>
                <a:gd name="T84" fmla="*/ 1860 w 2736"/>
                <a:gd name="T85" fmla="*/ 276 h 642"/>
                <a:gd name="T86" fmla="*/ 1902 w 2736"/>
                <a:gd name="T87" fmla="*/ 318 h 642"/>
                <a:gd name="T88" fmla="*/ 1944 w 2736"/>
                <a:gd name="T89" fmla="*/ 360 h 642"/>
                <a:gd name="T90" fmla="*/ 1992 w 2736"/>
                <a:gd name="T91" fmla="*/ 396 h 642"/>
                <a:gd name="T92" fmla="*/ 2034 w 2736"/>
                <a:gd name="T93" fmla="*/ 432 h 642"/>
                <a:gd name="T94" fmla="*/ 2076 w 2736"/>
                <a:gd name="T95" fmla="*/ 462 h 642"/>
                <a:gd name="T96" fmla="*/ 2118 w 2736"/>
                <a:gd name="T97" fmla="*/ 492 h 642"/>
                <a:gd name="T98" fmla="*/ 2166 w 2736"/>
                <a:gd name="T99" fmla="*/ 516 h 642"/>
                <a:gd name="T100" fmla="*/ 2208 w 2736"/>
                <a:gd name="T101" fmla="*/ 540 h 642"/>
                <a:gd name="T102" fmla="*/ 2250 w 2736"/>
                <a:gd name="T103" fmla="*/ 564 h 642"/>
                <a:gd name="T104" fmla="*/ 2292 w 2736"/>
                <a:gd name="T105" fmla="*/ 582 h 642"/>
                <a:gd name="T106" fmla="*/ 2334 w 2736"/>
                <a:gd name="T107" fmla="*/ 600 h 642"/>
                <a:gd name="T108" fmla="*/ 2382 w 2736"/>
                <a:gd name="T109" fmla="*/ 612 h 642"/>
                <a:gd name="T110" fmla="*/ 2424 w 2736"/>
                <a:gd name="T111" fmla="*/ 624 h 642"/>
                <a:gd name="T112" fmla="*/ 2466 w 2736"/>
                <a:gd name="T113" fmla="*/ 630 h 642"/>
                <a:gd name="T114" fmla="*/ 2508 w 2736"/>
                <a:gd name="T115" fmla="*/ 636 h 642"/>
                <a:gd name="T116" fmla="*/ 2556 w 2736"/>
                <a:gd name="T117" fmla="*/ 642 h 642"/>
                <a:gd name="T118" fmla="*/ 2598 w 2736"/>
                <a:gd name="T119" fmla="*/ 642 h 642"/>
                <a:gd name="T120" fmla="*/ 2640 w 2736"/>
                <a:gd name="T121" fmla="*/ 636 h 642"/>
                <a:gd name="T122" fmla="*/ 2682 w 2736"/>
                <a:gd name="T123" fmla="*/ 636 h 642"/>
                <a:gd name="T124" fmla="*/ 2724 w 2736"/>
                <a:gd name="T125" fmla="*/ 624 h 6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6"/>
                <a:gd name="T190" fmla="*/ 0 h 642"/>
                <a:gd name="T191" fmla="*/ 2736 w 2736"/>
                <a:gd name="T192" fmla="*/ 642 h 6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6" h="642">
                  <a:moveTo>
                    <a:pt x="0" y="624"/>
                  </a:moveTo>
                  <a:lnTo>
                    <a:pt x="0" y="624"/>
                  </a:lnTo>
                  <a:lnTo>
                    <a:pt x="6" y="624"/>
                  </a:lnTo>
                  <a:lnTo>
                    <a:pt x="12" y="624"/>
                  </a:lnTo>
                  <a:lnTo>
                    <a:pt x="12" y="618"/>
                  </a:lnTo>
                  <a:lnTo>
                    <a:pt x="18" y="618"/>
                  </a:lnTo>
                  <a:lnTo>
                    <a:pt x="24" y="618"/>
                  </a:lnTo>
                  <a:lnTo>
                    <a:pt x="30" y="618"/>
                  </a:lnTo>
                  <a:lnTo>
                    <a:pt x="36" y="618"/>
                  </a:lnTo>
                  <a:lnTo>
                    <a:pt x="42" y="618"/>
                  </a:lnTo>
                  <a:lnTo>
                    <a:pt x="48" y="618"/>
                  </a:lnTo>
                  <a:lnTo>
                    <a:pt x="54" y="618"/>
                  </a:lnTo>
                  <a:lnTo>
                    <a:pt x="54" y="624"/>
                  </a:lnTo>
                  <a:lnTo>
                    <a:pt x="60" y="624"/>
                  </a:lnTo>
                  <a:lnTo>
                    <a:pt x="66" y="624"/>
                  </a:lnTo>
                  <a:lnTo>
                    <a:pt x="72" y="624"/>
                  </a:lnTo>
                  <a:lnTo>
                    <a:pt x="78" y="624"/>
                  </a:lnTo>
                  <a:lnTo>
                    <a:pt x="84" y="624"/>
                  </a:lnTo>
                  <a:lnTo>
                    <a:pt x="84" y="630"/>
                  </a:lnTo>
                  <a:lnTo>
                    <a:pt x="90" y="630"/>
                  </a:lnTo>
                  <a:lnTo>
                    <a:pt x="96" y="630"/>
                  </a:lnTo>
                  <a:lnTo>
                    <a:pt x="102" y="630"/>
                  </a:lnTo>
                  <a:lnTo>
                    <a:pt x="108" y="630"/>
                  </a:lnTo>
                  <a:lnTo>
                    <a:pt x="114" y="630"/>
                  </a:lnTo>
                  <a:lnTo>
                    <a:pt x="114" y="636"/>
                  </a:lnTo>
                  <a:lnTo>
                    <a:pt x="120" y="636"/>
                  </a:lnTo>
                  <a:lnTo>
                    <a:pt x="126" y="636"/>
                  </a:lnTo>
                  <a:lnTo>
                    <a:pt x="132" y="636"/>
                  </a:lnTo>
                  <a:lnTo>
                    <a:pt x="138" y="636"/>
                  </a:lnTo>
                  <a:lnTo>
                    <a:pt x="144" y="636"/>
                  </a:lnTo>
                  <a:lnTo>
                    <a:pt x="150" y="636"/>
                  </a:lnTo>
                  <a:lnTo>
                    <a:pt x="156" y="636"/>
                  </a:lnTo>
                  <a:lnTo>
                    <a:pt x="156" y="642"/>
                  </a:lnTo>
                  <a:lnTo>
                    <a:pt x="162" y="642"/>
                  </a:lnTo>
                  <a:lnTo>
                    <a:pt x="168" y="642"/>
                  </a:lnTo>
                  <a:lnTo>
                    <a:pt x="174" y="642"/>
                  </a:lnTo>
                  <a:lnTo>
                    <a:pt x="180" y="642"/>
                  </a:lnTo>
                  <a:lnTo>
                    <a:pt x="186" y="642"/>
                  </a:lnTo>
                  <a:lnTo>
                    <a:pt x="192" y="642"/>
                  </a:lnTo>
                  <a:lnTo>
                    <a:pt x="198" y="642"/>
                  </a:lnTo>
                  <a:lnTo>
                    <a:pt x="204" y="642"/>
                  </a:lnTo>
                  <a:lnTo>
                    <a:pt x="210" y="642"/>
                  </a:lnTo>
                  <a:lnTo>
                    <a:pt x="216" y="642"/>
                  </a:lnTo>
                  <a:lnTo>
                    <a:pt x="222" y="642"/>
                  </a:lnTo>
                  <a:lnTo>
                    <a:pt x="228" y="642"/>
                  </a:lnTo>
                  <a:lnTo>
                    <a:pt x="234" y="642"/>
                  </a:lnTo>
                  <a:lnTo>
                    <a:pt x="240" y="642"/>
                  </a:lnTo>
                  <a:lnTo>
                    <a:pt x="246" y="642"/>
                  </a:lnTo>
                  <a:lnTo>
                    <a:pt x="252" y="642"/>
                  </a:lnTo>
                  <a:lnTo>
                    <a:pt x="258" y="642"/>
                  </a:lnTo>
                  <a:lnTo>
                    <a:pt x="264" y="642"/>
                  </a:lnTo>
                  <a:lnTo>
                    <a:pt x="270" y="642"/>
                  </a:lnTo>
                  <a:lnTo>
                    <a:pt x="276" y="642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94" y="642"/>
                  </a:lnTo>
                  <a:lnTo>
                    <a:pt x="300" y="642"/>
                  </a:lnTo>
                  <a:lnTo>
                    <a:pt x="306" y="642"/>
                  </a:lnTo>
                  <a:lnTo>
                    <a:pt x="312" y="642"/>
                  </a:lnTo>
                  <a:lnTo>
                    <a:pt x="312" y="636"/>
                  </a:lnTo>
                  <a:lnTo>
                    <a:pt x="318" y="636"/>
                  </a:lnTo>
                  <a:lnTo>
                    <a:pt x="324" y="636"/>
                  </a:lnTo>
                  <a:lnTo>
                    <a:pt x="330" y="636"/>
                  </a:lnTo>
                  <a:lnTo>
                    <a:pt x="336" y="636"/>
                  </a:lnTo>
                  <a:lnTo>
                    <a:pt x="342" y="636"/>
                  </a:lnTo>
                  <a:lnTo>
                    <a:pt x="348" y="636"/>
                  </a:lnTo>
                  <a:lnTo>
                    <a:pt x="354" y="636"/>
                  </a:lnTo>
                  <a:lnTo>
                    <a:pt x="354" y="630"/>
                  </a:lnTo>
                  <a:lnTo>
                    <a:pt x="360" y="630"/>
                  </a:lnTo>
                  <a:lnTo>
                    <a:pt x="366" y="630"/>
                  </a:lnTo>
                  <a:lnTo>
                    <a:pt x="372" y="630"/>
                  </a:lnTo>
                  <a:lnTo>
                    <a:pt x="378" y="630"/>
                  </a:lnTo>
                  <a:lnTo>
                    <a:pt x="384" y="630"/>
                  </a:lnTo>
                  <a:lnTo>
                    <a:pt x="390" y="630"/>
                  </a:lnTo>
                  <a:lnTo>
                    <a:pt x="390" y="624"/>
                  </a:lnTo>
                  <a:lnTo>
                    <a:pt x="396" y="624"/>
                  </a:lnTo>
                  <a:lnTo>
                    <a:pt x="402" y="624"/>
                  </a:lnTo>
                  <a:lnTo>
                    <a:pt x="408" y="624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20" y="618"/>
                  </a:lnTo>
                  <a:lnTo>
                    <a:pt x="426" y="618"/>
                  </a:lnTo>
                  <a:lnTo>
                    <a:pt x="432" y="618"/>
                  </a:lnTo>
                  <a:lnTo>
                    <a:pt x="438" y="618"/>
                  </a:lnTo>
                  <a:lnTo>
                    <a:pt x="438" y="612"/>
                  </a:lnTo>
                  <a:lnTo>
                    <a:pt x="444" y="612"/>
                  </a:lnTo>
                  <a:lnTo>
                    <a:pt x="450" y="612"/>
                  </a:lnTo>
                  <a:lnTo>
                    <a:pt x="456" y="612"/>
                  </a:lnTo>
                  <a:lnTo>
                    <a:pt x="456" y="606"/>
                  </a:lnTo>
                  <a:lnTo>
                    <a:pt x="462" y="606"/>
                  </a:lnTo>
                  <a:lnTo>
                    <a:pt x="468" y="606"/>
                  </a:lnTo>
                  <a:lnTo>
                    <a:pt x="474" y="606"/>
                  </a:lnTo>
                  <a:lnTo>
                    <a:pt x="474" y="600"/>
                  </a:lnTo>
                  <a:lnTo>
                    <a:pt x="480" y="600"/>
                  </a:lnTo>
                  <a:lnTo>
                    <a:pt x="486" y="600"/>
                  </a:lnTo>
                  <a:lnTo>
                    <a:pt x="492" y="600"/>
                  </a:lnTo>
                  <a:lnTo>
                    <a:pt x="492" y="594"/>
                  </a:lnTo>
                  <a:lnTo>
                    <a:pt x="498" y="594"/>
                  </a:lnTo>
                  <a:lnTo>
                    <a:pt x="504" y="594"/>
                  </a:lnTo>
                  <a:lnTo>
                    <a:pt x="510" y="594"/>
                  </a:lnTo>
                  <a:lnTo>
                    <a:pt x="510" y="588"/>
                  </a:lnTo>
                  <a:lnTo>
                    <a:pt x="516" y="588"/>
                  </a:lnTo>
                  <a:lnTo>
                    <a:pt x="522" y="588"/>
                  </a:lnTo>
                  <a:lnTo>
                    <a:pt x="522" y="582"/>
                  </a:lnTo>
                  <a:lnTo>
                    <a:pt x="528" y="582"/>
                  </a:lnTo>
                  <a:lnTo>
                    <a:pt x="534" y="582"/>
                  </a:lnTo>
                  <a:lnTo>
                    <a:pt x="540" y="582"/>
                  </a:lnTo>
                  <a:lnTo>
                    <a:pt x="540" y="576"/>
                  </a:lnTo>
                  <a:lnTo>
                    <a:pt x="546" y="576"/>
                  </a:lnTo>
                  <a:lnTo>
                    <a:pt x="552" y="576"/>
                  </a:lnTo>
                  <a:lnTo>
                    <a:pt x="552" y="570"/>
                  </a:lnTo>
                  <a:lnTo>
                    <a:pt x="558" y="570"/>
                  </a:lnTo>
                  <a:lnTo>
                    <a:pt x="564" y="570"/>
                  </a:lnTo>
                  <a:lnTo>
                    <a:pt x="564" y="564"/>
                  </a:lnTo>
                  <a:lnTo>
                    <a:pt x="570" y="564"/>
                  </a:lnTo>
                  <a:lnTo>
                    <a:pt x="576" y="564"/>
                  </a:lnTo>
                  <a:lnTo>
                    <a:pt x="582" y="564"/>
                  </a:lnTo>
                  <a:lnTo>
                    <a:pt x="582" y="558"/>
                  </a:lnTo>
                  <a:lnTo>
                    <a:pt x="588" y="558"/>
                  </a:lnTo>
                  <a:lnTo>
                    <a:pt x="594" y="558"/>
                  </a:lnTo>
                  <a:lnTo>
                    <a:pt x="594" y="552"/>
                  </a:lnTo>
                  <a:lnTo>
                    <a:pt x="600" y="552"/>
                  </a:lnTo>
                  <a:lnTo>
                    <a:pt x="606" y="552"/>
                  </a:lnTo>
                  <a:lnTo>
                    <a:pt x="606" y="546"/>
                  </a:lnTo>
                  <a:lnTo>
                    <a:pt x="612" y="546"/>
                  </a:lnTo>
                  <a:lnTo>
                    <a:pt x="618" y="546"/>
                  </a:lnTo>
                  <a:lnTo>
                    <a:pt x="618" y="540"/>
                  </a:lnTo>
                  <a:lnTo>
                    <a:pt x="624" y="540"/>
                  </a:lnTo>
                  <a:lnTo>
                    <a:pt x="630" y="534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42" y="528"/>
                  </a:lnTo>
                  <a:lnTo>
                    <a:pt x="648" y="528"/>
                  </a:lnTo>
                  <a:lnTo>
                    <a:pt x="648" y="522"/>
                  </a:lnTo>
                  <a:lnTo>
                    <a:pt x="654" y="522"/>
                  </a:lnTo>
                  <a:lnTo>
                    <a:pt x="660" y="522"/>
                  </a:lnTo>
                  <a:lnTo>
                    <a:pt x="660" y="516"/>
                  </a:lnTo>
                  <a:lnTo>
                    <a:pt x="666" y="516"/>
                  </a:lnTo>
                  <a:lnTo>
                    <a:pt x="672" y="510"/>
                  </a:lnTo>
                  <a:lnTo>
                    <a:pt x="678" y="510"/>
                  </a:lnTo>
                  <a:lnTo>
                    <a:pt x="678" y="504"/>
                  </a:lnTo>
                  <a:lnTo>
                    <a:pt x="684" y="504"/>
                  </a:lnTo>
                  <a:lnTo>
                    <a:pt x="690" y="504"/>
                  </a:lnTo>
                  <a:lnTo>
                    <a:pt x="690" y="498"/>
                  </a:lnTo>
                  <a:lnTo>
                    <a:pt x="696" y="498"/>
                  </a:lnTo>
                  <a:lnTo>
                    <a:pt x="696" y="492"/>
                  </a:lnTo>
                  <a:lnTo>
                    <a:pt x="702" y="492"/>
                  </a:lnTo>
                  <a:lnTo>
                    <a:pt x="708" y="492"/>
                  </a:lnTo>
                  <a:lnTo>
                    <a:pt x="708" y="486"/>
                  </a:lnTo>
                  <a:lnTo>
                    <a:pt x="714" y="486"/>
                  </a:lnTo>
                  <a:lnTo>
                    <a:pt x="714" y="480"/>
                  </a:lnTo>
                  <a:lnTo>
                    <a:pt x="720" y="480"/>
                  </a:lnTo>
                  <a:lnTo>
                    <a:pt x="726" y="480"/>
                  </a:lnTo>
                  <a:lnTo>
                    <a:pt x="726" y="474"/>
                  </a:lnTo>
                  <a:lnTo>
                    <a:pt x="732" y="474"/>
                  </a:lnTo>
                  <a:lnTo>
                    <a:pt x="732" y="468"/>
                  </a:lnTo>
                  <a:lnTo>
                    <a:pt x="738" y="468"/>
                  </a:lnTo>
                  <a:lnTo>
                    <a:pt x="744" y="468"/>
                  </a:lnTo>
                  <a:lnTo>
                    <a:pt x="744" y="462"/>
                  </a:lnTo>
                  <a:lnTo>
                    <a:pt x="750" y="462"/>
                  </a:lnTo>
                  <a:lnTo>
                    <a:pt x="750" y="456"/>
                  </a:lnTo>
                  <a:lnTo>
                    <a:pt x="756" y="456"/>
                  </a:lnTo>
                  <a:lnTo>
                    <a:pt x="762" y="456"/>
                  </a:lnTo>
                  <a:lnTo>
                    <a:pt x="762" y="450"/>
                  </a:lnTo>
                  <a:lnTo>
                    <a:pt x="768" y="450"/>
                  </a:lnTo>
                  <a:lnTo>
                    <a:pt x="768" y="444"/>
                  </a:lnTo>
                  <a:lnTo>
                    <a:pt x="774" y="444"/>
                  </a:lnTo>
                  <a:lnTo>
                    <a:pt x="774" y="438"/>
                  </a:lnTo>
                  <a:lnTo>
                    <a:pt x="780" y="438"/>
                  </a:lnTo>
                  <a:lnTo>
                    <a:pt x="786" y="438"/>
                  </a:lnTo>
                  <a:lnTo>
                    <a:pt x="786" y="432"/>
                  </a:lnTo>
                  <a:lnTo>
                    <a:pt x="792" y="432"/>
                  </a:lnTo>
                  <a:lnTo>
                    <a:pt x="792" y="426"/>
                  </a:lnTo>
                  <a:lnTo>
                    <a:pt x="798" y="426"/>
                  </a:lnTo>
                  <a:lnTo>
                    <a:pt x="798" y="420"/>
                  </a:lnTo>
                  <a:lnTo>
                    <a:pt x="804" y="420"/>
                  </a:lnTo>
                  <a:lnTo>
                    <a:pt x="810" y="414"/>
                  </a:lnTo>
                  <a:lnTo>
                    <a:pt x="816" y="414"/>
                  </a:lnTo>
                  <a:lnTo>
                    <a:pt x="816" y="408"/>
                  </a:lnTo>
                  <a:lnTo>
                    <a:pt x="822" y="408"/>
                  </a:lnTo>
                  <a:lnTo>
                    <a:pt x="822" y="402"/>
                  </a:lnTo>
                  <a:lnTo>
                    <a:pt x="828" y="402"/>
                  </a:lnTo>
                  <a:lnTo>
                    <a:pt x="828" y="396"/>
                  </a:lnTo>
                  <a:lnTo>
                    <a:pt x="834" y="396"/>
                  </a:lnTo>
                  <a:lnTo>
                    <a:pt x="840" y="390"/>
                  </a:lnTo>
                  <a:lnTo>
                    <a:pt x="846" y="390"/>
                  </a:lnTo>
                  <a:lnTo>
                    <a:pt x="846" y="384"/>
                  </a:lnTo>
                  <a:lnTo>
                    <a:pt x="852" y="384"/>
                  </a:lnTo>
                  <a:lnTo>
                    <a:pt x="852" y="378"/>
                  </a:lnTo>
                  <a:lnTo>
                    <a:pt x="858" y="378"/>
                  </a:lnTo>
                  <a:lnTo>
                    <a:pt x="858" y="372"/>
                  </a:lnTo>
                  <a:lnTo>
                    <a:pt x="864" y="372"/>
                  </a:lnTo>
                  <a:lnTo>
                    <a:pt x="864" y="366"/>
                  </a:lnTo>
                  <a:lnTo>
                    <a:pt x="870" y="366"/>
                  </a:lnTo>
                  <a:lnTo>
                    <a:pt x="870" y="360"/>
                  </a:lnTo>
                  <a:lnTo>
                    <a:pt x="876" y="360"/>
                  </a:lnTo>
                  <a:lnTo>
                    <a:pt x="876" y="354"/>
                  </a:lnTo>
                  <a:lnTo>
                    <a:pt x="882" y="354"/>
                  </a:lnTo>
                  <a:lnTo>
                    <a:pt x="888" y="354"/>
                  </a:lnTo>
                  <a:lnTo>
                    <a:pt x="888" y="348"/>
                  </a:lnTo>
                  <a:lnTo>
                    <a:pt x="894" y="348"/>
                  </a:lnTo>
                  <a:lnTo>
                    <a:pt x="894" y="342"/>
                  </a:lnTo>
                  <a:lnTo>
                    <a:pt x="900" y="342"/>
                  </a:lnTo>
                  <a:lnTo>
                    <a:pt x="900" y="336"/>
                  </a:lnTo>
                  <a:lnTo>
                    <a:pt x="906" y="336"/>
                  </a:lnTo>
                  <a:lnTo>
                    <a:pt x="906" y="330"/>
                  </a:lnTo>
                  <a:lnTo>
                    <a:pt x="912" y="330"/>
                  </a:lnTo>
                  <a:lnTo>
                    <a:pt x="912" y="324"/>
                  </a:lnTo>
                  <a:lnTo>
                    <a:pt x="918" y="324"/>
                  </a:lnTo>
                  <a:lnTo>
                    <a:pt x="918" y="318"/>
                  </a:lnTo>
                  <a:lnTo>
                    <a:pt x="924" y="318"/>
                  </a:lnTo>
                  <a:lnTo>
                    <a:pt x="924" y="312"/>
                  </a:lnTo>
                  <a:lnTo>
                    <a:pt x="930" y="312"/>
                  </a:lnTo>
                  <a:lnTo>
                    <a:pt x="930" y="306"/>
                  </a:lnTo>
                  <a:lnTo>
                    <a:pt x="936" y="306"/>
                  </a:lnTo>
                  <a:lnTo>
                    <a:pt x="936" y="300"/>
                  </a:lnTo>
                  <a:lnTo>
                    <a:pt x="942" y="300"/>
                  </a:lnTo>
                  <a:lnTo>
                    <a:pt x="942" y="294"/>
                  </a:lnTo>
                  <a:lnTo>
                    <a:pt x="948" y="294"/>
                  </a:lnTo>
                  <a:lnTo>
                    <a:pt x="948" y="288"/>
                  </a:lnTo>
                  <a:lnTo>
                    <a:pt x="954" y="288"/>
                  </a:lnTo>
                  <a:lnTo>
                    <a:pt x="954" y="282"/>
                  </a:lnTo>
                  <a:lnTo>
                    <a:pt x="960" y="282"/>
                  </a:lnTo>
                  <a:lnTo>
                    <a:pt x="960" y="276"/>
                  </a:lnTo>
                  <a:lnTo>
                    <a:pt x="966" y="276"/>
                  </a:lnTo>
                  <a:lnTo>
                    <a:pt x="966" y="270"/>
                  </a:lnTo>
                  <a:lnTo>
                    <a:pt x="972" y="270"/>
                  </a:lnTo>
                  <a:lnTo>
                    <a:pt x="972" y="264"/>
                  </a:lnTo>
                  <a:lnTo>
                    <a:pt x="978" y="264"/>
                  </a:lnTo>
                  <a:lnTo>
                    <a:pt x="978" y="258"/>
                  </a:lnTo>
                  <a:lnTo>
                    <a:pt x="984" y="258"/>
                  </a:lnTo>
                  <a:lnTo>
                    <a:pt x="984" y="252"/>
                  </a:lnTo>
                  <a:lnTo>
                    <a:pt x="990" y="252"/>
                  </a:lnTo>
                  <a:lnTo>
                    <a:pt x="990" y="246"/>
                  </a:lnTo>
                  <a:lnTo>
                    <a:pt x="996" y="246"/>
                  </a:lnTo>
                  <a:lnTo>
                    <a:pt x="996" y="240"/>
                  </a:lnTo>
                  <a:lnTo>
                    <a:pt x="1002" y="240"/>
                  </a:lnTo>
                  <a:lnTo>
                    <a:pt x="1002" y="234"/>
                  </a:lnTo>
                  <a:lnTo>
                    <a:pt x="1008" y="234"/>
                  </a:lnTo>
                  <a:lnTo>
                    <a:pt x="1008" y="228"/>
                  </a:lnTo>
                  <a:lnTo>
                    <a:pt x="1014" y="228"/>
                  </a:lnTo>
                  <a:lnTo>
                    <a:pt x="1014" y="222"/>
                  </a:lnTo>
                  <a:lnTo>
                    <a:pt x="1020" y="222"/>
                  </a:lnTo>
                  <a:lnTo>
                    <a:pt x="1020" y="216"/>
                  </a:lnTo>
                  <a:lnTo>
                    <a:pt x="1026" y="216"/>
                  </a:lnTo>
                  <a:lnTo>
                    <a:pt x="1026" y="210"/>
                  </a:lnTo>
                  <a:lnTo>
                    <a:pt x="1032" y="210"/>
                  </a:lnTo>
                  <a:lnTo>
                    <a:pt x="1032" y="204"/>
                  </a:lnTo>
                  <a:lnTo>
                    <a:pt x="1038" y="204"/>
                  </a:lnTo>
                  <a:lnTo>
                    <a:pt x="1038" y="198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50" y="186"/>
                  </a:lnTo>
                  <a:lnTo>
                    <a:pt x="1050" y="180"/>
                  </a:lnTo>
                  <a:lnTo>
                    <a:pt x="1056" y="180"/>
                  </a:lnTo>
                  <a:lnTo>
                    <a:pt x="1056" y="174"/>
                  </a:lnTo>
                  <a:lnTo>
                    <a:pt x="1062" y="174"/>
                  </a:lnTo>
                  <a:lnTo>
                    <a:pt x="1062" y="168"/>
                  </a:lnTo>
                  <a:lnTo>
                    <a:pt x="1068" y="168"/>
                  </a:lnTo>
                  <a:lnTo>
                    <a:pt x="1068" y="162"/>
                  </a:lnTo>
                  <a:lnTo>
                    <a:pt x="1074" y="162"/>
                  </a:lnTo>
                  <a:lnTo>
                    <a:pt x="1074" y="156"/>
                  </a:lnTo>
                  <a:lnTo>
                    <a:pt x="1080" y="156"/>
                  </a:lnTo>
                  <a:lnTo>
                    <a:pt x="1080" y="150"/>
                  </a:lnTo>
                  <a:lnTo>
                    <a:pt x="1086" y="144"/>
                  </a:lnTo>
                  <a:lnTo>
                    <a:pt x="1086" y="138"/>
                  </a:lnTo>
                  <a:lnTo>
                    <a:pt x="1092" y="138"/>
                  </a:lnTo>
                  <a:lnTo>
                    <a:pt x="1092" y="132"/>
                  </a:lnTo>
                  <a:lnTo>
                    <a:pt x="1098" y="132"/>
                  </a:lnTo>
                  <a:lnTo>
                    <a:pt x="1098" y="126"/>
                  </a:lnTo>
                  <a:lnTo>
                    <a:pt x="1104" y="126"/>
                  </a:lnTo>
                  <a:lnTo>
                    <a:pt x="1104" y="120"/>
                  </a:lnTo>
                  <a:lnTo>
                    <a:pt x="1110" y="120"/>
                  </a:lnTo>
                  <a:lnTo>
                    <a:pt x="1110" y="114"/>
                  </a:lnTo>
                  <a:lnTo>
                    <a:pt x="1116" y="108"/>
                  </a:lnTo>
                  <a:lnTo>
                    <a:pt x="1116" y="102"/>
                  </a:lnTo>
                  <a:lnTo>
                    <a:pt x="1122" y="102"/>
                  </a:lnTo>
                  <a:lnTo>
                    <a:pt x="1122" y="96"/>
                  </a:lnTo>
                  <a:lnTo>
                    <a:pt x="1128" y="96"/>
                  </a:lnTo>
                  <a:lnTo>
                    <a:pt x="1128" y="90"/>
                  </a:lnTo>
                  <a:lnTo>
                    <a:pt x="1134" y="90"/>
                  </a:lnTo>
                  <a:lnTo>
                    <a:pt x="1134" y="8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0" y="72"/>
                  </a:lnTo>
                  <a:lnTo>
                    <a:pt x="1146" y="72"/>
                  </a:lnTo>
                  <a:lnTo>
                    <a:pt x="1146" y="66"/>
                  </a:lnTo>
                  <a:lnTo>
                    <a:pt x="1152" y="66"/>
                  </a:lnTo>
                  <a:lnTo>
                    <a:pt x="1152" y="60"/>
                  </a:lnTo>
                  <a:lnTo>
                    <a:pt x="1158" y="60"/>
                  </a:lnTo>
                  <a:lnTo>
                    <a:pt x="1158" y="54"/>
                  </a:lnTo>
                  <a:lnTo>
                    <a:pt x="1164" y="48"/>
                  </a:lnTo>
                  <a:lnTo>
                    <a:pt x="1164" y="42"/>
                  </a:lnTo>
                  <a:lnTo>
                    <a:pt x="1170" y="42"/>
                  </a:lnTo>
                  <a:lnTo>
                    <a:pt x="1170" y="36"/>
                  </a:lnTo>
                  <a:lnTo>
                    <a:pt x="1176" y="36"/>
                  </a:lnTo>
                  <a:lnTo>
                    <a:pt x="1176" y="30"/>
                  </a:lnTo>
                  <a:lnTo>
                    <a:pt x="1182" y="30"/>
                  </a:lnTo>
                  <a:lnTo>
                    <a:pt x="1182" y="24"/>
                  </a:lnTo>
                  <a:lnTo>
                    <a:pt x="1188" y="24"/>
                  </a:lnTo>
                  <a:lnTo>
                    <a:pt x="1188" y="18"/>
                  </a:lnTo>
                  <a:lnTo>
                    <a:pt x="1194" y="18"/>
                  </a:lnTo>
                  <a:lnTo>
                    <a:pt x="1200" y="18"/>
                  </a:lnTo>
                  <a:lnTo>
                    <a:pt x="1206" y="18"/>
                  </a:lnTo>
                  <a:lnTo>
                    <a:pt x="1212" y="18"/>
                  </a:lnTo>
                  <a:lnTo>
                    <a:pt x="1218" y="18"/>
                  </a:lnTo>
                  <a:lnTo>
                    <a:pt x="1218" y="24"/>
                  </a:lnTo>
                  <a:lnTo>
                    <a:pt x="1224" y="24"/>
                  </a:lnTo>
                  <a:lnTo>
                    <a:pt x="1230" y="24"/>
                  </a:lnTo>
                  <a:lnTo>
                    <a:pt x="1230" y="30"/>
                  </a:lnTo>
                  <a:lnTo>
                    <a:pt x="1236" y="30"/>
                  </a:lnTo>
                  <a:lnTo>
                    <a:pt x="1236" y="36"/>
                  </a:lnTo>
                  <a:lnTo>
                    <a:pt x="1242" y="36"/>
                  </a:lnTo>
                  <a:lnTo>
                    <a:pt x="1248" y="36"/>
                  </a:lnTo>
                  <a:lnTo>
                    <a:pt x="1248" y="42"/>
                  </a:lnTo>
                  <a:lnTo>
                    <a:pt x="1254" y="42"/>
                  </a:lnTo>
                  <a:lnTo>
                    <a:pt x="1254" y="48"/>
                  </a:lnTo>
                  <a:lnTo>
                    <a:pt x="1260" y="48"/>
                  </a:lnTo>
                  <a:lnTo>
                    <a:pt x="1266" y="48"/>
                  </a:lnTo>
                  <a:lnTo>
                    <a:pt x="1266" y="54"/>
                  </a:lnTo>
                  <a:lnTo>
                    <a:pt x="1272" y="54"/>
                  </a:lnTo>
                  <a:lnTo>
                    <a:pt x="1278" y="60"/>
                  </a:lnTo>
                  <a:lnTo>
                    <a:pt x="1284" y="60"/>
                  </a:lnTo>
                  <a:lnTo>
                    <a:pt x="1284" y="66"/>
                  </a:lnTo>
                  <a:lnTo>
                    <a:pt x="1290" y="66"/>
                  </a:lnTo>
                  <a:lnTo>
                    <a:pt x="1296" y="66"/>
                  </a:lnTo>
                  <a:lnTo>
                    <a:pt x="1296" y="72"/>
                  </a:lnTo>
                  <a:lnTo>
                    <a:pt x="1302" y="72"/>
                  </a:lnTo>
                  <a:lnTo>
                    <a:pt x="1302" y="78"/>
                  </a:lnTo>
                  <a:lnTo>
                    <a:pt x="1308" y="78"/>
                  </a:lnTo>
                  <a:lnTo>
                    <a:pt x="1314" y="78"/>
                  </a:lnTo>
                  <a:lnTo>
                    <a:pt x="1314" y="84"/>
                  </a:lnTo>
                  <a:lnTo>
                    <a:pt x="1320" y="84"/>
                  </a:lnTo>
                  <a:lnTo>
                    <a:pt x="1320" y="90"/>
                  </a:lnTo>
                  <a:lnTo>
                    <a:pt x="1326" y="90"/>
                  </a:lnTo>
                  <a:lnTo>
                    <a:pt x="1332" y="90"/>
                  </a:lnTo>
                  <a:lnTo>
                    <a:pt x="1332" y="96"/>
                  </a:lnTo>
                  <a:lnTo>
                    <a:pt x="1338" y="96"/>
                  </a:lnTo>
                  <a:lnTo>
                    <a:pt x="1338" y="102"/>
                  </a:lnTo>
                  <a:lnTo>
                    <a:pt x="1344" y="102"/>
                  </a:lnTo>
                  <a:lnTo>
                    <a:pt x="1350" y="102"/>
                  </a:lnTo>
                  <a:lnTo>
                    <a:pt x="1350" y="108"/>
                  </a:lnTo>
                  <a:lnTo>
                    <a:pt x="1356" y="108"/>
                  </a:lnTo>
                  <a:lnTo>
                    <a:pt x="1356" y="114"/>
                  </a:lnTo>
                  <a:lnTo>
                    <a:pt x="1362" y="114"/>
                  </a:lnTo>
                  <a:lnTo>
                    <a:pt x="1368" y="114"/>
                  </a:lnTo>
                  <a:lnTo>
                    <a:pt x="1368" y="120"/>
                  </a:lnTo>
                  <a:lnTo>
                    <a:pt x="1374" y="120"/>
                  </a:lnTo>
                  <a:lnTo>
                    <a:pt x="1374" y="126"/>
                  </a:lnTo>
                  <a:lnTo>
                    <a:pt x="1380" y="126"/>
                  </a:lnTo>
                  <a:lnTo>
                    <a:pt x="1386" y="126"/>
                  </a:lnTo>
                  <a:lnTo>
                    <a:pt x="1386" y="132"/>
                  </a:lnTo>
                  <a:lnTo>
                    <a:pt x="1392" y="132"/>
                  </a:lnTo>
                  <a:lnTo>
                    <a:pt x="1398" y="132"/>
                  </a:lnTo>
                  <a:lnTo>
                    <a:pt x="1404" y="132"/>
                  </a:lnTo>
                  <a:lnTo>
                    <a:pt x="1410" y="132"/>
                  </a:lnTo>
                  <a:lnTo>
                    <a:pt x="1416" y="132"/>
                  </a:lnTo>
                  <a:lnTo>
                    <a:pt x="1422" y="126"/>
                  </a:lnTo>
                  <a:lnTo>
                    <a:pt x="1428" y="126"/>
                  </a:lnTo>
                  <a:lnTo>
                    <a:pt x="1428" y="120"/>
                  </a:lnTo>
                  <a:lnTo>
                    <a:pt x="1434" y="120"/>
                  </a:lnTo>
                  <a:lnTo>
                    <a:pt x="1440" y="120"/>
                  </a:lnTo>
                  <a:lnTo>
                    <a:pt x="1440" y="114"/>
                  </a:lnTo>
                  <a:lnTo>
                    <a:pt x="1446" y="114"/>
                  </a:lnTo>
                  <a:lnTo>
                    <a:pt x="1446" y="108"/>
                  </a:lnTo>
                  <a:lnTo>
                    <a:pt x="1452" y="108"/>
                  </a:lnTo>
                  <a:lnTo>
                    <a:pt x="1452" y="102"/>
                  </a:lnTo>
                  <a:lnTo>
                    <a:pt x="1458" y="102"/>
                  </a:lnTo>
                  <a:lnTo>
                    <a:pt x="1464" y="102"/>
                  </a:lnTo>
                  <a:lnTo>
                    <a:pt x="1464" y="96"/>
                  </a:lnTo>
                  <a:lnTo>
                    <a:pt x="1470" y="96"/>
                  </a:lnTo>
                  <a:lnTo>
                    <a:pt x="1470" y="90"/>
                  </a:lnTo>
                  <a:lnTo>
                    <a:pt x="1476" y="90"/>
                  </a:lnTo>
                  <a:lnTo>
                    <a:pt x="1482" y="84"/>
                  </a:lnTo>
                  <a:lnTo>
                    <a:pt x="1488" y="84"/>
                  </a:lnTo>
                  <a:lnTo>
                    <a:pt x="1488" y="78"/>
                  </a:lnTo>
                  <a:lnTo>
                    <a:pt x="1494" y="78"/>
                  </a:lnTo>
                  <a:lnTo>
                    <a:pt x="1494" y="72"/>
                  </a:lnTo>
                  <a:lnTo>
                    <a:pt x="1500" y="72"/>
                  </a:lnTo>
                  <a:lnTo>
                    <a:pt x="1506" y="66"/>
                  </a:lnTo>
                  <a:lnTo>
                    <a:pt x="1512" y="66"/>
                  </a:lnTo>
                  <a:lnTo>
                    <a:pt x="1512" y="60"/>
                  </a:lnTo>
                  <a:lnTo>
                    <a:pt x="1518" y="60"/>
                  </a:lnTo>
                  <a:lnTo>
                    <a:pt x="1518" y="54"/>
                  </a:lnTo>
                  <a:lnTo>
                    <a:pt x="1524" y="54"/>
                  </a:lnTo>
                  <a:lnTo>
                    <a:pt x="1530" y="54"/>
                  </a:lnTo>
                  <a:lnTo>
                    <a:pt x="1530" y="48"/>
                  </a:lnTo>
                  <a:lnTo>
                    <a:pt x="1536" y="48"/>
                  </a:lnTo>
                  <a:lnTo>
                    <a:pt x="1536" y="42"/>
                  </a:lnTo>
                  <a:lnTo>
                    <a:pt x="1542" y="42"/>
                  </a:lnTo>
                  <a:lnTo>
                    <a:pt x="1542" y="36"/>
                  </a:lnTo>
                  <a:lnTo>
                    <a:pt x="1548" y="36"/>
                  </a:lnTo>
                  <a:lnTo>
                    <a:pt x="1554" y="36"/>
                  </a:lnTo>
                  <a:lnTo>
                    <a:pt x="1554" y="30"/>
                  </a:lnTo>
                  <a:lnTo>
                    <a:pt x="1560" y="30"/>
                  </a:lnTo>
                  <a:lnTo>
                    <a:pt x="1560" y="24"/>
                  </a:lnTo>
                  <a:lnTo>
                    <a:pt x="1566" y="24"/>
                  </a:lnTo>
                  <a:lnTo>
                    <a:pt x="1566" y="18"/>
                  </a:lnTo>
                  <a:lnTo>
                    <a:pt x="1572" y="18"/>
                  </a:lnTo>
                  <a:lnTo>
                    <a:pt x="1578" y="18"/>
                  </a:lnTo>
                  <a:lnTo>
                    <a:pt x="1578" y="12"/>
                  </a:lnTo>
                  <a:lnTo>
                    <a:pt x="1584" y="12"/>
                  </a:lnTo>
                  <a:lnTo>
                    <a:pt x="1584" y="6"/>
                  </a:lnTo>
                  <a:lnTo>
                    <a:pt x="1590" y="6"/>
                  </a:lnTo>
                  <a:lnTo>
                    <a:pt x="1596" y="6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0" y="6"/>
                  </a:lnTo>
                  <a:lnTo>
                    <a:pt x="1626" y="6"/>
                  </a:lnTo>
                  <a:lnTo>
                    <a:pt x="1626" y="12"/>
                  </a:lnTo>
                  <a:lnTo>
                    <a:pt x="1632" y="12"/>
                  </a:lnTo>
                  <a:lnTo>
                    <a:pt x="1632" y="18"/>
                  </a:lnTo>
                  <a:lnTo>
                    <a:pt x="1638" y="18"/>
                  </a:lnTo>
                  <a:lnTo>
                    <a:pt x="1638" y="24"/>
                  </a:lnTo>
                  <a:lnTo>
                    <a:pt x="1644" y="24"/>
                  </a:lnTo>
                  <a:lnTo>
                    <a:pt x="1644" y="30"/>
                  </a:lnTo>
                  <a:lnTo>
                    <a:pt x="1650" y="30"/>
                  </a:lnTo>
                  <a:lnTo>
                    <a:pt x="1650" y="36"/>
                  </a:lnTo>
                  <a:lnTo>
                    <a:pt x="1650" y="42"/>
                  </a:lnTo>
                  <a:lnTo>
                    <a:pt x="1656" y="42"/>
                  </a:lnTo>
                  <a:lnTo>
                    <a:pt x="1656" y="48"/>
                  </a:lnTo>
                  <a:lnTo>
                    <a:pt x="1662" y="48"/>
                  </a:lnTo>
                  <a:lnTo>
                    <a:pt x="1662" y="54"/>
                  </a:lnTo>
                  <a:lnTo>
                    <a:pt x="1668" y="54"/>
                  </a:lnTo>
                  <a:lnTo>
                    <a:pt x="1668" y="60"/>
                  </a:lnTo>
                  <a:lnTo>
                    <a:pt x="1674" y="66"/>
                  </a:lnTo>
                  <a:lnTo>
                    <a:pt x="1674" y="72"/>
                  </a:lnTo>
                  <a:lnTo>
                    <a:pt x="1680" y="72"/>
                  </a:lnTo>
                  <a:lnTo>
                    <a:pt x="1680" y="78"/>
                  </a:lnTo>
                  <a:lnTo>
                    <a:pt x="1686" y="78"/>
                  </a:lnTo>
                  <a:lnTo>
                    <a:pt x="1686" y="84"/>
                  </a:lnTo>
                  <a:lnTo>
                    <a:pt x="1692" y="84"/>
                  </a:lnTo>
                  <a:lnTo>
                    <a:pt x="1692" y="90"/>
                  </a:lnTo>
                  <a:lnTo>
                    <a:pt x="1698" y="96"/>
                  </a:lnTo>
                  <a:lnTo>
                    <a:pt x="1698" y="102"/>
                  </a:lnTo>
                  <a:lnTo>
                    <a:pt x="1704" y="102"/>
                  </a:lnTo>
                  <a:lnTo>
                    <a:pt x="1704" y="108"/>
                  </a:lnTo>
                  <a:lnTo>
                    <a:pt x="1710" y="108"/>
                  </a:lnTo>
                  <a:lnTo>
                    <a:pt x="1710" y="114"/>
                  </a:lnTo>
                  <a:lnTo>
                    <a:pt x="1716" y="114"/>
                  </a:lnTo>
                  <a:lnTo>
                    <a:pt x="1716" y="120"/>
                  </a:lnTo>
                  <a:lnTo>
                    <a:pt x="1722" y="120"/>
                  </a:lnTo>
                  <a:lnTo>
                    <a:pt x="1722" y="126"/>
                  </a:lnTo>
                  <a:lnTo>
                    <a:pt x="1722" y="132"/>
                  </a:lnTo>
                  <a:lnTo>
                    <a:pt x="1728" y="132"/>
                  </a:lnTo>
                  <a:lnTo>
                    <a:pt x="1728" y="138"/>
                  </a:lnTo>
                  <a:lnTo>
                    <a:pt x="1734" y="138"/>
                  </a:lnTo>
                  <a:lnTo>
                    <a:pt x="1734" y="144"/>
                  </a:lnTo>
                  <a:lnTo>
                    <a:pt x="1740" y="144"/>
                  </a:lnTo>
                  <a:lnTo>
                    <a:pt x="1740" y="150"/>
                  </a:lnTo>
                  <a:lnTo>
                    <a:pt x="1746" y="150"/>
                  </a:lnTo>
                  <a:lnTo>
                    <a:pt x="1746" y="156"/>
                  </a:lnTo>
                  <a:lnTo>
                    <a:pt x="1752" y="156"/>
                  </a:lnTo>
                  <a:lnTo>
                    <a:pt x="1752" y="162"/>
                  </a:lnTo>
                  <a:lnTo>
                    <a:pt x="1758" y="162"/>
                  </a:lnTo>
                  <a:lnTo>
                    <a:pt x="1758" y="168"/>
                  </a:lnTo>
                  <a:lnTo>
                    <a:pt x="1764" y="174"/>
                  </a:lnTo>
                  <a:lnTo>
                    <a:pt x="1764" y="180"/>
                  </a:lnTo>
                  <a:lnTo>
                    <a:pt x="1770" y="180"/>
                  </a:lnTo>
                  <a:lnTo>
                    <a:pt x="1770" y="186"/>
                  </a:lnTo>
                  <a:lnTo>
                    <a:pt x="1776" y="186"/>
                  </a:lnTo>
                  <a:lnTo>
                    <a:pt x="1776" y="192"/>
                  </a:lnTo>
                  <a:lnTo>
                    <a:pt x="1782" y="192"/>
                  </a:lnTo>
                  <a:lnTo>
                    <a:pt x="1782" y="198"/>
                  </a:lnTo>
                  <a:lnTo>
                    <a:pt x="1788" y="198"/>
                  </a:lnTo>
                  <a:lnTo>
                    <a:pt x="1788" y="204"/>
                  </a:lnTo>
                  <a:lnTo>
                    <a:pt x="1794" y="204"/>
                  </a:lnTo>
                  <a:lnTo>
                    <a:pt x="1794" y="210"/>
                  </a:lnTo>
                  <a:lnTo>
                    <a:pt x="1800" y="210"/>
                  </a:lnTo>
                  <a:lnTo>
                    <a:pt x="1800" y="216"/>
                  </a:lnTo>
                  <a:lnTo>
                    <a:pt x="1806" y="216"/>
                  </a:lnTo>
                  <a:lnTo>
                    <a:pt x="1806" y="222"/>
                  </a:lnTo>
                  <a:lnTo>
                    <a:pt x="1812" y="222"/>
                  </a:lnTo>
                  <a:lnTo>
                    <a:pt x="1812" y="228"/>
                  </a:lnTo>
                  <a:lnTo>
                    <a:pt x="1818" y="228"/>
                  </a:lnTo>
                  <a:lnTo>
                    <a:pt x="1818" y="234"/>
                  </a:lnTo>
                  <a:lnTo>
                    <a:pt x="1824" y="240"/>
                  </a:lnTo>
                  <a:lnTo>
                    <a:pt x="1830" y="246"/>
                  </a:lnTo>
                  <a:lnTo>
                    <a:pt x="1830" y="252"/>
                  </a:lnTo>
                  <a:lnTo>
                    <a:pt x="1836" y="252"/>
                  </a:lnTo>
                  <a:lnTo>
                    <a:pt x="1836" y="258"/>
                  </a:lnTo>
                  <a:lnTo>
                    <a:pt x="1842" y="258"/>
                  </a:lnTo>
                  <a:lnTo>
                    <a:pt x="1842" y="264"/>
                  </a:lnTo>
                  <a:lnTo>
                    <a:pt x="1848" y="264"/>
                  </a:lnTo>
                  <a:lnTo>
                    <a:pt x="1848" y="270"/>
                  </a:lnTo>
                  <a:lnTo>
                    <a:pt x="1854" y="270"/>
                  </a:lnTo>
                  <a:lnTo>
                    <a:pt x="1854" y="276"/>
                  </a:lnTo>
                  <a:lnTo>
                    <a:pt x="1860" y="276"/>
                  </a:lnTo>
                  <a:lnTo>
                    <a:pt x="1860" y="282"/>
                  </a:lnTo>
                  <a:lnTo>
                    <a:pt x="1866" y="282"/>
                  </a:lnTo>
                  <a:lnTo>
                    <a:pt x="1866" y="288"/>
                  </a:lnTo>
                  <a:lnTo>
                    <a:pt x="1872" y="288"/>
                  </a:lnTo>
                  <a:lnTo>
                    <a:pt x="1872" y="294"/>
                  </a:lnTo>
                  <a:lnTo>
                    <a:pt x="1878" y="294"/>
                  </a:lnTo>
                  <a:lnTo>
                    <a:pt x="1884" y="300"/>
                  </a:lnTo>
                  <a:lnTo>
                    <a:pt x="1890" y="306"/>
                  </a:lnTo>
                  <a:lnTo>
                    <a:pt x="1896" y="312"/>
                  </a:lnTo>
                  <a:lnTo>
                    <a:pt x="1902" y="312"/>
                  </a:lnTo>
                  <a:lnTo>
                    <a:pt x="1902" y="318"/>
                  </a:lnTo>
                  <a:lnTo>
                    <a:pt x="1908" y="318"/>
                  </a:lnTo>
                  <a:lnTo>
                    <a:pt x="1908" y="324"/>
                  </a:lnTo>
                  <a:lnTo>
                    <a:pt x="1914" y="324"/>
                  </a:lnTo>
                  <a:lnTo>
                    <a:pt x="1914" y="330"/>
                  </a:lnTo>
                  <a:lnTo>
                    <a:pt x="1920" y="330"/>
                  </a:lnTo>
                  <a:lnTo>
                    <a:pt x="1920" y="336"/>
                  </a:lnTo>
                  <a:lnTo>
                    <a:pt x="1926" y="336"/>
                  </a:lnTo>
                  <a:lnTo>
                    <a:pt x="1926" y="342"/>
                  </a:lnTo>
                  <a:lnTo>
                    <a:pt x="1932" y="342"/>
                  </a:lnTo>
                  <a:lnTo>
                    <a:pt x="1932" y="348"/>
                  </a:lnTo>
                  <a:lnTo>
                    <a:pt x="1938" y="348"/>
                  </a:lnTo>
                  <a:lnTo>
                    <a:pt x="1938" y="354"/>
                  </a:lnTo>
                  <a:lnTo>
                    <a:pt x="1944" y="354"/>
                  </a:lnTo>
                  <a:lnTo>
                    <a:pt x="1944" y="360"/>
                  </a:lnTo>
                  <a:lnTo>
                    <a:pt x="1950" y="360"/>
                  </a:lnTo>
                  <a:lnTo>
                    <a:pt x="1950" y="366"/>
                  </a:lnTo>
                  <a:lnTo>
                    <a:pt x="1956" y="366"/>
                  </a:lnTo>
                  <a:lnTo>
                    <a:pt x="1962" y="372"/>
                  </a:lnTo>
                  <a:lnTo>
                    <a:pt x="1968" y="372"/>
                  </a:lnTo>
                  <a:lnTo>
                    <a:pt x="1968" y="378"/>
                  </a:lnTo>
                  <a:lnTo>
                    <a:pt x="1974" y="378"/>
                  </a:lnTo>
                  <a:lnTo>
                    <a:pt x="1974" y="384"/>
                  </a:lnTo>
                  <a:lnTo>
                    <a:pt x="1980" y="384"/>
                  </a:lnTo>
                  <a:lnTo>
                    <a:pt x="1980" y="390"/>
                  </a:lnTo>
                  <a:lnTo>
                    <a:pt x="1986" y="390"/>
                  </a:lnTo>
                  <a:lnTo>
                    <a:pt x="1986" y="396"/>
                  </a:lnTo>
                  <a:lnTo>
                    <a:pt x="1992" y="396"/>
                  </a:lnTo>
                  <a:lnTo>
                    <a:pt x="1992" y="402"/>
                  </a:lnTo>
                  <a:lnTo>
                    <a:pt x="1998" y="402"/>
                  </a:lnTo>
                  <a:lnTo>
                    <a:pt x="2004" y="402"/>
                  </a:lnTo>
                  <a:lnTo>
                    <a:pt x="2004" y="408"/>
                  </a:lnTo>
                  <a:lnTo>
                    <a:pt x="2010" y="408"/>
                  </a:lnTo>
                  <a:lnTo>
                    <a:pt x="2010" y="414"/>
                  </a:lnTo>
                  <a:lnTo>
                    <a:pt x="2016" y="414"/>
                  </a:lnTo>
                  <a:lnTo>
                    <a:pt x="2016" y="420"/>
                  </a:lnTo>
                  <a:lnTo>
                    <a:pt x="2022" y="420"/>
                  </a:lnTo>
                  <a:lnTo>
                    <a:pt x="2022" y="426"/>
                  </a:lnTo>
                  <a:lnTo>
                    <a:pt x="2028" y="426"/>
                  </a:lnTo>
                  <a:lnTo>
                    <a:pt x="2034" y="426"/>
                  </a:lnTo>
                  <a:lnTo>
                    <a:pt x="2034" y="432"/>
                  </a:lnTo>
                  <a:lnTo>
                    <a:pt x="2040" y="432"/>
                  </a:lnTo>
                  <a:lnTo>
                    <a:pt x="2040" y="438"/>
                  </a:lnTo>
                  <a:lnTo>
                    <a:pt x="2046" y="438"/>
                  </a:lnTo>
                  <a:lnTo>
                    <a:pt x="2046" y="444"/>
                  </a:lnTo>
                  <a:lnTo>
                    <a:pt x="2052" y="444"/>
                  </a:lnTo>
                  <a:lnTo>
                    <a:pt x="2058" y="444"/>
                  </a:lnTo>
                  <a:lnTo>
                    <a:pt x="2058" y="450"/>
                  </a:lnTo>
                  <a:lnTo>
                    <a:pt x="2064" y="450"/>
                  </a:lnTo>
                  <a:lnTo>
                    <a:pt x="2064" y="456"/>
                  </a:lnTo>
                  <a:lnTo>
                    <a:pt x="2070" y="456"/>
                  </a:lnTo>
                  <a:lnTo>
                    <a:pt x="2076" y="456"/>
                  </a:lnTo>
                  <a:lnTo>
                    <a:pt x="2076" y="462"/>
                  </a:lnTo>
                  <a:lnTo>
                    <a:pt x="2082" y="462"/>
                  </a:lnTo>
                  <a:lnTo>
                    <a:pt x="2082" y="468"/>
                  </a:lnTo>
                  <a:lnTo>
                    <a:pt x="2088" y="468"/>
                  </a:lnTo>
                  <a:lnTo>
                    <a:pt x="2094" y="474"/>
                  </a:lnTo>
                  <a:lnTo>
                    <a:pt x="2100" y="474"/>
                  </a:lnTo>
                  <a:lnTo>
                    <a:pt x="2100" y="480"/>
                  </a:lnTo>
                  <a:lnTo>
                    <a:pt x="2106" y="480"/>
                  </a:lnTo>
                  <a:lnTo>
                    <a:pt x="2112" y="486"/>
                  </a:lnTo>
                  <a:lnTo>
                    <a:pt x="2118" y="486"/>
                  </a:lnTo>
                  <a:lnTo>
                    <a:pt x="2118" y="492"/>
                  </a:lnTo>
                  <a:lnTo>
                    <a:pt x="2124" y="492"/>
                  </a:lnTo>
                  <a:lnTo>
                    <a:pt x="2130" y="498"/>
                  </a:lnTo>
                  <a:lnTo>
                    <a:pt x="2136" y="498"/>
                  </a:lnTo>
                  <a:lnTo>
                    <a:pt x="2136" y="504"/>
                  </a:lnTo>
                  <a:lnTo>
                    <a:pt x="2142" y="504"/>
                  </a:lnTo>
                  <a:lnTo>
                    <a:pt x="2148" y="504"/>
                  </a:lnTo>
                  <a:lnTo>
                    <a:pt x="2148" y="510"/>
                  </a:lnTo>
                  <a:lnTo>
                    <a:pt x="2154" y="510"/>
                  </a:lnTo>
                  <a:lnTo>
                    <a:pt x="2160" y="516"/>
                  </a:lnTo>
                  <a:lnTo>
                    <a:pt x="2166" y="516"/>
                  </a:lnTo>
                  <a:lnTo>
                    <a:pt x="2166" y="522"/>
                  </a:lnTo>
                  <a:lnTo>
                    <a:pt x="2172" y="522"/>
                  </a:lnTo>
                  <a:lnTo>
                    <a:pt x="2178" y="522"/>
                  </a:lnTo>
                  <a:lnTo>
                    <a:pt x="2178" y="528"/>
                  </a:lnTo>
                  <a:lnTo>
                    <a:pt x="2184" y="528"/>
                  </a:lnTo>
                  <a:lnTo>
                    <a:pt x="2190" y="528"/>
                  </a:lnTo>
                  <a:lnTo>
                    <a:pt x="2190" y="534"/>
                  </a:lnTo>
                  <a:lnTo>
                    <a:pt x="2196" y="534"/>
                  </a:lnTo>
                  <a:lnTo>
                    <a:pt x="2202" y="540"/>
                  </a:lnTo>
                  <a:lnTo>
                    <a:pt x="2208" y="540"/>
                  </a:lnTo>
                  <a:lnTo>
                    <a:pt x="2208" y="546"/>
                  </a:lnTo>
                  <a:lnTo>
                    <a:pt x="2214" y="546"/>
                  </a:lnTo>
                  <a:lnTo>
                    <a:pt x="2220" y="546"/>
                  </a:lnTo>
                  <a:lnTo>
                    <a:pt x="2220" y="552"/>
                  </a:lnTo>
                  <a:lnTo>
                    <a:pt x="2226" y="552"/>
                  </a:lnTo>
                  <a:lnTo>
                    <a:pt x="2232" y="552"/>
                  </a:lnTo>
                  <a:lnTo>
                    <a:pt x="2232" y="558"/>
                  </a:lnTo>
                  <a:lnTo>
                    <a:pt x="2238" y="558"/>
                  </a:lnTo>
                  <a:lnTo>
                    <a:pt x="2244" y="558"/>
                  </a:lnTo>
                  <a:lnTo>
                    <a:pt x="2250" y="558"/>
                  </a:lnTo>
                  <a:lnTo>
                    <a:pt x="2250" y="564"/>
                  </a:lnTo>
                  <a:lnTo>
                    <a:pt x="2256" y="564"/>
                  </a:lnTo>
                  <a:lnTo>
                    <a:pt x="2262" y="564"/>
                  </a:lnTo>
                  <a:lnTo>
                    <a:pt x="2262" y="570"/>
                  </a:lnTo>
                  <a:lnTo>
                    <a:pt x="2268" y="570"/>
                  </a:lnTo>
                  <a:lnTo>
                    <a:pt x="2274" y="570"/>
                  </a:lnTo>
                  <a:lnTo>
                    <a:pt x="2274" y="576"/>
                  </a:lnTo>
                  <a:lnTo>
                    <a:pt x="2280" y="576"/>
                  </a:lnTo>
                  <a:lnTo>
                    <a:pt x="2286" y="576"/>
                  </a:lnTo>
                  <a:lnTo>
                    <a:pt x="2292" y="582"/>
                  </a:lnTo>
                  <a:lnTo>
                    <a:pt x="2298" y="582"/>
                  </a:lnTo>
                  <a:lnTo>
                    <a:pt x="2304" y="582"/>
                  </a:lnTo>
                  <a:lnTo>
                    <a:pt x="2304" y="588"/>
                  </a:lnTo>
                  <a:lnTo>
                    <a:pt x="2310" y="588"/>
                  </a:lnTo>
                  <a:lnTo>
                    <a:pt x="2316" y="588"/>
                  </a:lnTo>
                  <a:lnTo>
                    <a:pt x="2322" y="588"/>
                  </a:lnTo>
                  <a:lnTo>
                    <a:pt x="2322" y="594"/>
                  </a:lnTo>
                  <a:lnTo>
                    <a:pt x="2328" y="594"/>
                  </a:lnTo>
                  <a:lnTo>
                    <a:pt x="2334" y="594"/>
                  </a:lnTo>
                  <a:lnTo>
                    <a:pt x="2334" y="600"/>
                  </a:lnTo>
                  <a:lnTo>
                    <a:pt x="2340" y="600"/>
                  </a:lnTo>
                  <a:lnTo>
                    <a:pt x="2346" y="600"/>
                  </a:lnTo>
                  <a:lnTo>
                    <a:pt x="2352" y="600"/>
                  </a:lnTo>
                  <a:lnTo>
                    <a:pt x="2352" y="606"/>
                  </a:lnTo>
                  <a:lnTo>
                    <a:pt x="2358" y="606"/>
                  </a:lnTo>
                  <a:lnTo>
                    <a:pt x="2364" y="606"/>
                  </a:lnTo>
                  <a:lnTo>
                    <a:pt x="2370" y="606"/>
                  </a:lnTo>
                  <a:lnTo>
                    <a:pt x="2376" y="606"/>
                  </a:lnTo>
                  <a:lnTo>
                    <a:pt x="2376" y="612"/>
                  </a:lnTo>
                  <a:lnTo>
                    <a:pt x="2382" y="612"/>
                  </a:lnTo>
                  <a:lnTo>
                    <a:pt x="2388" y="612"/>
                  </a:lnTo>
                  <a:lnTo>
                    <a:pt x="2394" y="612"/>
                  </a:lnTo>
                  <a:lnTo>
                    <a:pt x="2394" y="618"/>
                  </a:lnTo>
                  <a:lnTo>
                    <a:pt x="2400" y="618"/>
                  </a:lnTo>
                  <a:lnTo>
                    <a:pt x="2406" y="618"/>
                  </a:lnTo>
                  <a:lnTo>
                    <a:pt x="2412" y="618"/>
                  </a:lnTo>
                  <a:lnTo>
                    <a:pt x="2418" y="618"/>
                  </a:lnTo>
                  <a:lnTo>
                    <a:pt x="2418" y="624"/>
                  </a:lnTo>
                  <a:lnTo>
                    <a:pt x="2424" y="624"/>
                  </a:lnTo>
                  <a:lnTo>
                    <a:pt x="2430" y="624"/>
                  </a:lnTo>
                  <a:lnTo>
                    <a:pt x="2436" y="624"/>
                  </a:lnTo>
                  <a:lnTo>
                    <a:pt x="2442" y="624"/>
                  </a:lnTo>
                  <a:lnTo>
                    <a:pt x="2448" y="624"/>
                  </a:lnTo>
                  <a:lnTo>
                    <a:pt x="2448" y="630"/>
                  </a:lnTo>
                  <a:lnTo>
                    <a:pt x="2454" y="630"/>
                  </a:lnTo>
                  <a:lnTo>
                    <a:pt x="2460" y="630"/>
                  </a:lnTo>
                  <a:lnTo>
                    <a:pt x="2466" y="630"/>
                  </a:lnTo>
                  <a:lnTo>
                    <a:pt x="2472" y="630"/>
                  </a:lnTo>
                  <a:lnTo>
                    <a:pt x="2478" y="630"/>
                  </a:lnTo>
                  <a:lnTo>
                    <a:pt x="2484" y="630"/>
                  </a:lnTo>
                  <a:lnTo>
                    <a:pt x="2484" y="636"/>
                  </a:lnTo>
                  <a:lnTo>
                    <a:pt x="2490" y="636"/>
                  </a:lnTo>
                  <a:lnTo>
                    <a:pt x="2496" y="636"/>
                  </a:lnTo>
                  <a:lnTo>
                    <a:pt x="2502" y="636"/>
                  </a:lnTo>
                  <a:lnTo>
                    <a:pt x="2508" y="636"/>
                  </a:lnTo>
                  <a:lnTo>
                    <a:pt x="2514" y="636"/>
                  </a:lnTo>
                  <a:lnTo>
                    <a:pt x="2520" y="636"/>
                  </a:lnTo>
                  <a:lnTo>
                    <a:pt x="2526" y="636"/>
                  </a:lnTo>
                  <a:lnTo>
                    <a:pt x="2532" y="636"/>
                  </a:lnTo>
                  <a:lnTo>
                    <a:pt x="2538" y="636"/>
                  </a:lnTo>
                  <a:lnTo>
                    <a:pt x="2544" y="636"/>
                  </a:lnTo>
                  <a:lnTo>
                    <a:pt x="2550" y="636"/>
                  </a:lnTo>
                  <a:lnTo>
                    <a:pt x="2550" y="642"/>
                  </a:lnTo>
                  <a:lnTo>
                    <a:pt x="2556" y="642"/>
                  </a:lnTo>
                  <a:lnTo>
                    <a:pt x="2562" y="642"/>
                  </a:lnTo>
                  <a:lnTo>
                    <a:pt x="2568" y="642"/>
                  </a:lnTo>
                  <a:lnTo>
                    <a:pt x="2574" y="642"/>
                  </a:lnTo>
                  <a:lnTo>
                    <a:pt x="2580" y="642"/>
                  </a:lnTo>
                  <a:lnTo>
                    <a:pt x="2586" y="642"/>
                  </a:lnTo>
                  <a:lnTo>
                    <a:pt x="2592" y="642"/>
                  </a:lnTo>
                  <a:lnTo>
                    <a:pt x="2598" y="642"/>
                  </a:lnTo>
                  <a:lnTo>
                    <a:pt x="2604" y="642"/>
                  </a:lnTo>
                  <a:lnTo>
                    <a:pt x="2610" y="642"/>
                  </a:lnTo>
                  <a:lnTo>
                    <a:pt x="2616" y="642"/>
                  </a:lnTo>
                  <a:lnTo>
                    <a:pt x="2622" y="642"/>
                  </a:lnTo>
                  <a:lnTo>
                    <a:pt x="2628" y="642"/>
                  </a:lnTo>
                  <a:lnTo>
                    <a:pt x="2628" y="636"/>
                  </a:lnTo>
                  <a:lnTo>
                    <a:pt x="2634" y="636"/>
                  </a:lnTo>
                  <a:lnTo>
                    <a:pt x="2640" y="636"/>
                  </a:lnTo>
                  <a:lnTo>
                    <a:pt x="2646" y="636"/>
                  </a:lnTo>
                  <a:lnTo>
                    <a:pt x="2652" y="636"/>
                  </a:lnTo>
                  <a:lnTo>
                    <a:pt x="2658" y="636"/>
                  </a:lnTo>
                  <a:lnTo>
                    <a:pt x="2664" y="636"/>
                  </a:lnTo>
                  <a:lnTo>
                    <a:pt x="2670" y="636"/>
                  </a:lnTo>
                  <a:lnTo>
                    <a:pt x="2676" y="636"/>
                  </a:lnTo>
                  <a:lnTo>
                    <a:pt x="2682" y="636"/>
                  </a:lnTo>
                  <a:lnTo>
                    <a:pt x="2688" y="636"/>
                  </a:lnTo>
                  <a:lnTo>
                    <a:pt x="2688" y="630"/>
                  </a:lnTo>
                  <a:lnTo>
                    <a:pt x="2694" y="630"/>
                  </a:lnTo>
                  <a:lnTo>
                    <a:pt x="2700" y="630"/>
                  </a:lnTo>
                  <a:lnTo>
                    <a:pt x="2706" y="630"/>
                  </a:lnTo>
                  <a:lnTo>
                    <a:pt x="2712" y="630"/>
                  </a:lnTo>
                  <a:lnTo>
                    <a:pt x="2718" y="630"/>
                  </a:lnTo>
                  <a:lnTo>
                    <a:pt x="2724" y="630"/>
                  </a:lnTo>
                  <a:lnTo>
                    <a:pt x="2724" y="624"/>
                  </a:lnTo>
                  <a:lnTo>
                    <a:pt x="2730" y="624"/>
                  </a:lnTo>
                  <a:lnTo>
                    <a:pt x="2736" y="62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Rectangle 73"/>
            <p:cNvSpPr>
              <a:spLocks noChangeArrowheads="1"/>
            </p:cNvSpPr>
            <p:nvPr/>
          </p:nvSpPr>
          <p:spPr bwMode="auto">
            <a:xfrm>
              <a:off x="2615" y="2542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12359" name="Freeform 74"/>
            <p:cNvSpPr>
              <a:spLocks/>
            </p:cNvSpPr>
            <p:nvPr/>
          </p:nvSpPr>
          <p:spPr bwMode="auto">
            <a:xfrm>
              <a:off x="1547" y="1618"/>
              <a:ext cx="2736" cy="1"/>
            </a:xfrm>
            <a:custGeom>
              <a:avLst/>
              <a:gdLst>
                <a:gd name="T0" fmla="*/ 42 w 2736"/>
                <a:gd name="T1" fmla="*/ 0 h 1"/>
                <a:gd name="T2" fmla="*/ 84 w 2736"/>
                <a:gd name="T3" fmla="*/ 0 h 1"/>
                <a:gd name="T4" fmla="*/ 126 w 2736"/>
                <a:gd name="T5" fmla="*/ 0 h 1"/>
                <a:gd name="T6" fmla="*/ 168 w 2736"/>
                <a:gd name="T7" fmla="*/ 0 h 1"/>
                <a:gd name="T8" fmla="*/ 216 w 2736"/>
                <a:gd name="T9" fmla="*/ 0 h 1"/>
                <a:gd name="T10" fmla="*/ 258 w 2736"/>
                <a:gd name="T11" fmla="*/ 0 h 1"/>
                <a:gd name="T12" fmla="*/ 300 w 2736"/>
                <a:gd name="T13" fmla="*/ 0 h 1"/>
                <a:gd name="T14" fmla="*/ 342 w 2736"/>
                <a:gd name="T15" fmla="*/ 0 h 1"/>
                <a:gd name="T16" fmla="*/ 384 w 2736"/>
                <a:gd name="T17" fmla="*/ 0 h 1"/>
                <a:gd name="T18" fmla="*/ 432 w 2736"/>
                <a:gd name="T19" fmla="*/ 0 h 1"/>
                <a:gd name="T20" fmla="*/ 474 w 2736"/>
                <a:gd name="T21" fmla="*/ 0 h 1"/>
                <a:gd name="T22" fmla="*/ 516 w 2736"/>
                <a:gd name="T23" fmla="*/ 0 h 1"/>
                <a:gd name="T24" fmla="*/ 558 w 2736"/>
                <a:gd name="T25" fmla="*/ 0 h 1"/>
                <a:gd name="T26" fmla="*/ 606 w 2736"/>
                <a:gd name="T27" fmla="*/ 0 h 1"/>
                <a:gd name="T28" fmla="*/ 648 w 2736"/>
                <a:gd name="T29" fmla="*/ 0 h 1"/>
                <a:gd name="T30" fmla="*/ 690 w 2736"/>
                <a:gd name="T31" fmla="*/ 0 h 1"/>
                <a:gd name="T32" fmla="*/ 732 w 2736"/>
                <a:gd name="T33" fmla="*/ 0 h 1"/>
                <a:gd name="T34" fmla="*/ 774 w 2736"/>
                <a:gd name="T35" fmla="*/ 0 h 1"/>
                <a:gd name="T36" fmla="*/ 822 w 2736"/>
                <a:gd name="T37" fmla="*/ 0 h 1"/>
                <a:gd name="T38" fmla="*/ 864 w 2736"/>
                <a:gd name="T39" fmla="*/ 0 h 1"/>
                <a:gd name="T40" fmla="*/ 906 w 2736"/>
                <a:gd name="T41" fmla="*/ 0 h 1"/>
                <a:gd name="T42" fmla="*/ 948 w 2736"/>
                <a:gd name="T43" fmla="*/ 0 h 1"/>
                <a:gd name="T44" fmla="*/ 996 w 2736"/>
                <a:gd name="T45" fmla="*/ 0 h 1"/>
                <a:gd name="T46" fmla="*/ 1038 w 2736"/>
                <a:gd name="T47" fmla="*/ 0 h 1"/>
                <a:gd name="T48" fmla="*/ 1080 w 2736"/>
                <a:gd name="T49" fmla="*/ 0 h 1"/>
                <a:gd name="T50" fmla="*/ 1122 w 2736"/>
                <a:gd name="T51" fmla="*/ 0 h 1"/>
                <a:gd name="T52" fmla="*/ 1164 w 2736"/>
                <a:gd name="T53" fmla="*/ 0 h 1"/>
                <a:gd name="T54" fmla="*/ 1212 w 2736"/>
                <a:gd name="T55" fmla="*/ 0 h 1"/>
                <a:gd name="T56" fmla="*/ 1254 w 2736"/>
                <a:gd name="T57" fmla="*/ 0 h 1"/>
                <a:gd name="T58" fmla="*/ 1296 w 2736"/>
                <a:gd name="T59" fmla="*/ 0 h 1"/>
                <a:gd name="T60" fmla="*/ 1338 w 2736"/>
                <a:gd name="T61" fmla="*/ 0 h 1"/>
                <a:gd name="T62" fmla="*/ 1386 w 2736"/>
                <a:gd name="T63" fmla="*/ 0 h 1"/>
                <a:gd name="T64" fmla="*/ 1428 w 2736"/>
                <a:gd name="T65" fmla="*/ 0 h 1"/>
                <a:gd name="T66" fmla="*/ 1470 w 2736"/>
                <a:gd name="T67" fmla="*/ 0 h 1"/>
                <a:gd name="T68" fmla="*/ 1512 w 2736"/>
                <a:gd name="T69" fmla="*/ 0 h 1"/>
                <a:gd name="T70" fmla="*/ 1554 w 2736"/>
                <a:gd name="T71" fmla="*/ 0 h 1"/>
                <a:gd name="T72" fmla="*/ 1602 w 2736"/>
                <a:gd name="T73" fmla="*/ 0 h 1"/>
                <a:gd name="T74" fmla="*/ 1644 w 2736"/>
                <a:gd name="T75" fmla="*/ 0 h 1"/>
                <a:gd name="T76" fmla="*/ 1686 w 2736"/>
                <a:gd name="T77" fmla="*/ 0 h 1"/>
                <a:gd name="T78" fmla="*/ 1728 w 2736"/>
                <a:gd name="T79" fmla="*/ 0 h 1"/>
                <a:gd name="T80" fmla="*/ 1776 w 2736"/>
                <a:gd name="T81" fmla="*/ 0 h 1"/>
                <a:gd name="T82" fmla="*/ 1818 w 2736"/>
                <a:gd name="T83" fmla="*/ 0 h 1"/>
                <a:gd name="T84" fmla="*/ 1860 w 2736"/>
                <a:gd name="T85" fmla="*/ 0 h 1"/>
                <a:gd name="T86" fmla="*/ 1902 w 2736"/>
                <a:gd name="T87" fmla="*/ 0 h 1"/>
                <a:gd name="T88" fmla="*/ 1944 w 2736"/>
                <a:gd name="T89" fmla="*/ 0 h 1"/>
                <a:gd name="T90" fmla="*/ 1992 w 2736"/>
                <a:gd name="T91" fmla="*/ 0 h 1"/>
                <a:gd name="T92" fmla="*/ 2034 w 2736"/>
                <a:gd name="T93" fmla="*/ 0 h 1"/>
                <a:gd name="T94" fmla="*/ 2076 w 2736"/>
                <a:gd name="T95" fmla="*/ 0 h 1"/>
                <a:gd name="T96" fmla="*/ 2118 w 2736"/>
                <a:gd name="T97" fmla="*/ 0 h 1"/>
                <a:gd name="T98" fmla="*/ 2166 w 2736"/>
                <a:gd name="T99" fmla="*/ 0 h 1"/>
                <a:gd name="T100" fmla="*/ 2208 w 2736"/>
                <a:gd name="T101" fmla="*/ 0 h 1"/>
                <a:gd name="T102" fmla="*/ 2250 w 2736"/>
                <a:gd name="T103" fmla="*/ 0 h 1"/>
                <a:gd name="T104" fmla="*/ 2292 w 2736"/>
                <a:gd name="T105" fmla="*/ 0 h 1"/>
                <a:gd name="T106" fmla="*/ 2334 w 2736"/>
                <a:gd name="T107" fmla="*/ 0 h 1"/>
                <a:gd name="T108" fmla="*/ 2382 w 2736"/>
                <a:gd name="T109" fmla="*/ 0 h 1"/>
                <a:gd name="T110" fmla="*/ 2424 w 2736"/>
                <a:gd name="T111" fmla="*/ 0 h 1"/>
                <a:gd name="T112" fmla="*/ 2466 w 2736"/>
                <a:gd name="T113" fmla="*/ 0 h 1"/>
                <a:gd name="T114" fmla="*/ 2508 w 2736"/>
                <a:gd name="T115" fmla="*/ 0 h 1"/>
                <a:gd name="T116" fmla="*/ 2556 w 2736"/>
                <a:gd name="T117" fmla="*/ 0 h 1"/>
                <a:gd name="T118" fmla="*/ 2598 w 2736"/>
                <a:gd name="T119" fmla="*/ 0 h 1"/>
                <a:gd name="T120" fmla="*/ 2640 w 2736"/>
                <a:gd name="T121" fmla="*/ 0 h 1"/>
                <a:gd name="T122" fmla="*/ 2682 w 2736"/>
                <a:gd name="T123" fmla="*/ 0 h 1"/>
                <a:gd name="T124" fmla="*/ 2724 w 2736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6"/>
                <a:gd name="T190" fmla="*/ 0 h 1"/>
                <a:gd name="T191" fmla="*/ 2736 w 2736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  <a:lnTo>
                    <a:pt x="1746" y="0"/>
                  </a:lnTo>
                  <a:lnTo>
                    <a:pt x="1752" y="0"/>
                  </a:lnTo>
                  <a:lnTo>
                    <a:pt x="1758" y="0"/>
                  </a:lnTo>
                  <a:lnTo>
                    <a:pt x="1764" y="0"/>
                  </a:lnTo>
                  <a:lnTo>
                    <a:pt x="1770" y="0"/>
                  </a:lnTo>
                  <a:lnTo>
                    <a:pt x="1776" y="0"/>
                  </a:lnTo>
                  <a:lnTo>
                    <a:pt x="1782" y="0"/>
                  </a:lnTo>
                  <a:lnTo>
                    <a:pt x="1788" y="0"/>
                  </a:lnTo>
                  <a:lnTo>
                    <a:pt x="1794" y="0"/>
                  </a:lnTo>
                  <a:lnTo>
                    <a:pt x="1800" y="0"/>
                  </a:lnTo>
                  <a:lnTo>
                    <a:pt x="1806" y="0"/>
                  </a:lnTo>
                  <a:lnTo>
                    <a:pt x="1812" y="0"/>
                  </a:lnTo>
                  <a:lnTo>
                    <a:pt x="1818" y="0"/>
                  </a:lnTo>
                  <a:lnTo>
                    <a:pt x="1824" y="0"/>
                  </a:lnTo>
                  <a:lnTo>
                    <a:pt x="1830" y="0"/>
                  </a:lnTo>
                  <a:lnTo>
                    <a:pt x="1836" y="0"/>
                  </a:lnTo>
                  <a:lnTo>
                    <a:pt x="1842" y="0"/>
                  </a:lnTo>
                  <a:lnTo>
                    <a:pt x="1848" y="0"/>
                  </a:lnTo>
                  <a:lnTo>
                    <a:pt x="1854" y="0"/>
                  </a:lnTo>
                  <a:lnTo>
                    <a:pt x="1860" y="0"/>
                  </a:lnTo>
                  <a:lnTo>
                    <a:pt x="1866" y="0"/>
                  </a:lnTo>
                  <a:lnTo>
                    <a:pt x="1872" y="0"/>
                  </a:lnTo>
                  <a:lnTo>
                    <a:pt x="1878" y="0"/>
                  </a:lnTo>
                  <a:lnTo>
                    <a:pt x="1884" y="0"/>
                  </a:lnTo>
                  <a:lnTo>
                    <a:pt x="1890" y="0"/>
                  </a:lnTo>
                  <a:lnTo>
                    <a:pt x="1896" y="0"/>
                  </a:lnTo>
                  <a:lnTo>
                    <a:pt x="1902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0" y="0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38" y="0"/>
                  </a:lnTo>
                  <a:lnTo>
                    <a:pt x="1944" y="0"/>
                  </a:lnTo>
                  <a:lnTo>
                    <a:pt x="1950" y="0"/>
                  </a:lnTo>
                  <a:lnTo>
                    <a:pt x="1956" y="0"/>
                  </a:lnTo>
                  <a:lnTo>
                    <a:pt x="1962" y="0"/>
                  </a:lnTo>
                  <a:lnTo>
                    <a:pt x="1968" y="0"/>
                  </a:lnTo>
                  <a:lnTo>
                    <a:pt x="1974" y="0"/>
                  </a:lnTo>
                  <a:lnTo>
                    <a:pt x="1980" y="0"/>
                  </a:lnTo>
                  <a:lnTo>
                    <a:pt x="1986" y="0"/>
                  </a:lnTo>
                  <a:lnTo>
                    <a:pt x="1992" y="0"/>
                  </a:lnTo>
                  <a:lnTo>
                    <a:pt x="1998" y="0"/>
                  </a:lnTo>
                  <a:lnTo>
                    <a:pt x="2004" y="0"/>
                  </a:lnTo>
                  <a:lnTo>
                    <a:pt x="2010" y="0"/>
                  </a:lnTo>
                  <a:lnTo>
                    <a:pt x="2016" y="0"/>
                  </a:lnTo>
                  <a:lnTo>
                    <a:pt x="2022" y="0"/>
                  </a:lnTo>
                  <a:lnTo>
                    <a:pt x="2028" y="0"/>
                  </a:lnTo>
                  <a:lnTo>
                    <a:pt x="2034" y="0"/>
                  </a:lnTo>
                  <a:lnTo>
                    <a:pt x="2040" y="0"/>
                  </a:lnTo>
                  <a:lnTo>
                    <a:pt x="2046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70" y="0"/>
                  </a:lnTo>
                  <a:lnTo>
                    <a:pt x="2076" y="0"/>
                  </a:lnTo>
                  <a:lnTo>
                    <a:pt x="2082" y="0"/>
                  </a:lnTo>
                  <a:lnTo>
                    <a:pt x="2088" y="0"/>
                  </a:lnTo>
                  <a:lnTo>
                    <a:pt x="2094" y="0"/>
                  </a:lnTo>
                  <a:lnTo>
                    <a:pt x="2100" y="0"/>
                  </a:lnTo>
                  <a:lnTo>
                    <a:pt x="2106" y="0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4" y="0"/>
                  </a:lnTo>
                  <a:lnTo>
                    <a:pt x="2130" y="0"/>
                  </a:lnTo>
                  <a:lnTo>
                    <a:pt x="2136" y="0"/>
                  </a:lnTo>
                  <a:lnTo>
                    <a:pt x="2142" y="0"/>
                  </a:lnTo>
                  <a:lnTo>
                    <a:pt x="2148" y="0"/>
                  </a:lnTo>
                  <a:lnTo>
                    <a:pt x="2154" y="0"/>
                  </a:lnTo>
                  <a:lnTo>
                    <a:pt x="2160" y="0"/>
                  </a:lnTo>
                  <a:lnTo>
                    <a:pt x="2166" y="0"/>
                  </a:lnTo>
                  <a:lnTo>
                    <a:pt x="2172" y="0"/>
                  </a:lnTo>
                  <a:lnTo>
                    <a:pt x="2178" y="0"/>
                  </a:lnTo>
                  <a:lnTo>
                    <a:pt x="2184" y="0"/>
                  </a:lnTo>
                  <a:lnTo>
                    <a:pt x="2190" y="0"/>
                  </a:lnTo>
                  <a:lnTo>
                    <a:pt x="2196" y="0"/>
                  </a:lnTo>
                  <a:lnTo>
                    <a:pt x="2202" y="0"/>
                  </a:lnTo>
                  <a:lnTo>
                    <a:pt x="2208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6" y="0"/>
                  </a:lnTo>
                  <a:lnTo>
                    <a:pt x="2232" y="0"/>
                  </a:lnTo>
                  <a:lnTo>
                    <a:pt x="2238" y="0"/>
                  </a:lnTo>
                  <a:lnTo>
                    <a:pt x="2244" y="0"/>
                  </a:lnTo>
                  <a:lnTo>
                    <a:pt x="2250" y="0"/>
                  </a:lnTo>
                  <a:lnTo>
                    <a:pt x="2256" y="0"/>
                  </a:lnTo>
                  <a:lnTo>
                    <a:pt x="2262" y="0"/>
                  </a:lnTo>
                  <a:lnTo>
                    <a:pt x="2268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92" y="0"/>
                  </a:lnTo>
                  <a:lnTo>
                    <a:pt x="2298" y="0"/>
                  </a:lnTo>
                  <a:lnTo>
                    <a:pt x="2304" y="0"/>
                  </a:lnTo>
                  <a:lnTo>
                    <a:pt x="2310" y="0"/>
                  </a:lnTo>
                  <a:lnTo>
                    <a:pt x="2316" y="0"/>
                  </a:lnTo>
                  <a:lnTo>
                    <a:pt x="2322" y="0"/>
                  </a:lnTo>
                  <a:lnTo>
                    <a:pt x="2328" y="0"/>
                  </a:lnTo>
                  <a:lnTo>
                    <a:pt x="2334" y="0"/>
                  </a:lnTo>
                  <a:lnTo>
                    <a:pt x="2340" y="0"/>
                  </a:lnTo>
                  <a:lnTo>
                    <a:pt x="2346" y="0"/>
                  </a:lnTo>
                  <a:lnTo>
                    <a:pt x="2352" y="0"/>
                  </a:lnTo>
                  <a:lnTo>
                    <a:pt x="2358" y="0"/>
                  </a:lnTo>
                  <a:lnTo>
                    <a:pt x="2364" y="0"/>
                  </a:lnTo>
                  <a:lnTo>
                    <a:pt x="2370" y="0"/>
                  </a:lnTo>
                  <a:lnTo>
                    <a:pt x="2376" y="0"/>
                  </a:lnTo>
                  <a:lnTo>
                    <a:pt x="2382" y="0"/>
                  </a:lnTo>
                  <a:lnTo>
                    <a:pt x="2388" y="0"/>
                  </a:lnTo>
                  <a:lnTo>
                    <a:pt x="2394" y="0"/>
                  </a:lnTo>
                  <a:lnTo>
                    <a:pt x="2400" y="0"/>
                  </a:lnTo>
                  <a:lnTo>
                    <a:pt x="2406" y="0"/>
                  </a:lnTo>
                  <a:lnTo>
                    <a:pt x="2412" y="0"/>
                  </a:lnTo>
                  <a:lnTo>
                    <a:pt x="2418" y="0"/>
                  </a:lnTo>
                  <a:lnTo>
                    <a:pt x="2424" y="0"/>
                  </a:lnTo>
                  <a:lnTo>
                    <a:pt x="2430" y="0"/>
                  </a:lnTo>
                  <a:lnTo>
                    <a:pt x="2436" y="0"/>
                  </a:lnTo>
                  <a:lnTo>
                    <a:pt x="2442" y="0"/>
                  </a:lnTo>
                  <a:lnTo>
                    <a:pt x="2448" y="0"/>
                  </a:lnTo>
                  <a:lnTo>
                    <a:pt x="2454" y="0"/>
                  </a:lnTo>
                  <a:lnTo>
                    <a:pt x="2460" y="0"/>
                  </a:lnTo>
                  <a:lnTo>
                    <a:pt x="2466" y="0"/>
                  </a:lnTo>
                  <a:lnTo>
                    <a:pt x="2472" y="0"/>
                  </a:lnTo>
                  <a:lnTo>
                    <a:pt x="2478" y="0"/>
                  </a:lnTo>
                  <a:lnTo>
                    <a:pt x="2484" y="0"/>
                  </a:lnTo>
                  <a:lnTo>
                    <a:pt x="2490" y="0"/>
                  </a:lnTo>
                  <a:lnTo>
                    <a:pt x="2496" y="0"/>
                  </a:lnTo>
                  <a:lnTo>
                    <a:pt x="2502" y="0"/>
                  </a:lnTo>
                  <a:lnTo>
                    <a:pt x="2508" y="0"/>
                  </a:lnTo>
                  <a:lnTo>
                    <a:pt x="2514" y="0"/>
                  </a:lnTo>
                  <a:lnTo>
                    <a:pt x="2520" y="0"/>
                  </a:lnTo>
                  <a:lnTo>
                    <a:pt x="2526" y="0"/>
                  </a:lnTo>
                  <a:lnTo>
                    <a:pt x="2532" y="0"/>
                  </a:lnTo>
                  <a:lnTo>
                    <a:pt x="2538" y="0"/>
                  </a:lnTo>
                  <a:lnTo>
                    <a:pt x="2544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74" y="0"/>
                  </a:lnTo>
                  <a:lnTo>
                    <a:pt x="2580" y="0"/>
                  </a:lnTo>
                  <a:lnTo>
                    <a:pt x="2586" y="0"/>
                  </a:lnTo>
                  <a:lnTo>
                    <a:pt x="2592" y="0"/>
                  </a:lnTo>
                  <a:lnTo>
                    <a:pt x="2598" y="0"/>
                  </a:lnTo>
                  <a:lnTo>
                    <a:pt x="2604" y="0"/>
                  </a:lnTo>
                  <a:lnTo>
                    <a:pt x="2610" y="0"/>
                  </a:lnTo>
                  <a:lnTo>
                    <a:pt x="2616" y="0"/>
                  </a:lnTo>
                  <a:lnTo>
                    <a:pt x="2622" y="0"/>
                  </a:lnTo>
                  <a:lnTo>
                    <a:pt x="2628" y="0"/>
                  </a:lnTo>
                  <a:lnTo>
                    <a:pt x="2634" y="0"/>
                  </a:lnTo>
                  <a:lnTo>
                    <a:pt x="2640" y="0"/>
                  </a:lnTo>
                  <a:lnTo>
                    <a:pt x="2646" y="0"/>
                  </a:lnTo>
                  <a:lnTo>
                    <a:pt x="2652" y="0"/>
                  </a:lnTo>
                  <a:lnTo>
                    <a:pt x="2658" y="0"/>
                  </a:lnTo>
                  <a:lnTo>
                    <a:pt x="2664" y="0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682" y="0"/>
                  </a:lnTo>
                  <a:lnTo>
                    <a:pt x="2688" y="0"/>
                  </a:lnTo>
                  <a:lnTo>
                    <a:pt x="2694" y="0"/>
                  </a:lnTo>
                  <a:lnTo>
                    <a:pt x="2700" y="0"/>
                  </a:lnTo>
                  <a:lnTo>
                    <a:pt x="2706" y="0"/>
                  </a:lnTo>
                  <a:lnTo>
                    <a:pt x="2712" y="0"/>
                  </a:lnTo>
                  <a:lnTo>
                    <a:pt x="2718" y="0"/>
                  </a:lnTo>
                  <a:lnTo>
                    <a:pt x="2724" y="0"/>
                  </a:lnTo>
                  <a:lnTo>
                    <a:pt x="2730" y="0"/>
                  </a:lnTo>
                  <a:lnTo>
                    <a:pt x="27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Rectangle 75"/>
            <p:cNvSpPr>
              <a:spLocks noChangeArrowheads="1"/>
            </p:cNvSpPr>
            <p:nvPr/>
          </p:nvSpPr>
          <p:spPr bwMode="auto">
            <a:xfrm>
              <a:off x="3035" y="2542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12361" name="Rectangle 76"/>
            <p:cNvSpPr>
              <a:spLocks noChangeArrowheads="1"/>
            </p:cNvSpPr>
            <p:nvPr/>
          </p:nvSpPr>
          <p:spPr bwMode="auto">
            <a:xfrm>
              <a:off x="1553" y="2632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Rectangle 77"/>
            <p:cNvSpPr>
              <a:spLocks noChangeArrowheads="1"/>
            </p:cNvSpPr>
            <p:nvPr/>
          </p:nvSpPr>
          <p:spPr bwMode="auto">
            <a:xfrm>
              <a:off x="1619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Rectangle 78"/>
            <p:cNvSpPr>
              <a:spLocks noChangeArrowheads="1"/>
            </p:cNvSpPr>
            <p:nvPr/>
          </p:nvSpPr>
          <p:spPr bwMode="auto">
            <a:xfrm>
              <a:off x="1835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Rectangle 79"/>
            <p:cNvSpPr>
              <a:spLocks noChangeArrowheads="1"/>
            </p:cNvSpPr>
            <p:nvPr/>
          </p:nvSpPr>
          <p:spPr bwMode="auto">
            <a:xfrm>
              <a:off x="2057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Rectangle 80"/>
            <p:cNvSpPr>
              <a:spLocks noChangeArrowheads="1"/>
            </p:cNvSpPr>
            <p:nvPr/>
          </p:nvSpPr>
          <p:spPr bwMode="auto">
            <a:xfrm>
              <a:off x="2279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Rectangle 81"/>
            <p:cNvSpPr>
              <a:spLocks noChangeArrowheads="1"/>
            </p:cNvSpPr>
            <p:nvPr/>
          </p:nvSpPr>
          <p:spPr bwMode="auto">
            <a:xfrm>
              <a:off x="2495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Rectangle 82"/>
            <p:cNvSpPr>
              <a:spLocks noChangeArrowheads="1"/>
            </p:cNvSpPr>
            <p:nvPr/>
          </p:nvSpPr>
          <p:spPr bwMode="auto">
            <a:xfrm>
              <a:off x="2717" y="2632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Rectangle 83"/>
            <p:cNvSpPr>
              <a:spLocks noChangeArrowheads="1"/>
            </p:cNvSpPr>
            <p:nvPr/>
          </p:nvSpPr>
          <p:spPr bwMode="auto">
            <a:xfrm>
              <a:off x="2927" y="2632"/>
              <a:ext cx="48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Rectangle 84"/>
            <p:cNvSpPr>
              <a:spLocks noChangeArrowheads="1"/>
            </p:cNvSpPr>
            <p:nvPr/>
          </p:nvSpPr>
          <p:spPr bwMode="auto">
            <a:xfrm>
              <a:off x="3131" y="2632"/>
              <a:ext cx="54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Rectangle 85"/>
            <p:cNvSpPr>
              <a:spLocks noChangeArrowheads="1"/>
            </p:cNvSpPr>
            <p:nvPr/>
          </p:nvSpPr>
          <p:spPr bwMode="auto">
            <a:xfrm>
              <a:off x="3197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6"/>
            <p:cNvSpPr>
              <a:spLocks noChangeArrowheads="1"/>
            </p:cNvSpPr>
            <p:nvPr/>
          </p:nvSpPr>
          <p:spPr bwMode="auto">
            <a:xfrm>
              <a:off x="3419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Rectangle 87"/>
            <p:cNvSpPr>
              <a:spLocks noChangeArrowheads="1"/>
            </p:cNvSpPr>
            <p:nvPr/>
          </p:nvSpPr>
          <p:spPr bwMode="auto">
            <a:xfrm>
              <a:off x="3635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Rectangle 88"/>
            <p:cNvSpPr>
              <a:spLocks noChangeArrowheads="1"/>
            </p:cNvSpPr>
            <p:nvPr/>
          </p:nvSpPr>
          <p:spPr bwMode="auto">
            <a:xfrm>
              <a:off x="3857" y="2644"/>
              <a:ext cx="210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Rectangle 89"/>
            <p:cNvSpPr>
              <a:spLocks noChangeArrowheads="1"/>
            </p:cNvSpPr>
            <p:nvPr/>
          </p:nvSpPr>
          <p:spPr bwMode="auto">
            <a:xfrm>
              <a:off x="4079" y="2644"/>
              <a:ext cx="204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8750" y="201613"/>
            <a:ext cx="8740775" cy="387350"/>
          </a:xfrm>
        </p:spPr>
        <p:txBody>
          <a:bodyPr/>
          <a:lstStyle/>
          <a:p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Flexible Momentum Compaction (FMC) Cell 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0" y="3098800"/>
            <a:ext cx="23415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800080"/>
                </a:solidFill>
                <a:cs typeface="Arial Unicode MS" charset="0"/>
              </a:rPr>
              <a:t>Emittance dispersion</a:t>
            </a:r>
          </a:p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800080"/>
                </a:solidFill>
                <a:cs typeface="Arial Unicode MS" charset="0"/>
              </a:rPr>
              <a:t>〈</a:t>
            </a:r>
            <a:r>
              <a:rPr lang="en-US" sz="1400">
                <a:solidFill>
                  <a:srgbClr val="800080"/>
                </a:solidFill>
              </a:rPr>
              <a:t>H</a:t>
            </a:r>
            <a:r>
              <a:rPr lang="en-US" sz="1400">
                <a:solidFill>
                  <a:srgbClr val="800080"/>
                </a:solidFill>
                <a:cs typeface="Arial Unicode MS" charset="0"/>
              </a:rPr>
              <a:t>〉avereged</a:t>
            </a:r>
            <a:r>
              <a:rPr lang="en-US" sz="1400">
                <a:solidFill>
                  <a:srgbClr val="800080"/>
                </a:solidFill>
              </a:rPr>
              <a:t> over bends</a:t>
            </a:r>
          </a:p>
        </p:txBody>
      </p:sp>
      <p:grpSp>
        <p:nvGrpSpPr>
          <p:cNvPr id="12297" name="Group 22"/>
          <p:cNvGrpSpPr>
            <a:grpSpLocks/>
          </p:cNvGrpSpPr>
          <p:nvPr/>
        </p:nvGrpSpPr>
        <p:grpSpPr bwMode="auto">
          <a:xfrm>
            <a:off x="195263" y="4497388"/>
            <a:ext cx="3230562" cy="671512"/>
            <a:chOff x="195071" y="4631944"/>
            <a:chExt cx="3230881" cy="671576"/>
          </a:xfrm>
        </p:grpSpPr>
        <p:graphicFrame>
          <p:nvGraphicFramePr>
            <p:cNvPr id="12293" name="Object 17"/>
            <p:cNvGraphicFramePr>
              <a:graphicFrameLocks noChangeAspect="1"/>
            </p:cNvGraphicFramePr>
            <p:nvPr/>
          </p:nvGraphicFramePr>
          <p:xfrm>
            <a:off x="307531" y="4797870"/>
            <a:ext cx="3015227" cy="359346"/>
          </p:xfrm>
          <a:graphic>
            <a:graphicData uri="http://schemas.openxmlformats.org/presentationml/2006/ole">
              <p:oleObj spid="_x0000_s12568" name="Equation" r:id="rId3" imgW="1612800" imgH="228600" progId="">
                <p:embed/>
              </p:oleObj>
            </a:graphicData>
          </a:graphic>
        </p:graphicFrame>
        <p:sp>
          <p:nvSpPr>
            <p:cNvPr id="12304" name="Rectangle 35"/>
            <p:cNvSpPr>
              <a:spLocks noChangeArrowheads="1"/>
            </p:cNvSpPr>
            <p:nvPr/>
          </p:nvSpPr>
          <p:spPr bwMode="auto">
            <a:xfrm>
              <a:off x="195071" y="4631944"/>
              <a:ext cx="3230881" cy="671576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6764338" y="3152775"/>
            <a:ext cx="23796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800080"/>
                </a:solidFill>
                <a:cs typeface="Arial Unicode MS" charset="0"/>
              </a:rPr>
              <a:t>Momentum compaction</a:t>
            </a:r>
            <a:endParaRPr lang="en-US" sz="1400">
              <a:solidFill>
                <a:srgbClr val="800080"/>
              </a:solidFill>
            </a:endParaRPr>
          </a:p>
        </p:txBody>
      </p:sp>
      <p:grpSp>
        <p:nvGrpSpPr>
          <p:cNvPr id="12299" name="Group 35"/>
          <p:cNvGrpSpPr>
            <a:grpSpLocks/>
          </p:cNvGrpSpPr>
          <p:nvPr/>
        </p:nvGrpSpPr>
        <p:grpSpPr bwMode="auto">
          <a:xfrm>
            <a:off x="5651500" y="4491038"/>
            <a:ext cx="3321050" cy="830262"/>
            <a:chOff x="6088498" y="4451797"/>
            <a:chExt cx="2879354" cy="838200"/>
          </a:xfrm>
        </p:grpSpPr>
        <p:graphicFrame>
          <p:nvGraphicFramePr>
            <p:cNvPr id="12292" name="Object 3"/>
            <p:cNvGraphicFramePr>
              <a:graphicFrameLocks noChangeAspect="1"/>
            </p:cNvGraphicFramePr>
            <p:nvPr/>
          </p:nvGraphicFramePr>
          <p:xfrm>
            <a:off x="6340997" y="4573500"/>
            <a:ext cx="2369033" cy="581906"/>
          </p:xfrm>
          <a:graphic>
            <a:graphicData uri="http://schemas.openxmlformats.org/presentationml/2006/ole">
              <p:oleObj spid="_x0000_s12569" name="Equation" r:id="rId4" imgW="1701720" imgH="419040" progId="">
                <p:embed/>
              </p:oleObj>
            </a:graphicData>
          </a:graphic>
        </p:graphicFrame>
        <p:sp>
          <p:nvSpPr>
            <p:cNvPr id="12303" name="Rectangle 35"/>
            <p:cNvSpPr>
              <a:spLocks noChangeArrowheads="1"/>
            </p:cNvSpPr>
            <p:nvPr/>
          </p:nvSpPr>
          <p:spPr bwMode="auto">
            <a:xfrm>
              <a:off x="6088498" y="4451797"/>
              <a:ext cx="2879354" cy="838200"/>
            </a:xfrm>
            <a:prstGeom prst="rect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6097588" y="5475288"/>
          <a:ext cx="2312987" cy="330200"/>
        </p:xfrm>
        <a:graphic>
          <a:graphicData uri="http://schemas.openxmlformats.org/presentationml/2006/ole">
            <p:oleObj spid="_x0000_s12570" name="Equation" r:id="rId5" imgW="1422360" imgH="241200" progId="">
              <p:embed/>
            </p:oleObj>
          </a:graphicData>
        </a:graphic>
      </p:graphicFrame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5657850" y="5732463"/>
            <a:ext cx="3175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Arial Unicode MS" charset="0"/>
              </a:rPr>
              <a:t>factor of 27 smaller than 135</a:t>
            </a:r>
            <a:r>
              <a:rPr lang="en-US" sz="1400" baseline="30000">
                <a:solidFill>
                  <a:srgbClr val="FF0000"/>
                </a:solidFill>
                <a:cs typeface="Arial Unicode MS" charset="0"/>
              </a:rPr>
              <a:t>0  </a:t>
            </a:r>
            <a:r>
              <a:rPr lang="en-US" sz="1400">
                <a:solidFill>
                  <a:srgbClr val="FF0000"/>
                </a:solidFill>
                <a:cs typeface="Arial Unicode MS" charset="0"/>
              </a:rPr>
              <a:t>FODO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261938" y="5653088"/>
            <a:ext cx="31765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Arial Unicode MS" charset="0"/>
              </a:rPr>
              <a:t>factor of 2.5 smaller than 135</a:t>
            </a:r>
            <a:r>
              <a:rPr lang="en-US" sz="1400" baseline="30000">
                <a:solidFill>
                  <a:srgbClr val="FF0000"/>
                </a:solidFill>
                <a:cs typeface="Arial Unicode MS" charset="0"/>
              </a:rPr>
              <a:t>0</a:t>
            </a:r>
            <a:r>
              <a:rPr lang="en-US" sz="1400">
                <a:solidFill>
                  <a:srgbClr val="FF0000"/>
                </a:solidFill>
                <a:cs typeface="Arial Unicode MS" charset="0"/>
              </a:rPr>
              <a:t> FODO </a:t>
            </a:r>
            <a:endParaRPr lang="en-US" sz="1400">
              <a:solidFill>
                <a:srgbClr val="FF0000"/>
              </a:solidFill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731838" y="5273675"/>
          <a:ext cx="2106612" cy="347663"/>
        </p:xfrm>
        <a:graphic>
          <a:graphicData uri="http://schemas.openxmlformats.org/presentationml/2006/ole">
            <p:oleObj spid="_x0000_s12571" name="Equation" r:id="rId6" imgW="1295280" imgH="253800" progId="">
              <p:embed/>
            </p:oleObj>
          </a:graphicData>
        </a:graphic>
      </p:graphicFrame>
      <p:sp>
        <p:nvSpPr>
          <p:cNvPr id="87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166"/>
          <p:cNvGrpSpPr>
            <a:grpSpLocks noChangeAspect="1"/>
          </p:cNvGrpSpPr>
          <p:nvPr/>
        </p:nvGrpSpPr>
        <p:grpSpPr bwMode="auto">
          <a:xfrm>
            <a:off x="6083300" y="2097088"/>
            <a:ext cx="3057525" cy="2524125"/>
            <a:chOff x="3832" y="1528"/>
            <a:chExt cx="1926" cy="1590"/>
          </a:xfrm>
        </p:grpSpPr>
        <p:sp>
          <p:nvSpPr>
            <p:cNvPr id="13472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3832" y="1528"/>
              <a:ext cx="1890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3" name="Rectangle 167"/>
            <p:cNvSpPr>
              <a:spLocks noChangeArrowheads="1"/>
            </p:cNvSpPr>
            <p:nvPr/>
          </p:nvSpPr>
          <p:spPr bwMode="auto">
            <a:xfrm>
              <a:off x="3832" y="1528"/>
              <a:ext cx="1890" cy="1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4" name="Rectangle 168"/>
            <p:cNvSpPr>
              <a:spLocks noChangeArrowheads="1"/>
            </p:cNvSpPr>
            <p:nvPr/>
          </p:nvSpPr>
          <p:spPr bwMode="auto">
            <a:xfrm>
              <a:off x="3904" y="1672"/>
              <a:ext cx="1746" cy="129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5" name="Rectangle 169"/>
            <p:cNvSpPr>
              <a:spLocks noChangeArrowheads="1"/>
            </p:cNvSpPr>
            <p:nvPr/>
          </p:nvSpPr>
          <p:spPr bwMode="auto">
            <a:xfrm>
              <a:off x="5398" y="2980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52.3599</a:t>
              </a:r>
              <a:endParaRPr lang="en-US"/>
            </a:p>
          </p:txBody>
        </p:sp>
        <p:sp>
          <p:nvSpPr>
            <p:cNvPr id="13476" name="Rectangle 170"/>
            <p:cNvSpPr>
              <a:spLocks noChangeArrowheads="1"/>
            </p:cNvSpPr>
            <p:nvPr/>
          </p:nvSpPr>
          <p:spPr bwMode="auto">
            <a:xfrm>
              <a:off x="3904" y="2980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477" name="Rectangle 172"/>
            <p:cNvSpPr>
              <a:spLocks noChangeArrowheads="1"/>
            </p:cNvSpPr>
            <p:nvPr/>
          </p:nvSpPr>
          <p:spPr bwMode="auto">
            <a:xfrm>
              <a:off x="3952" y="1606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13478" name="Rectangle 173"/>
            <p:cNvSpPr>
              <a:spLocks noChangeArrowheads="1"/>
            </p:cNvSpPr>
            <p:nvPr/>
          </p:nvSpPr>
          <p:spPr bwMode="auto">
            <a:xfrm rot="-5400000">
              <a:off x="3802" y="1647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/>
            </a:p>
          </p:txBody>
        </p:sp>
        <p:sp>
          <p:nvSpPr>
            <p:cNvPr id="13479" name="Rectangle 174"/>
            <p:cNvSpPr>
              <a:spLocks noChangeArrowheads="1"/>
            </p:cNvSpPr>
            <p:nvPr/>
          </p:nvSpPr>
          <p:spPr bwMode="auto">
            <a:xfrm rot="-5400000">
              <a:off x="3844" y="2883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480" name="Rectangle 175"/>
            <p:cNvSpPr>
              <a:spLocks noChangeArrowheads="1"/>
            </p:cNvSpPr>
            <p:nvPr/>
          </p:nvSpPr>
          <p:spPr bwMode="auto">
            <a:xfrm rot="-5400000">
              <a:off x="5638" y="1659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13481" name="Rectangle 176"/>
            <p:cNvSpPr>
              <a:spLocks noChangeArrowheads="1"/>
            </p:cNvSpPr>
            <p:nvPr/>
          </p:nvSpPr>
          <p:spPr bwMode="auto">
            <a:xfrm rot="-5400000">
              <a:off x="5626" y="2841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-0.5</a:t>
              </a:r>
              <a:endParaRPr lang="en-US"/>
            </a:p>
          </p:txBody>
        </p:sp>
        <p:sp>
          <p:nvSpPr>
            <p:cNvPr id="13482" name="Rectangle 177"/>
            <p:cNvSpPr>
              <a:spLocks noChangeArrowheads="1"/>
            </p:cNvSpPr>
            <p:nvPr/>
          </p:nvSpPr>
          <p:spPr bwMode="auto">
            <a:xfrm rot="-5400000">
              <a:off x="3610" y="2193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13483" name="Rectangle 178"/>
            <p:cNvSpPr>
              <a:spLocks noChangeArrowheads="1"/>
            </p:cNvSpPr>
            <p:nvPr/>
          </p:nvSpPr>
          <p:spPr bwMode="auto">
            <a:xfrm rot="-5400000">
              <a:off x="5452" y="2212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13484" name="Line 179"/>
            <p:cNvSpPr>
              <a:spLocks noChangeShapeType="1"/>
            </p:cNvSpPr>
            <p:nvPr/>
          </p:nvSpPr>
          <p:spPr bwMode="auto">
            <a:xfrm flipH="1">
              <a:off x="5632" y="179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5" name="Line 180"/>
            <p:cNvSpPr>
              <a:spLocks noChangeShapeType="1"/>
            </p:cNvSpPr>
            <p:nvPr/>
          </p:nvSpPr>
          <p:spPr bwMode="auto">
            <a:xfrm>
              <a:off x="3904" y="179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6" name="Line 181"/>
            <p:cNvSpPr>
              <a:spLocks noChangeShapeType="1"/>
            </p:cNvSpPr>
            <p:nvPr/>
          </p:nvSpPr>
          <p:spPr bwMode="auto">
            <a:xfrm flipV="1">
              <a:off x="4078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7" name="Line 182"/>
            <p:cNvSpPr>
              <a:spLocks noChangeShapeType="1"/>
            </p:cNvSpPr>
            <p:nvPr/>
          </p:nvSpPr>
          <p:spPr bwMode="auto">
            <a:xfrm>
              <a:off x="4078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8" name="Line 183"/>
            <p:cNvSpPr>
              <a:spLocks noChangeShapeType="1"/>
            </p:cNvSpPr>
            <p:nvPr/>
          </p:nvSpPr>
          <p:spPr bwMode="auto">
            <a:xfrm flipH="1">
              <a:off x="5632" y="193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89" name="Line 184"/>
            <p:cNvSpPr>
              <a:spLocks noChangeShapeType="1"/>
            </p:cNvSpPr>
            <p:nvPr/>
          </p:nvSpPr>
          <p:spPr bwMode="auto">
            <a:xfrm>
              <a:off x="3904" y="193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0" name="Line 185"/>
            <p:cNvSpPr>
              <a:spLocks noChangeShapeType="1"/>
            </p:cNvSpPr>
            <p:nvPr/>
          </p:nvSpPr>
          <p:spPr bwMode="auto">
            <a:xfrm flipV="1">
              <a:off x="4252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1" name="Line 186"/>
            <p:cNvSpPr>
              <a:spLocks noChangeShapeType="1"/>
            </p:cNvSpPr>
            <p:nvPr/>
          </p:nvSpPr>
          <p:spPr bwMode="auto">
            <a:xfrm>
              <a:off x="4252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2" name="Line 187"/>
            <p:cNvSpPr>
              <a:spLocks noChangeShapeType="1"/>
            </p:cNvSpPr>
            <p:nvPr/>
          </p:nvSpPr>
          <p:spPr bwMode="auto">
            <a:xfrm flipH="1">
              <a:off x="5632" y="206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3" name="Line 188"/>
            <p:cNvSpPr>
              <a:spLocks noChangeShapeType="1"/>
            </p:cNvSpPr>
            <p:nvPr/>
          </p:nvSpPr>
          <p:spPr bwMode="auto">
            <a:xfrm>
              <a:off x="3904" y="206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4" name="Line 189"/>
            <p:cNvSpPr>
              <a:spLocks noChangeShapeType="1"/>
            </p:cNvSpPr>
            <p:nvPr/>
          </p:nvSpPr>
          <p:spPr bwMode="auto">
            <a:xfrm flipV="1">
              <a:off x="4426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5" name="Line 190"/>
            <p:cNvSpPr>
              <a:spLocks noChangeShapeType="1"/>
            </p:cNvSpPr>
            <p:nvPr/>
          </p:nvSpPr>
          <p:spPr bwMode="auto">
            <a:xfrm>
              <a:off x="4426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" name="Line 191"/>
            <p:cNvSpPr>
              <a:spLocks noChangeShapeType="1"/>
            </p:cNvSpPr>
            <p:nvPr/>
          </p:nvSpPr>
          <p:spPr bwMode="auto">
            <a:xfrm flipH="1">
              <a:off x="5632" y="21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7" name="Line 192"/>
            <p:cNvSpPr>
              <a:spLocks noChangeShapeType="1"/>
            </p:cNvSpPr>
            <p:nvPr/>
          </p:nvSpPr>
          <p:spPr bwMode="auto">
            <a:xfrm>
              <a:off x="3904" y="21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8" name="Line 193"/>
            <p:cNvSpPr>
              <a:spLocks noChangeShapeType="1"/>
            </p:cNvSpPr>
            <p:nvPr/>
          </p:nvSpPr>
          <p:spPr bwMode="auto">
            <a:xfrm flipV="1">
              <a:off x="4600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9" name="Line 194"/>
            <p:cNvSpPr>
              <a:spLocks noChangeShapeType="1"/>
            </p:cNvSpPr>
            <p:nvPr/>
          </p:nvSpPr>
          <p:spPr bwMode="auto">
            <a:xfrm>
              <a:off x="4600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0" name="Line 195"/>
            <p:cNvSpPr>
              <a:spLocks noChangeShapeType="1"/>
            </p:cNvSpPr>
            <p:nvPr/>
          </p:nvSpPr>
          <p:spPr bwMode="auto">
            <a:xfrm flipH="1">
              <a:off x="5632" y="232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1" name="Line 196"/>
            <p:cNvSpPr>
              <a:spLocks noChangeShapeType="1"/>
            </p:cNvSpPr>
            <p:nvPr/>
          </p:nvSpPr>
          <p:spPr bwMode="auto">
            <a:xfrm>
              <a:off x="3904" y="232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2" name="Line 197"/>
            <p:cNvSpPr>
              <a:spLocks noChangeShapeType="1"/>
            </p:cNvSpPr>
            <p:nvPr/>
          </p:nvSpPr>
          <p:spPr bwMode="auto">
            <a:xfrm flipV="1">
              <a:off x="4774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3" name="Line 198"/>
            <p:cNvSpPr>
              <a:spLocks noChangeShapeType="1"/>
            </p:cNvSpPr>
            <p:nvPr/>
          </p:nvSpPr>
          <p:spPr bwMode="auto">
            <a:xfrm>
              <a:off x="4774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4" name="Line 199"/>
            <p:cNvSpPr>
              <a:spLocks noChangeShapeType="1"/>
            </p:cNvSpPr>
            <p:nvPr/>
          </p:nvSpPr>
          <p:spPr bwMode="auto">
            <a:xfrm flipH="1">
              <a:off x="5632" y="245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5" name="Line 200"/>
            <p:cNvSpPr>
              <a:spLocks noChangeShapeType="1"/>
            </p:cNvSpPr>
            <p:nvPr/>
          </p:nvSpPr>
          <p:spPr bwMode="auto">
            <a:xfrm>
              <a:off x="3904" y="245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" name="Line 201"/>
            <p:cNvSpPr>
              <a:spLocks noChangeShapeType="1"/>
            </p:cNvSpPr>
            <p:nvPr/>
          </p:nvSpPr>
          <p:spPr bwMode="auto">
            <a:xfrm flipV="1">
              <a:off x="4948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7" name="Line 202"/>
            <p:cNvSpPr>
              <a:spLocks noChangeShapeType="1"/>
            </p:cNvSpPr>
            <p:nvPr/>
          </p:nvSpPr>
          <p:spPr bwMode="auto">
            <a:xfrm>
              <a:off x="4948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8" name="Line 203"/>
            <p:cNvSpPr>
              <a:spLocks noChangeShapeType="1"/>
            </p:cNvSpPr>
            <p:nvPr/>
          </p:nvSpPr>
          <p:spPr bwMode="auto">
            <a:xfrm flipH="1">
              <a:off x="5632" y="257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9" name="Line 204"/>
            <p:cNvSpPr>
              <a:spLocks noChangeShapeType="1"/>
            </p:cNvSpPr>
            <p:nvPr/>
          </p:nvSpPr>
          <p:spPr bwMode="auto">
            <a:xfrm>
              <a:off x="3904" y="257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0" name="Line 205"/>
            <p:cNvSpPr>
              <a:spLocks noChangeShapeType="1"/>
            </p:cNvSpPr>
            <p:nvPr/>
          </p:nvSpPr>
          <p:spPr bwMode="auto">
            <a:xfrm flipV="1">
              <a:off x="5122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1" name="Line 206"/>
            <p:cNvSpPr>
              <a:spLocks noChangeShapeType="1"/>
            </p:cNvSpPr>
            <p:nvPr/>
          </p:nvSpPr>
          <p:spPr bwMode="auto">
            <a:xfrm>
              <a:off x="5122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2" name="Line 207"/>
            <p:cNvSpPr>
              <a:spLocks noChangeShapeType="1"/>
            </p:cNvSpPr>
            <p:nvPr/>
          </p:nvSpPr>
          <p:spPr bwMode="auto">
            <a:xfrm flipH="1">
              <a:off x="5632" y="271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3" name="Line 208"/>
            <p:cNvSpPr>
              <a:spLocks noChangeShapeType="1"/>
            </p:cNvSpPr>
            <p:nvPr/>
          </p:nvSpPr>
          <p:spPr bwMode="auto">
            <a:xfrm>
              <a:off x="3904" y="271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4" name="Line 209"/>
            <p:cNvSpPr>
              <a:spLocks noChangeShapeType="1"/>
            </p:cNvSpPr>
            <p:nvPr/>
          </p:nvSpPr>
          <p:spPr bwMode="auto">
            <a:xfrm flipV="1">
              <a:off x="5296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5" name="Line 210"/>
            <p:cNvSpPr>
              <a:spLocks noChangeShapeType="1"/>
            </p:cNvSpPr>
            <p:nvPr/>
          </p:nvSpPr>
          <p:spPr bwMode="auto">
            <a:xfrm>
              <a:off x="5296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6" name="Line 211"/>
            <p:cNvSpPr>
              <a:spLocks noChangeShapeType="1"/>
            </p:cNvSpPr>
            <p:nvPr/>
          </p:nvSpPr>
          <p:spPr bwMode="auto">
            <a:xfrm flipH="1">
              <a:off x="5632" y="28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" name="Line 212"/>
            <p:cNvSpPr>
              <a:spLocks noChangeShapeType="1"/>
            </p:cNvSpPr>
            <p:nvPr/>
          </p:nvSpPr>
          <p:spPr bwMode="auto">
            <a:xfrm>
              <a:off x="3904" y="28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8" name="Line 213"/>
            <p:cNvSpPr>
              <a:spLocks noChangeShapeType="1"/>
            </p:cNvSpPr>
            <p:nvPr/>
          </p:nvSpPr>
          <p:spPr bwMode="auto">
            <a:xfrm flipV="1">
              <a:off x="5470" y="295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" name="Line 214"/>
            <p:cNvSpPr>
              <a:spLocks noChangeShapeType="1"/>
            </p:cNvSpPr>
            <p:nvPr/>
          </p:nvSpPr>
          <p:spPr bwMode="auto">
            <a:xfrm>
              <a:off x="5470" y="167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0" name="Freeform 215"/>
            <p:cNvSpPr>
              <a:spLocks/>
            </p:cNvSpPr>
            <p:nvPr/>
          </p:nvSpPr>
          <p:spPr bwMode="auto">
            <a:xfrm>
              <a:off x="3904" y="2854"/>
              <a:ext cx="1740" cy="102"/>
            </a:xfrm>
            <a:custGeom>
              <a:avLst/>
              <a:gdLst>
                <a:gd name="T0" fmla="*/ 24 w 1740"/>
                <a:gd name="T1" fmla="*/ 12 h 102"/>
                <a:gd name="T2" fmla="*/ 54 w 1740"/>
                <a:gd name="T3" fmla="*/ 24 h 102"/>
                <a:gd name="T4" fmla="*/ 78 w 1740"/>
                <a:gd name="T5" fmla="*/ 36 h 102"/>
                <a:gd name="T6" fmla="*/ 108 w 1740"/>
                <a:gd name="T7" fmla="*/ 48 h 102"/>
                <a:gd name="T8" fmla="*/ 132 w 1740"/>
                <a:gd name="T9" fmla="*/ 60 h 102"/>
                <a:gd name="T10" fmla="*/ 162 w 1740"/>
                <a:gd name="T11" fmla="*/ 66 h 102"/>
                <a:gd name="T12" fmla="*/ 192 w 1740"/>
                <a:gd name="T13" fmla="*/ 78 h 102"/>
                <a:gd name="T14" fmla="*/ 216 w 1740"/>
                <a:gd name="T15" fmla="*/ 84 h 102"/>
                <a:gd name="T16" fmla="*/ 246 w 1740"/>
                <a:gd name="T17" fmla="*/ 90 h 102"/>
                <a:gd name="T18" fmla="*/ 270 w 1740"/>
                <a:gd name="T19" fmla="*/ 96 h 102"/>
                <a:gd name="T20" fmla="*/ 300 w 1740"/>
                <a:gd name="T21" fmla="*/ 96 h 102"/>
                <a:gd name="T22" fmla="*/ 330 w 1740"/>
                <a:gd name="T23" fmla="*/ 102 h 102"/>
                <a:gd name="T24" fmla="*/ 354 w 1740"/>
                <a:gd name="T25" fmla="*/ 102 h 102"/>
                <a:gd name="T26" fmla="*/ 384 w 1740"/>
                <a:gd name="T27" fmla="*/ 102 h 102"/>
                <a:gd name="T28" fmla="*/ 408 w 1740"/>
                <a:gd name="T29" fmla="*/ 102 h 102"/>
                <a:gd name="T30" fmla="*/ 438 w 1740"/>
                <a:gd name="T31" fmla="*/ 102 h 102"/>
                <a:gd name="T32" fmla="*/ 468 w 1740"/>
                <a:gd name="T33" fmla="*/ 96 h 102"/>
                <a:gd name="T34" fmla="*/ 492 w 1740"/>
                <a:gd name="T35" fmla="*/ 96 h 102"/>
                <a:gd name="T36" fmla="*/ 522 w 1740"/>
                <a:gd name="T37" fmla="*/ 90 h 102"/>
                <a:gd name="T38" fmla="*/ 546 w 1740"/>
                <a:gd name="T39" fmla="*/ 84 h 102"/>
                <a:gd name="T40" fmla="*/ 576 w 1740"/>
                <a:gd name="T41" fmla="*/ 78 h 102"/>
                <a:gd name="T42" fmla="*/ 606 w 1740"/>
                <a:gd name="T43" fmla="*/ 72 h 102"/>
                <a:gd name="T44" fmla="*/ 630 w 1740"/>
                <a:gd name="T45" fmla="*/ 60 h 102"/>
                <a:gd name="T46" fmla="*/ 660 w 1740"/>
                <a:gd name="T47" fmla="*/ 48 h 102"/>
                <a:gd name="T48" fmla="*/ 684 w 1740"/>
                <a:gd name="T49" fmla="*/ 42 h 102"/>
                <a:gd name="T50" fmla="*/ 714 w 1740"/>
                <a:gd name="T51" fmla="*/ 24 h 102"/>
                <a:gd name="T52" fmla="*/ 744 w 1740"/>
                <a:gd name="T53" fmla="*/ 12 h 102"/>
                <a:gd name="T54" fmla="*/ 768 w 1740"/>
                <a:gd name="T55" fmla="*/ 12 h 102"/>
                <a:gd name="T56" fmla="*/ 798 w 1740"/>
                <a:gd name="T57" fmla="*/ 24 h 102"/>
                <a:gd name="T58" fmla="*/ 822 w 1740"/>
                <a:gd name="T59" fmla="*/ 36 h 102"/>
                <a:gd name="T60" fmla="*/ 852 w 1740"/>
                <a:gd name="T61" fmla="*/ 48 h 102"/>
                <a:gd name="T62" fmla="*/ 882 w 1740"/>
                <a:gd name="T63" fmla="*/ 60 h 102"/>
                <a:gd name="T64" fmla="*/ 906 w 1740"/>
                <a:gd name="T65" fmla="*/ 60 h 102"/>
                <a:gd name="T66" fmla="*/ 936 w 1740"/>
                <a:gd name="T67" fmla="*/ 48 h 102"/>
                <a:gd name="T68" fmla="*/ 960 w 1740"/>
                <a:gd name="T69" fmla="*/ 30 h 102"/>
                <a:gd name="T70" fmla="*/ 990 w 1740"/>
                <a:gd name="T71" fmla="*/ 18 h 102"/>
                <a:gd name="T72" fmla="*/ 1020 w 1740"/>
                <a:gd name="T73" fmla="*/ 6 h 102"/>
                <a:gd name="T74" fmla="*/ 1044 w 1740"/>
                <a:gd name="T75" fmla="*/ 6 h 102"/>
                <a:gd name="T76" fmla="*/ 1074 w 1740"/>
                <a:gd name="T77" fmla="*/ 24 h 102"/>
                <a:gd name="T78" fmla="*/ 1098 w 1740"/>
                <a:gd name="T79" fmla="*/ 36 h 102"/>
                <a:gd name="T80" fmla="*/ 1128 w 1740"/>
                <a:gd name="T81" fmla="*/ 48 h 102"/>
                <a:gd name="T82" fmla="*/ 1158 w 1740"/>
                <a:gd name="T83" fmla="*/ 54 h 102"/>
                <a:gd name="T84" fmla="*/ 1182 w 1740"/>
                <a:gd name="T85" fmla="*/ 66 h 102"/>
                <a:gd name="T86" fmla="*/ 1212 w 1740"/>
                <a:gd name="T87" fmla="*/ 72 h 102"/>
                <a:gd name="T88" fmla="*/ 1236 w 1740"/>
                <a:gd name="T89" fmla="*/ 84 h 102"/>
                <a:gd name="T90" fmla="*/ 1266 w 1740"/>
                <a:gd name="T91" fmla="*/ 90 h 102"/>
                <a:gd name="T92" fmla="*/ 1296 w 1740"/>
                <a:gd name="T93" fmla="*/ 96 h 102"/>
                <a:gd name="T94" fmla="*/ 1320 w 1740"/>
                <a:gd name="T95" fmla="*/ 96 h 102"/>
                <a:gd name="T96" fmla="*/ 1350 w 1740"/>
                <a:gd name="T97" fmla="*/ 102 h 102"/>
                <a:gd name="T98" fmla="*/ 1374 w 1740"/>
                <a:gd name="T99" fmla="*/ 102 h 102"/>
                <a:gd name="T100" fmla="*/ 1404 w 1740"/>
                <a:gd name="T101" fmla="*/ 102 h 102"/>
                <a:gd name="T102" fmla="*/ 1434 w 1740"/>
                <a:gd name="T103" fmla="*/ 102 h 102"/>
                <a:gd name="T104" fmla="*/ 1458 w 1740"/>
                <a:gd name="T105" fmla="*/ 102 h 102"/>
                <a:gd name="T106" fmla="*/ 1488 w 1740"/>
                <a:gd name="T107" fmla="*/ 96 h 102"/>
                <a:gd name="T108" fmla="*/ 1512 w 1740"/>
                <a:gd name="T109" fmla="*/ 96 h 102"/>
                <a:gd name="T110" fmla="*/ 1542 w 1740"/>
                <a:gd name="T111" fmla="*/ 90 h 102"/>
                <a:gd name="T112" fmla="*/ 1572 w 1740"/>
                <a:gd name="T113" fmla="*/ 84 h 102"/>
                <a:gd name="T114" fmla="*/ 1596 w 1740"/>
                <a:gd name="T115" fmla="*/ 78 h 102"/>
                <a:gd name="T116" fmla="*/ 1626 w 1740"/>
                <a:gd name="T117" fmla="*/ 66 h 102"/>
                <a:gd name="T118" fmla="*/ 1650 w 1740"/>
                <a:gd name="T119" fmla="*/ 60 h 102"/>
                <a:gd name="T120" fmla="*/ 1680 w 1740"/>
                <a:gd name="T121" fmla="*/ 48 h 102"/>
                <a:gd name="T122" fmla="*/ 1710 w 1740"/>
                <a:gd name="T123" fmla="*/ 36 h 102"/>
                <a:gd name="T124" fmla="*/ 1734 w 1740"/>
                <a:gd name="T125" fmla="*/ 24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0"/>
                <a:gd name="T190" fmla="*/ 0 h 102"/>
                <a:gd name="T191" fmla="*/ 1740 w 1740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0" h="102">
                  <a:moveTo>
                    <a:pt x="0" y="18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62" y="66"/>
                  </a:lnTo>
                  <a:lnTo>
                    <a:pt x="168" y="66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6" y="72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90"/>
                  </a:lnTo>
                  <a:lnTo>
                    <a:pt x="246" y="90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70" y="96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96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2"/>
                  </a:lnTo>
                  <a:lnTo>
                    <a:pt x="354" y="102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2" y="102"/>
                  </a:lnTo>
                  <a:lnTo>
                    <a:pt x="378" y="102"/>
                  </a:lnTo>
                  <a:lnTo>
                    <a:pt x="384" y="102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102"/>
                  </a:lnTo>
                  <a:lnTo>
                    <a:pt x="420" y="102"/>
                  </a:lnTo>
                  <a:lnTo>
                    <a:pt x="426" y="102"/>
                  </a:lnTo>
                  <a:lnTo>
                    <a:pt x="432" y="102"/>
                  </a:lnTo>
                  <a:lnTo>
                    <a:pt x="438" y="102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96"/>
                  </a:lnTo>
                  <a:lnTo>
                    <a:pt x="462" y="96"/>
                  </a:lnTo>
                  <a:lnTo>
                    <a:pt x="468" y="96"/>
                  </a:lnTo>
                  <a:lnTo>
                    <a:pt x="474" y="96"/>
                  </a:lnTo>
                  <a:lnTo>
                    <a:pt x="480" y="96"/>
                  </a:lnTo>
                  <a:lnTo>
                    <a:pt x="486" y="96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04" y="90"/>
                  </a:lnTo>
                  <a:lnTo>
                    <a:pt x="510" y="90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90"/>
                  </a:lnTo>
                  <a:lnTo>
                    <a:pt x="534" y="84"/>
                  </a:lnTo>
                  <a:lnTo>
                    <a:pt x="540" y="84"/>
                  </a:lnTo>
                  <a:lnTo>
                    <a:pt x="546" y="84"/>
                  </a:lnTo>
                  <a:lnTo>
                    <a:pt x="552" y="84"/>
                  </a:lnTo>
                  <a:lnTo>
                    <a:pt x="558" y="84"/>
                  </a:lnTo>
                  <a:lnTo>
                    <a:pt x="564" y="78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94" y="72"/>
                  </a:lnTo>
                  <a:lnTo>
                    <a:pt x="600" y="72"/>
                  </a:lnTo>
                  <a:lnTo>
                    <a:pt x="606" y="72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6" y="60"/>
                  </a:lnTo>
                  <a:lnTo>
                    <a:pt x="642" y="60"/>
                  </a:lnTo>
                  <a:lnTo>
                    <a:pt x="642" y="54"/>
                  </a:lnTo>
                  <a:lnTo>
                    <a:pt x="648" y="54"/>
                  </a:lnTo>
                  <a:lnTo>
                    <a:pt x="654" y="54"/>
                  </a:lnTo>
                  <a:lnTo>
                    <a:pt x="654" y="48"/>
                  </a:lnTo>
                  <a:lnTo>
                    <a:pt x="660" y="48"/>
                  </a:lnTo>
                  <a:lnTo>
                    <a:pt x="666" y="48"/>
                  </a:lnTo>
                  <a:lnTo>
                    <a:pt x="672" y="48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36"/>
                  </a:lnTo>
                  <a:lnTo>
                    <a:pt x="696" y="36"/>
                  </a:lnTo>
                  <a:lnTo>
                    <a:pt x="702" y="36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14" y="30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6" y="24"/>
                  </a:lnTo>
                  <a:lnTo>
                    <a:pt x="726" y="18"/>
                  </a:lnTo>
                  <a:lnTo>
                    <a:pt x="732" y="18"/>
                  </a:lnTo>
                  <a:lnTo>
                    <a:pt x="738" y="18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6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0" y="18"/>
                  </a:lnTo>
                  <a:lnTo>
                    <a:pt x="786" y="18"/>
                  </a:lnTo>
                  <a:lnTo>
                    <a:pt x="792" y="18"/>
                  </a:lnTo>
                  <a:lnTo>
                    <a:pt x="792" y="24"/>
                  </a:lnTo>
                  <a:lnTo>
                    <a:pt x="798" y="24"/>
                  </a:lnTo>
                  <a:lnTo>
                    <a:pt x="804" y="24"/>
                  </a:lnTo>
                  <a:lnTo>
                    <a:pt x="804" y="30"/>
                  </a:lnTo>
                  <a:lnTo>
                    <a:pt x="810" y="30"/>
                  </a:lnTo>
                  <a:lnTo>
                    <a:pt x="816" y="30"/>
                  </a:lnTo>
                  <a:lnTo>
                    <a:pt x="816" y="36"/>
                  </a:lnTo>
                  <a:lnTo>
                    <a:pt x="822" y="36"/>
                  </a:lnTo>
                  <a:lnTo>
                    <a:pt x="828" y="36"/>
                  </a:lnTo>
                  <a:lnTo>
                    <a:pt x="834" y="36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58" y="54"/>
                  </a:lnTo>
                  <a:lnTo>
                    <a:pt x="864" y="54"/>
                  </a:lnTo>
                  <a:lnTo>
                    <a:pt x="870" y="54"/>
                  </a:lnTo>
                  <a:lnTo>
                    <a:pt x="876" y="54"/>
                  </a:lnTo>
                  <a:lnTo>
                    <a:pt x="876" y="60"/>
                  </a:lnTo>
                  <a:lnTo>
                    <a:pt x="882" y="60"/>
                  </a:lnTo>
                  <a:lnTo>
                    <a:pt x="888" y="60"/>
                  </a:lnTo>
                  <a:lnTo>
                    <a:pt x="894" y="60"/>
                  </a:lnTo>
                  <a:lnTo>
                    <a:pt x="900" y="60"/>
                  </a:lnTo>
                  <a:lnTo>
                    <a:pt x="906" y="60"/>
                  </a:lnTo>
                  <a:lnTo>
                    <a:pt x="906" y="54"/>
                  </a:lnTo>
                  <a:lnTo>
                    <a:pt x="912" y="54"/>
                  </a:lnTo>
                  <a:lnTo>
                    <a:pt x="918" y="54"/>
                  </a:lnTo>
                  <a:lnTo>
                    <a:pt x="924" y="54"/>
                  </a:lnTo>
                  <a:lnTo>
                    <a:pt x="924" y="48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36" y="42"/>
                  </a:lnTo>
                  <a:lnTo>
                    <a:pt x="942" y="42"/>
                  </a:lnTo>
                  <a:lnTo>
                    <a:pt x="948" y="42"/>
                  </a:lnTo>
                  <a:lnTo>
                    <a:pt x="948" y="36"/>
                  </a:lnTo>
                  <a:lnTo>
                    <a:pt x="954" y="36"/>
                  </a:lnTo>
                  <a:lnTo>
                    <a:pt x="960" y="36"/>
                  </a:lnTo>
                  <a:lnTo>
                    <a:pt x="960" y="30"/>
                  </a:lnTo>
                  <a:lnTo>
                    <a:pt x="966" y="30"/>
                  </a:lnTo>
                  <a:lnTo>
                    <a:pt x="972" y="30"/>
                  </a:lnTo>
                  <a:lnTo>
                    <a:pt x="972" y="24"/>
                  </a:lnTo>
                  <a:lnTo>
                    <a:pt x="978" y="24"/>
                  </a:lnTo>
                  <a:lnTo>
                    <a:pt x="984" y="24"/>
                  </a:lnTo>
                  <a:lnTo>
                    <a:pt x="984" y="18"/>
                  </a:lnTo>
                  <a:lnTo>
                    <a:pt x="990" y="18"/>
                  </a:lnTo>
                  <a:lnTo>
                    <a:pt x="996" y="18"/>
                  </a:lnTo>
                  <a:lnTo>
                    <a:pt x="996" y="12"/>
                  </a:lnTo>
                  <a:lnTo>
                    <a:pt x="1002" y="12"/>
                  </a:lnTo>
                  <a:lnTo>
                    <a:pt x="1008" y="12"/>
                  </a:lnTo>
                  <a:lnTo>
                    <a:pt x="1008" y="6"/>
                  </a:lnTo>
                  <a:lnTo>
                    <a:pt x="1014" y="6"/>
                  </a:lnTo>
                  <a:lnTo>
                    <a:pt x="1020" y="6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2" y="6"/>
                  </a:lnTo>
                  <a:lnTo>
                    <a:pt x="1038" y="6"/>
                  </a:lnTo>
                  <a:lnTo>
                    <a:pt x="1044" y="6"/>
                  </a:lnTo>
                  <a:lnTo>
                    <a:pt x="1050" y="6"/>
                  </a:lnTo>
                  <a:lnTo>
                    <a:pt x="1050" y="12"/>
                  </a:lnTo>
                  <a:lnTo>
                    <a:pt x="1056" y="12"/>
                  </a:lnTo>
                  <a:lnTo>
                    <a:pt x="1062" y="12"/>
                  </a:lnTo>
                  <a:lnTo>
                    <a:pt x="1062" y="18"/>
                  </a:lnTo>
                  <a:lnTo>
                    <a:pt x="1068" y="18"/>
                  </a:lnTo>
                  <a:lnTo>
                    <a:pt x="1074" y="18"/>
                  </a:lnTo>
                  <a:lnTo>
                    <a:pt x="1074" y="24"/>
                  </a:lnTo>
                  <a:lnTo>
                    <a:pt x="1080" y="24"/>
                  </a:lnTo>
                  <a:lnTo>
                    <a:pt x="1086" y="24"/>
                  </a:lnTo>
                  <a:lnTo>
                    <a:pt x="1086" y="30"/>
                  </a:lnTo>
                  <a:lnTo>
                    <a:pt x="1092" y="30"/>
                  </a:lnTo>
                  <a:lnTo>
                    <a:pt x="1098" y="30"/>
                  </a:lnTo>
                  <a:lnTo>
                    <a:pt x="1098" y="36"/>
                  </a:lnTo>
                  <a:lnTo>
                    <a:pt x="1104" y="36"/>
                  </a:lnTo>
                  <a:lnTo>
                    <a:pt x="1110" y="36"/>
                  </a:lnTo>
                  <a:lnTo>
                    <a:pt x="1110" y="42"/>
                  </a:lnTo>
                  <a:lnTo>
                    <a:pt x="1116" y="42"/>
                  </a:lnTo>
                  <a:lnTo>
                    <a:pt x="1122" y="42"/>
                  </a:lnTo>
                  <a:lnTo>
                    <a:pt x="1128" y="48"/>
                  </a:lnTo>
                  <a:lnTo>
                    <a:pt x="1134" y="48"/>
                  </a:lnTo>
                  <a:lnTo>
                    <a:pt x="1140" y="48"/>
                  </a:lnTo>
                  <a:lnTo>
                    <a:pt x="1140" y="54"/>
                  </a:lnTo>
                  <a:lnTo>
                    <a:pt x="1146" y="54"/>
                  </a:lnTo>
                  <a:lnTo>
                    <a:pt x="1152" y="54"/>
                  </a:lnTo>
                  <a:lnTo>
                    <a:pt x="1158" y="54"/>
                  </a:lnTo>
                  <a:lnTo>
                    <a:pt x="1158" y="60"/>
                  </a:lnTo>
                  <a:lnTo>
                    <a:pt x="1164" y="60"/>
                  </a:lnTo>
                  <a:lnTo>
                    <a:pt x="1170" y="60"/>
                  </a:lnTo>
                  <a:lnTo>
                    <a:pt x="1176" y="66"/>
                  </a:lnTo>
                  <a:lnTo>
                    <a:pt x="1182" y="66"/>
                  </a:lnTo>
                  <a:lnTo>
                    <a:pt x="1188" y="66"/>
                  </a:lnTo>
                  <a:lnTo>
                    <a:pt x="1194" y="66"/>
                  </a:lnTo>
                  <a:lnTo>
                    <a:pt x="1194" y="72"/>
                  </a:lnTo>
                  <a:lnTo>
                    <a:pt x="1200" y="72"/>
                  </a:lnTo>
                  <a:lnTo>
                    <a:pt x="1206" y="72"/>
                  </a:lnTo>
                  <a:lnTo>
                    <a:pt x="1212" y="72"/>
                  </a:lnTo>
                  <a:lnTo>
                    <a:pt x="1212" y="78"/>
                  </a:lnTo>
                  <a:lnTo>
                    <a:pt x="1218" y="78"/>
                  </a:lnTo>
                  <a:lnTo>
                    <a:pt x="1224" y="78"/>
                  </a:lnTo>
                  <a:lnTo>
                    <a:pt x="1230" y="78"/>
                  </a:lnTo>
                  <a:lnTo>
                    <a:pt x="1236" y="78"/>
                  </a:lnTo>
                  <a:lnTo>
                    <a:pt x="1236" y="84"/>
                  </a:lnTo>
                  <a:lnTo>
                    <a:pt x="1242" y="84"/>
                  </a:lnTo>
                  <a:lnTo>
                    <a:pt x="1248" y="84"/>
                  </a:lnTo>
                  <a:lnTo>
                    <a:pt x="1254" y="84"/>
                  </a:lnTo>
                  <a:lnTo>
                    <a:pt x="1260" y="84"/>
                  </a:lnTo>
                  <a:lnTo>
                    <a:pt x="1260" y="90"/>
                  </a:lnTo>
                  <a:lnTo>
                    <a:pt x="1266" y="90"/>
                  </a:lnTo>
                  <a:lnTo>
                    <a:pt x="1272" y="90"/>
                  </a:lnTo>
                  <a:lnTo>
                    <a:pt x="1278" y="90"/>
                  </a:lnTo>
                  <a:lnTo>
                    <a:pt x="1284" y="90"/>
                  </a:lnTo>
                  <a:lnTo>
                    <a:pt x="1290" y="90"/>
                  </a:lnTo>
                  <a:lnTo>
                    <a:pt x="1290" y="96"/>
                  </a:lnTo>
                  <a:lnTo>
                    <a:pt x="1296" y="96"/>
                  </a:lnTo>
                  <a:lnTo>
                    <a:pt x="1302" y="96"/>
                  </a:lnTo>
                  <a:lnTo>
                    <a:pt x="1308" y="96"/>
                  </a:lnTo>
                  <a:lnTo>
                    <a:pt x="1314" y="96"/>
                  </a:lnTo>
                  <a:lnTo>
                    <a:pt x="1320" y="96"/>
                  </a:lnTo>
                  <a:lnTo>
                    <a:pt x="1326" y="96"/>
                  </a:lnTo>
                  <a:lnTo>
                    <a:pt x="1332" y="96"/>
                  </a:lnTo>
                  <a:lnTo>
                    <a:pt x="1338" y="102"/>
                  </a:lnTo>
                  <a:lnTo>
                    <a:pt x="1344" y="102"/>
                  </a:lnTo>
                  <a:lnTo>
                    <a:pt x="1350" y="102"/>
                  </a:lnTo>
                  <a:lnTo>
                    <a:pt x="1356" y="102"/>
                  </a:lnTo>
                  <a:lnTo>
                    <a:pt x="1362" y="102"/>
                  </a:lnTo>
                  <a:lnTo>
                    <a:pt x="1368" y="102"/>
                  </a:lnTo>
                  <a:lnTo>
                    <a:pt x="1374" y="102"/>
                  </a:lnTo>
                  <a:lnTo>
                    <a:pt x="1380" y="102"/>
                  </a:lnTo>
                  <a:lnTo>
                    <a:pt x="1386" y="102"/>
                  </a:lnTo>
                  <a:lnTo>
                    <a:pt x="1392" y="102"/>
                  </a:lnTo>
                  <a:lnTo>
                    <a:pt x="1398" y="102"/>
                  </a:lnTo>
                  <a:lnTo>
                    <a:pt x="1404" y="102"/>
                  </a:lnTo>
                  <a:lnTo>
                    <a:pt x="1410" y="102"/>
                  </a:lnTo>
                  <a:lnTo>
                    <a:pt x="1416" y="102"/>
                  </a:lnTo>
                  <a:lnTo>
                    <a:pt x="1422" y="102"/>
                  </a:lnTo>
                  <a:lnTo>
                    <a:pt x="1428" y="102"/>
                  </a:lnTo>
                  <a:lnTo>
                    <a:pt x="1434" y="102"/>
                  </a:lnTo>
                  <a:lnTo>
                    <a:pt x="1440" y="102"/>
                  </a:lnTo>
                  <a:lnTo>
                    <a:pt x="1446" y="102"/>
                  </a:lnTo>
                  <a:lnTo>
                    <a:pt x="1452" y="102"/>
                  </a:lnTo>
                  <a:lnTo>
                    <a:pt x="1458" y="102"/>
                  </a:lnTo>
                  <a:lnTo>
                    <a:pt x="1464" y="102"/>
                  </a:lnTo>
                  <a:lnTo>
                    <a:pt x="1470" y="102"/>
                  </a:lnTo>
                  <a:lnTo>
                    <a:pt x="1476" y="102"/>
                  </a:lnTo>
                  <a:lnTo>
                    <a:pt x="1476" y="96"/>
                  </a:lnTo>
                  <a:lnTo>
                    <a:pt x="1482" y="96"/>
                  </a:lnTo>
                  <a:lnTo>
                    <a:pt x="1488" y="96"/>
                  </a:lnTo>
                  <a:lnTo>
                    <a:pt x="1494" y="96"/>
                  </a:lnTo>
                  <a:lnTo>
                    <a:pt x="1500" y="96"/>
                  </a:lnTo>
                  <a:lnTo>
                    <a:pt x="1506" y="96"/>
                  </a:lnTo>
                  <a:lnTo>
                    <a:pt x="1512" y="96"/>
                  </a:lnTo>
                  <a:lnTo>
                    <a:pt x="1518" y="96"/>
                  </a:lnTo>
                  <a:lnTo>
                    <a:pt x="1524" y="96"/>
                  </a:lnTo>
                  <a:lnTo>
                    <a:pt x="1524" y="90"/>
                  </a:lnTo>
                  <a:lnTo>
                    <a:pt x="1530" y="90"/>
                  </a:lnTo>
                  <a:lnTo>
                    <a:pt x="1536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4" y="90"/>
                  </a:lnTo>
                  <a:lnTo>
                    <a:pt x="1554" y="84"/>
                  </a:lnTo>
                  <a:lnTo>
                    <a:pt x="1560" y="84"/>
                  </a:lnTo>
                  <a:lnTo>
                    <a:pt x="1566" y="84"/>
                  </a:lnTo>
                  <a:lnTo>
                    <a:pt x="1572" y="84"/>
                  </a:lnTo>
                  <a:lnTo>
                    <a:pt x="1578" y="84"/>
                  </a:lnTo>
                  <a:lnTo>
                    <a:pt x="1578" y="78"/>
                  </a:lnTo>
                  <a:lnTo>
                    <a:pt x="1584" y="78"/>
                  </a:lnTo>
                  <a:lnTo>
                    <a:pt x="1590" y="78"/>
                  </a:lnTo>
                  <a:lnTo>
                    <a:pt x="1596" y="78"/>
                  </a:lnTo>
                  <a:lnTo>
                    <a:pt x="1602" y="78"/>
                  </a:lnTo>
                  <a:lnTo>
                    <a:pt x="1602" y="72"/>
                  </a:lnTo>
                  <a:lnTo>
                    <a:pt x="1608" y="72"/>
                  </a:lnTo>
                  <a:lnTo>
                    <a:pt x="1614" y="72"/>
                  </a:lnTo>
                  <a:lnTo>
                    <a:pt x="1620" y="72"/>
                  </a:lnTo>
                  <a:lnTo>
                    <a:pt x="1620" y="66"/>
                  </a:lnTo>
                  <a:lnTo>
                    <a:pt x="1626" y="66"/>
                  </a:lnTo>
                  <a:lnTo>
                    <a:pt x="1632" y="66"/>
                  </a:lnTo>
                  <a:lnTo>
                    <a:pt x="1638" y="66"/>
                  </a:lnTo>
                  <a:lnTo>
                    <a:pt x="1638" y="60"/>
                  </a:lnTo>
                  <a:lnTo>
                    <a:pt x="1644" y="60"/>
                  </a:lnTo>
                  <a:lnTo>
                    <a:pt x="1650" y="60"/>
                  </a:lnTo>
                  <a:lnTo>
                    <a:pt x="1656" y="60"/>
                  </a:lnTo>
                  <a:lnTo>
                    <a:pt x="1656" y="54"/>
                  </a:lnTo>
                  <a:lnTo>
                    <a:pt x="1662" y="54"/>
                  </a:lnTo>
                  <a:lnTo>
                    <a:pt x="1668" y="54"/>
                  </a:lnTo>
                  <a:lnTo>
                    <a:pt x="1674" y="54"/>
                  </a:lnTo>
                  <a:lnTo>
                    <a:pt x="1674" y="48"/>
                  </a:lnTo>
                  <a:lnTo>
                    <a:pt x="1680" y="48"/>
                  </a:lnTo>
                  <a:lnTo>
                    <a:pt x="1686" y="48"/>
                  </a:lnTo>
                  <a:lnTo>
                    <a:pt x="1686" y="42"/>
                  </a:lnTo>
                  <a:lnTo>
                    <a:pt x="1692" y="42"/>
                  </a:lnTo>
                  <a:lnTo>
                    <a:pt x="1698" y="42"/>
                  </a:lnTo>
                  <a:lnTo>
                    <a:pt x="1704" y="42"/>
                  </a:lnTo>
                  <a:lnTo>
                    <a:pt x="1704" y="36"/>
                  </a:lnTo>
                  <a:lnTo>
                    <a:pt x="1710" y="36"/>
                  </a:lnTo>
                  <a:lnTo>
                    <a:pt x="1716" y="36"/>
                  </a:lnTo>
                  <a:lnTo>
                    <a:pt x="1716" y="30"/>
                  </a:lnTo>
                  <a:lnTo>
                    <a:pt x="1722" y="30"/>
                  </a:lnTo>
                  <a:lnTo>
                    <a:pt x="1728" y="30"/>
                  </a:lnTo>
                  <a:lnTo>
                    <a:pt x="1728" y="24"/>
                  </a:lnTo>
                  <a:lnTo>
                    <a:pt x="1734" y="24"/>
                  </a:lnTo>
                  <a:lnTo>
                    <a:pt x="1740" y="24"/>
                  </a:lnTo>
                  <a:lnTo>
                    <a:pt x="1740" y="1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" name="Rectangle 216"/>
            <p:cNvSpPr>
              <a:spLocks noChangeArrowheads="1"/>
            </p:cNvSpPr>
            <p:nvPr/>
          </p:nvSpPr>
          <p:spPr bwMode="auto">
            <a:xfrm>
              <a:off x="4132" y="2980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13522" name="Freeform 217"/>
            <p:cNvSpPr>
              <a:spLocks/>
            </p:cNvSpPr>
            <p:nvPr/>
          </p:nvSpPr>
          <p:spPr bwMode="auto">
            <a:xfrm>
              <a:off x="3904" y="1846"/>
              <a:ext cx="1740" cy="1098"/>
            </a:xfrm>
            <a:custGeom>
              <a:avLst/>
              <a:gdLst>
                <a:gd name="T0" fmla="*/ 24 w 1740"/>
                <a:gd name="T1" fmla="*/ 1098 h 1098"/>
                <a:gd name="T2" fmla="*/ 54 w 1740"/>
                <a:gd name="T3" fmla="*/ 1098 h 1098"/>
                <a:gd name="T4" fmla="*/ 78 w 1740"/>
                <a:gd name="T5" fmla="*/ 1092 h 1098"/>
                <a:gd name="T6" fmla="*/ 108 w 1740"/>
                <a:gd name="T7" fmla="*/ 1086 h 1098"/>
                <a:gd name="T8" fmla="*/ 132 w 1740"/>
                <a:gd name="T9" fmla="*/ 1080 h 1098"/>
                <a:gd name="T10" fmla="*/ 162 w 1740"/>
                <a:gd name="T11" fmla="*/ 1074 h 1098"/>
                <a:gd name="T12" fmla="*/ 192 w 1740"/>
                <a:gd name="T13" fmla="*/ 1068 h 1098"/>
                <a:gd name="T14" fmla="*/ 216 w 1740"/>
                <a:gd name="T15" fmla="*/ 1062 h 1098"/>
                <a:gd name="T16" fmla="*/ 246 w 1740"/>
                <a:gd name="T17" fmla="*/ 1050 h 1098"/>
                <a:gd name="T18" fmla="*/ 270 w 1740"/>
                <a:gd name="T19" fmla="*/ 1044 h 1098"/>
                <a:gd name="T20" fmla="*/ 300 w 1740"/>
                <a:gd name="T21" fmla="*/ 1032 h 1098"/>
                <a:gd name="T22" fmla="*/ 330 w 1740"/>
                <a:gd name="T23" fmla="*/ 1026 h 1098"/>
                <a:gd name="T24" fmla="*/ 354 w 1740"/>
                <a:gd name="T25" fmla="*/ 1014 h 1098"/>
                <a:gd name="T26" fmla="*/ 384 w 1740"/>
                <a:gd name="T27" fmla="*/ 1002 h 1098"/>
                <a:gd name="T28" fmla="*/ 408 w 1740"/>
                <a:gd name="T29" fmla="*/ 990 h 1098"/>
                <a:gd name="T30" fmla="*/ 438 w 1740"/>
                <a:gd name="T31" fmla="*/ 978 h 1098"/>
                <a:gd name="T32" fmla="*/ 468 w 1740"/>
                <a:gd name="T33" fmla="*/ 960 h 1098"/>
                <a:gd name="T34" fmla="*/ 492 w 1740"/>
                <a:gd name="T35" fmla="*/ 948 h 1098"/>
                <a:gd name="T36" fmla="*/ 522 w 1740"/>
                <a:gd name="T37" fmla="*/ 930 h 1098"/>
                <a:gd name="T38" fmla="*/ 546 w 1740"/>
                <a:gd name="T39" fmla="*/ 918 h 1098"/>
                <a:gd name="T40" fmla="*/ 576 w 1740"/>
                <a:gd name="T41" fmla="*/ 900 h 1098"/>
                <a:gd name="T42" fmla="*/ 606 w 1740"/>
                <a:gd name="T43" fmla="*/ 882 h 1098"/>
                <a:gd name="T44" fmla="*/ 630 w 1740"/>
                <a:gd name="T45" fmla="*/ 864 h 1098"/>
                <a:gd name="T46" fmla="*/ 660 w 1740"/>
                <a:gd name="T47" fmla="*/ 846 h 1098"/>
                <a:gd name="T48" fmla="*/ 684 w 1740"/>
                <a:gd name="T49" fmla="*/ 828 h 1098"/>
                <a:gd name="T50" fmla="*/ 714 w 1740"/>
                <a:gd name="T51" fmla="*/ 810 h 1098"/>
                <a:gd name="T52" fmla="*/ 744 w 1740"/>
                <a:gd name="T53" fmla="*/ 786 h 1098"/>
                <a:gd name="T54" fmla="*/ 768 w 1740"/>
                <a:gd name="T55" fmla="*/ 732 h 1098"/>
                <a:gd name="T56" fmla="*/ 798 w 1740"/>
                <a:gd name="T57" fmla="*/ 594 h 1098"/>
                <a:gd name="T58" fmla="*/ 822 w 1740"/>
                <a:gd name="T59" fmla="*/ 432 h 1098"/>
                <a:gd name="T60" fmla="*/ 852 w 1740"/>
                <a:gd name="T61" fmla="*/ 246 h 1098"/>
                <a:gd name="T62" fmla="*/ 882 w 1740"/>
                <a:gd name="T63" fmla="*/ 42 h 1098"/>
                <a:gd name="T64" fmla="*/ 906 w 1740"/>
                <a:gd name="T65" fmla="*/ 48 h 1098"/>
                <a:gd name="T66" fmla="*/ 936 w 1740"/>
                <a:gd name="T67" fmla="*/ 258 h 1098"/>
                <a:gd name="T68" fmla="*/ 960 w 1740"/>
                <a:gd name="T69" fmla="*/ 438 h 1098"/>
                <a:gd name="T70" fmla="*/ 990 w 1740"/>
                <a:gd name="T71" fmla="*/ 600 h 1098"/>
                <a:gd name="T72" fmla="*/ 1020 w 1740"/>
                <a:gd name="T73" fmla="*/ 738 h 1098"/>
                <a:gd name="T74" fmla="*/ 1044 w 1740"/>
                <a:gd name="T75" fmla="*/ 792 h 1098"/>
                <a:gd name="T76" fmla="*/ 1074 w 1740"/>
                <a:gd name="T77" fmla="*/ 816 h 1098"/>
                <a:gd name="T78" fmla="*/ 1098 w 1740"/>
                <a:gd name="T79" fmla="*/ 834 h 1098"/>
                <a:gd name="T80" fmla="*/ 1128 w 1740"/>
                <a:gd name="T81" fmla="*/ 852 h 1098"/>
                <a:gd name="T82" fmla="*/ 1158 w 1740"/>
                <a:gd name="T83" fmla="*/ 870 h 1098"/>
                <a:gd name="T84" fmla="*/ 1182 w 1740"/>
                <a:gd name="T85" fmla="*/ 888 h 1098"/>
                <a:gd name="T86" fmla="*/ 1212 w 1740"/>
                <a:gd name="T87" fmla="*/ 906 h 1098"/>
                <a:gd name="T88" fmla="*/ 1236 w 1740"/>
                <a:gd name="T89" fmla="*/ 924 h 1098"/>
                <a:gd name="T90" fmla="*/ 1266 w 1740"/>
                <a:gd name="T91" fmla="*/ 936 h 1098"/>
                <a:gd name="T92" fmla="*/ 1296 w 1740"/>
                <a:gd name="T93" fmla="*/ 954 h 1098"/>
                <a:gd name="T94" fmla="*/ 1320 w 1740"/>
                <a:gd name="T95" fmla="*/ 966 h 1098"/>
                <a:gd name="T96" fmla="*/ 1350 w 1740"/>
                <a:gd name="T97" fmla="*/ 978 h 1098"/>
                <a:gd name="T98" fmla="*/ 1374 w 1740"/>
                <a:gd name="T99" fmla="*/ 990 h 1098"/>
                <a:gd name="T100" fmla="*/ 1404 w 1740"/>
                <a:gd name="T101" fmla="*/ 1002 h 1098"/>
                <a:gd name="T102" fmla="*/ 1434 w 1740"/>
                <a:gd name="T103" fmla="*/ 1014 h 1098"/>
                <a:gd name="T104" fmla="*/ 1458 w 1740"/>
                <a:gd name="T105" fmla="*/ 1026 h 1098"/>
                <a:gd name="T106" fmla="*/ 1488 w 1740"/>
                <a:gd name="T107" fmla="*/ 1038 h 1098"/>
                <a:gd name="T108" fmla="*/ 1512 w 1740"/>
                <a:gd name="T109" fmla="*/ 1044 h 1098"/>
                <a:gd name="T110" fmla="*/ 1542 w 1740"/>
                <a:gd name="T111" fmla="*/ 1056 h 1098"/>
                <a:gd name="T112" fmla="*/ 1572 w 1740"/>
                <a:gd name="T113" fmla="*/ 1062 h 1098"/>
                <a:gd name="T114" fmla="*/ 1596 w 1740"/>
                <a:gd name="T115" fmla="*/ 1068 h 1098"/>
                <a:gd name="T116" fmla="*/ 1626 w 1740"/>
                <a:gd name="T117" fmla="*/ 1074 h 1098"/>
                <a:gd name="T118" fmla="*/ 1650 w 1740"/>
                <a:gd name="T119" fmla="*/ 1080 h 1098"/>
                <a:gd name="T120" fmla="*/ 1680 w 1740"/>
                <a:gd name="T121" fmla="*/ 1086 h 1098"/>
                <a:gd name="T122" fmla="*/ 1710 w 1740"/>
                <a:gd name="T123" fmla="*/ 1092 h 1098"/>
                <a:gd name="T124" fmla="*/ 1734 w 1740"/>
                <a:gd name="T125" fmla="*/ 1098 h 10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0"/>
                <a:gd name="T190" fmla="*/ 0 h 1098"/>
                <a:gd name="T191" fmla="*/ 1740 w 1740"/>
                <a:gd name="T192" fmla="*/ 1098 h 10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0" h="1098">
                  <a:moveTo>
                    <a:pt x="0" y="1098"/>
                  </a:moveTo>
                  <a:lnTo>
                    <a:pt x="0" y="1098"/>
                  </a:lnTo>
                  <a:lnTo>
                    <a:pt x="6" y="1098"/>
                  </a:lnTo>
                  <a:lnTo>
                    <a:pt x="12" y="1098"/>
                  </a:lnTo>
                  <a:lnTo>
                    <a:pt x="18" y="1098"/>
                  </a:lnTo>
                  <a:lnTo>
                    <a:pt x="24" y="1098"/>
                  </a:lnTo>
                  <a:lnTo>
                    <a:pt x="30" y="1098"/>
                  </a:lnTo>
                  <a:lnTo>
                    <a:pt x="36" y="1098"/>
                  </a:lnTo>
                  <a:lnTo>
                    <a:pt x="42" y="1098"/>
                  </a:lnTo>
                  <a:lnTo>
                    <a:pt x="48" y="1098"/>
                  </a:lnTo>
                  <a:lnTo>
                    <a:pt x="54" y="1098"/>
                  </a:lnTo>
                  <a:lnTo>
                    <a:pt x="60" y="1098"/>
                  </a:lnTo>
                  <a:lnTo>
                    <a:pt x="60" y="1092"/>
                  </a:lnTo>
                  <a:lnTo>
                    <a:pt x="66" y="1092"/>
                  </a:lnTo>
                  <a:lnTo>
                    <a:pt x="72" y="1092"/>
                  </a:lnTo>
                  <a:lnTo>
                    <a:pt x="78" y="1092"/>
                  </a:lnTo>
                  <a:lnTo>
                    <a:pt x="84" y="1092"/>
                  </a:lnTo>
                  <a:lnTo>
                    <a:pt x="90" y="1092"/>
                  </a:lnTo>
                  <a:lnTo>
                    <a:pt x="96" y="1092"/>
                  </a:lnTo>
                  <a:lnTo>
                    <a:pt x="96" y="1086"/>
                  </a:lnTo>
                  <a:lnTo>
                    <a:pt x="102" y="1086"/>
                  </a:lnTo>
                  <a:lnTo>
                    <a:pt x="108" y="1086"/>
                  </a:lnTo>
                  <a:lnTo>
                    <a:pt x="114" y="1086"/>
                  </a:lnTo>
                  <a:lnTo>
                    <a:pt x="120" y="1086"/>
                  </a:lnTo>
                  <a:lnTo>
                    <a:pt x="126" y="1086"/>
                  </a:lnTo>
                  <a:lnTo>
                    <a:pt x="126" y="1080"/>
                  </a:lnTo>
                  <a:lnTo>
                    <a:pt x="132" y="1080"/>
                  </a:lnTo>
                  <a:lnTo>
                    <a:pt x="138" y="1080"/>
                  </a:lnTo>
                  <a:lnTo>
                    <a:pt x="144" y="1080"/>
                  </a:lnTo>
                  <a:lnTo>
                    <a:pt x="150" y="1080"/>
                  </a:lnTo>
                  <a:lnTo>
                    <a:pt x="156" y="1080"/>
                  </a:lnTo>
                  <a:lnTo>
                    <a:pt x="156" y="1074"/>
                  </a:lnTo>
                  <a:lnTo>
                    <a:pt x="162" y="1074"/>
                  </a:lnTo>
                  <a:lnTo>
                    <a:pt x="168" y="1074"/>
                  </a:lnTo>
                  <a:lnTo>
                    <a:pt x="174" y="1074"/>
                  </a:lnTo>
                  <a:lnTo>
                    <a:pt x="180" y="1074"/>
                  </a:lnTo>
                  <a:lnTo>
                    <a:pt x="180" y="1068"/>
                  </a:lnTo>
                  <a:lnTo>
                    <a:pt x="186" y="1068"/>
                  </a:lnTo>
                  <a:lnTo>
                    <a:pt x="192" y="1068"/>
                  </a:lnTo>
                  <a:lnTo>
                    <a:pt x="198" y="1068"/>
                  </a:lnTo>
                  <a:lnTo>
                    <a:pt x="204" y="1068"/>
                  </a:lnTo>
                  <a:lnTo>
                    <a:pt x="204" y="1062"/>
                  </a:lnTo>
                  <a:lnTo>
                    <a:pt x="210" y="1062"/>
                  </a:lnTo>
                  <a:lnTo>
                    <a:pt x="216" y="1062"/>
                  </a:lnTo>
                  <a:lnTo>
                    <a:pt x="222" y="1062"/>
                  </a:lnTo>
                  <a:lnTo>
                    <a:pt x="228" y="1056"/>
                  </a:lnTo>
                  <a:lnTo>
                    <a:pt x="234" y="1056"/>
                  </a:lnTo>
                  <a:lnTo>
                    <a:pt x="240" y="1056"/>
                  </a:lnTo>
                  <a:lnTo>
                    <a:pt x="246" y="1056"/>
                  </a:lnTo>
                  <a:lnTo>
                    <a:pt x="246" y="1050"/>
                  </a:lnTo>
                  <a:lnTo>
                    <a:pt x="252" y="1050"/>
                  </a:lnTo>
                  <a:lnTo>
                    <a:pt x="258" y="1050"/>
                  </a:lnTo>
                  <a:lnTo>
                    <a:pt x="264" y="1050"/>
                  </a:lnTo>
                  <a:lnTo>
                    <a:pt x="264" y="1044"/>
                  </a:lnTo>
                  <a:lnTo>
                    <a:pt x="270" y="1044"/>
                  </a:lnTo>
                  <a:lnTo>
                    <a:pt x="276" y="1044"/>
                  </a:lnTo>
                  <a:lnTo>
                    <a:pt x="282" y="1044"/>
                  </a:lnTo>
                  <a:lnTo>
                    <a:pt x="282" y="1038"/>
                  </a:lnTo>
                  <a:lnTo>
                    <a:pt x="288" y="1038"/>
                  </a:lnTo>
                  <a:lnTo>
                    <a:pt x="294" y="1038"/>
                  </a:lnTo>
                  <a:lnTo>
                    <a:pt x="300" y="1038"/>
                  </a:lnTo>
                  <a:lnTo>
                    <a:pt x="300" y="1032"/>
                  </a:lnTo>
                  <a:lnTo>
                    <a:pt x="306" y="1032"/>
                  </a:lnTo>
                  <a:lnTo>
                    <a:pt x="312" y="1032"/>
                  </a:lnTo>
                  <a:lnTo>
                    <a:pt x="318" y="1032"/>
                  </a:lnTo>
                  <a:lnTo>
                    <a:pt x="318" y="1026"/>
                  </a:lnTo>
                  <a:lnTo>
                    <a:pt x="324" y="1026"/>
                  </a:lnTo>
                  <a:lnTo>
                    <a:pt x="330" y="1026"/>
                  </a:lnTo>
                  <a:lnTo>
                    <a:pt x="330" y="1020"/>
                  </a:lnTo>
                  <a:lnTo>
                    <a:pt x="336" y="1020"/>
                  </a:lnTo>
                  <a:lnTo>
                    <a:pt x="342" y="1020"/>
                  </a:lnTo>
                  <a:lnTo>
                    <a:pt x="348" y="1020"/>
                  </a:lnTo>
                  <a:lnTo>
                    <a:pt x="348" y="1014"/>
                  </a:lnTo>
                  <a:lnTo>
                    <a:pt x="354" y="1014"/>
                  </a:lnTo>
                  <a:lnTo>
                    <a:pt x="360" y="1014"/>
                  </a:lnTo>
                  <a:lnTo>
                    <a:pt x="360" y="1008"/>
                  </a:lnTo>
                  <a:lnTo>
                    <a:pt x="366" y="1008"/>
                  </a:lnTo>
                  <a:lnTo>
                    <a:pt x="372" y="1008"/>
                  </a:lnTo>
                  <a:lnTo>
                    <a:pt x="378" y="1008"/>
                  </a:lnTo>
                  <a:lnTo>
                    <a:pt x="378" y="1002"/>
                  </a:lnTo>
                  <a:lnTo>
                    <a:pt x="384" y="1002"/>
                  </a:lnTo>
                  <a:lnTo>
                    <a:pt x="390" y="1002"/>
                  </a:lnTo>
                  <a:lnTo>
                    <a:pt x="390" y="996"/>
                  </a:lnTo>
                  <a:lnTo>
                    <a:pt x="396" y="996"/>
                  </a:lnTo>
                  <a:lnTo>
                    <a:pt x="402" y="996"/>
                  </a:lnTo>
                  <a:lnTo>
                    <a:pt x="402" y="990"/>
                  </a:lnTo>
                  <a:lnTo>
                    <a:pt x="408" y="990"/>
                  </a:lnTo>
                  <a:lnTo>
                    <a:pt x="414" y="990"/>
                  </a:lnTo>
                  <a:lnTo>
                    <a:pt x="414" y="984"/>
                  </a:lnTo>
                  <a:lnTo>
                    <a:pt x="420" y="984"/>
                  </a:lnTo>
                  <a:lnTo>
                    <a:pt x="426" y="984"/>
                  </a:lnTo>
                  <a:lnTo>
                    <a:pt x="426" y="978"/>
                  </a:lnTo>
                  <a:lnTo>
                    <a:pt x="432" y="978"/>
                  </a:lnTo>
                  <a:lnTo>
                    <a:pt x="438" y="978"/>
                  </a:lnTo>
                  <a:lnTo>
                    <a:pt x="438" y="972"/>
                  </a:lnTo>
                  <a:lnTo>
                    <a:pt x="444" y="972"/>
                  </a:lnTo>
                  <a:lnTo>
                    <a:pt x="450" y="972"/>
                  </a:lnTo>
                  <a:lnTo>
                    <a:pt x="450" y="966"/>
                  </a:lnTo>
                  <a:lnTo>
                    <a:pt x="456" y="966"/>
                  </a:lnTo>
                  <a:lnTo>
                    <a:pt x="462" y="966"/>
                  </a:lnTo>
                  <a:lnTo>
                    <a:pt x="462" y="960"/>
                  </a:lnTo>
                  <a:lnTo>
                    <a:pt x="468" y="960"/>
                  </a:lnTo>
                  <a:lnTo>
                    <a:pt x="474" y="960"/>
                  </a:lnTo>
                  <a:lnTo>
                    <a:pt x="474" y="954"/>
                  </a:lnTo>
                  <a:lnTo>
                    <a:pt x="480" y="954"/>
                  </a:lnTo>
                  <a:lnTo>
                    <a:pt x="486" y="954"/>
                  </a:lnTo>
                  <a:lnTo>
                    <a:pt x="486" y="948"/>
                  </a:lnTo>
                  <a:lnTo>
                    <a:pt x="492" y="948"/>
                  </a:lnTo>
                  <a:lnTo>
                    <a:pt x="498" y="948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10" y="942"/>
                  </a:lnTo>
                  <a:lnTo>
                    <a:pt x="510" y="936"/>
                  </a:lnTo>
                  <a:lnTo>
                    <a:pt x="516" y="936"/>
                  </a:lnTo>
                  <a:lnTo>
                    <a:pt x="522" y="936"/>
                  </a:lnTo>
                  <a:lnTo>
                    <a:pt x="522" y="930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34" y="924"/>
                  </a:lnTo>
                  <a:lnTo>
                    <a:pt x="540" y="924"/>
                  </a:lnTo>
                  <a:lnTo>
                    <a:pt x="540" y="918"/>
                  </a:lnTo>
                  <a:lnTo>
                    <a:pt x="546" y="918"/>
                  </a:lnTo>
                  <a:lnTo>
                    <a:pt x="552" y="918"/>
                  </a:lnTo>
                  <a:lnTo>
                    <a:pt x="552" y="912"/>
                  </a:lnTo>
                  <a:lnTo>
                    <a:pt x="558" y="912"/>
                  </a:lnTo>
                  <a:lnTo>
                    <a:pt x="564" y="912"/>
                  </a:lnTo>
                  <a:lnTo>
                    <a:pt x="564" y="906"/>
                  </a:lnTo>
                  <a:lnTo>
                    <a:pt x="570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82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94" y="894"/>
                  </a:lnTo>
                  <a:lnTo>
                    <a:pt x="594" y="888"/>
                  </a:lnTo>
                  <a:lnTo>
                    <a:pt x="600" y="888"/>
                  </a:lnTo>
                  <a:lnTo>
                    <a:pt x="600" y="882"/>
                  </a:lnTo>
                  <a:lnTo>
                    <a:pt x="606" y="882"/>
                  </a:lnTo>
                  <a:lnTo>
                    <a:pt x="612" y="882"/>
                  </a:lnTo>
                  <a:lnTo>
                    <a:pt x="612" y="876"/>
                  </a:lnTo>
                  <a:lnTo>
                    <a:pt x="618" y="876"/>
                  </a:lnTo>
                  <a:lnTo>
                    <a:pt x="618" y="870"/>
                  </a:lnTo>
                  <a:lnTo>
                    <a:pt x="624" y="870"/>
                  </a:lnTo>
                  <a:lnTo>
                    <a:pt x="630" y="870"/>
                  </a:lnTo>
                  <a:lnTo>
                    <a:pt x="630" y="864"/>
                  </a:lnTo>
                  <a:lnTo>
                    <a:pt x="636" y="864"/>
                  </a:lnTo>
                  <a:lnTo>
                    <a:pt x="636" y="858"/>
                  </a:lnTo>
                  <a:lnTo>
                    <a:pt x="642" y="858"/>
                  </a:lnTo>
                  <a:lnTo>
                    <a:pt x="648" y="858"/>
                  </a:lnTo>
                  <a:lnTo>
                    <a:pt x="648" y="852"/>
                  </a:lnTo>
                  <a:lnTo>
                    <a:pt x="654" y="852"/>
                  </a:lnTo>
                  <a:lnTo>
                    <a:pt x="654" y="846"/>
                  </a:lnTo>
                  <a:lnTo>
                    <a:pt x="660" y="846"/>
                  </a:lnTo>
                  <a:lnTo>
                    <a:pt x="666" y="846"/>
                  </a:lnTo>
                  <a:lnTo>
                    <a:pt x="666" y="840"/>
                  </a:lnTo>
                  <a:lnTo>
                    <a:pt x="672" y="840"/>
                  </a:lnTo>
                  <a:lnTo>
                    <a:pt x="672" y="834"/>
                  </a:lnTo>
                  <a:lnTo>
                    <a:pt x="678" y="834"/>
                  </a:lnTo>
                  <a:lnTo>
                    <a:pt x="684" y="834"/>
                  </a:lnTo>
                  <a:lnTo>
                    <a:pt x="684" y="828"/>
                  </a:lnTo>
                  <a:lnTo>
                    <a:pt x="690" y="828"/>
                  </a:lnTo>
                  <a:lnTo>
                    <a:pt x="690" y="822"/>
                  </a:lnTo>
                  <a:lnTo>
                    <a:pt x="696" y="822"/>
                  </a:lnTo>
                  <a:lnTo>
                    <a:pt x="696" y="816"/>
                  </a:lnTo>
                  <a:lnTo>
                    <a:pt x="702" y="816"/>
                  </a:lnTo>
                  <a:lnTo>
                    <a:pt x="708" y="816"/>
                  </a:lnTo>
                  <a:lnTo>
                    <a:pt x="708" y="810"/>
                  </a:lnTo>
                  <a:lnTo>
                    <a:pt x="714" y="810"/>
                  </a:lnTo>
                  <a:lnTo>
                    <a:pt x="714" y="804"/>
                  </a:lnTo>
                  <a:lnTo>
                    <a:pt x="720" y="804"/>
                  </a:lnTo>
                  <a:lnTo>
                    <a:pt x="726" y="798"/>
                  </a:lnTo>
                  <a:lnTo>
                    <a:pt x="732" y="798"/>
                  </a:lnTo>
                  <a:lnTo>
                    <a:pt x="732" y="792"/>
                  </a:lnTo>
                  <a:lnTo>
                    <a:pt x="738" y="792"/>
                  </a:lnTo>
                  <a:lnTo>
                    <a:pt x="738" y="786"/>
                  </a:lnTo>
                  <a:lnTo>
                    <a:pt x="744" y="786"/>
                  </a:lnTo>
                  <a:lnTo>
                    <a:pt x="744" y="780"/>
                  </a:lnTo>
                  <a:lnTo>
                    <a:pt x="750" y="780"/>
                  </a:lnTo>
                  <a:lnTo>
                    <a:pt x="750" y="774"/>
                  </a:lnTo>
                  <a:lnTo>
                    <a:pt x="756" y="774"/>
                  </a:lnTo>
                  <a:lnTo>
                    <a:pt x="756" y="768"/>
                  </a:lnTo>
                  <a:lnTo>
                    <a:pt x="756" y="762"/>
                  </a:lnTo>
                  <a:lnTo>
                    <a:pt x="762" y="762"/>
                  </a:lnTo>
                  <a:lnTo>
                    <a:pt x="762" y="756"/>
                  </a:lnTo>
                  <a:lnTo>
                    <a:pt x="762" y="750"/>
                  </a:lnTo>
                  <a:lnTo>
                    <a:pt x="762" y="744"/>
                  </a:lnTo>
                  <a:lnTo>
                    <a:pt x="768" y="744"/>
                  </a:lnTo>
                  <a:lnTo>
                    <a:pt x="768" y="738"/>
                  </a:lnTo>
                  <a:lnTo>
                    <a:pt x="768" y="732"/>
                  </a:lnTo>
                  <a:lnTo>
                    <a:pt x="768" y="726"/>
                  </a:lnTo>
                  <a:lnTo>
                    <a:pt x="774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74" y="702"/>
                  </a:lnTo>
                  <a:lnTo>
                    <a:pt x="774" y="696"/>
                  </a:lnTo>
                  <a:lnTo>
                    <a:pt x="780" y="696"/>
                  </a:lnTo>
                  <a:lnTo>
                    <a:pt x="780" y="690"/>
                  </a:lnTo>
                  <a:lnTo>
                    <a:pt x="780" y="684"/>
                  </a:lnTo>
                  <a:lnTo>
                    <a:pt x="780" y="678"/>
                  </a:lnTo>
                  <a:lnTo>
                    <a:pt x="780" y="672"/>
                  </a:lnTo>
                  <a:lnTo>
                    <a:pt x="780" y="666"/>
                  </a:lnTo>
                  <a:lnTo>
                    <a:pt x="786" y="666"/>
                  </a:lnTo>
                  <a:lnTo>
                    <a:pt x="786" y="660"/>
                  </a:lnTo>
                  <a:lnTo>
                    <a:pt x="786" y="654"/>
                  </a:lnTo>
                  <a:lnTo>
                    <a:pt x="786" y="648"/>
                  </a:lnTo>
                  <a:lnTo>
                    <a:pt x="786" y="642"/>
                  </a:lnTo>
                  <a:lnTo>
                    <a:pt x="786" y="636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92" y="624"/>
                  </a:lnTo>
                  <a:lnTo>
                    <a:pt x="792" y="618"/>
                  </a:lnTo>
                  <a:lnTo>
                    <a:pt x="792" y="612"/>
                  </a:lnTo>
                  <a:lnTo>
                    <a:pt x="792" y="606"/>
                  </a:lnTo>
                  <a:lnTo>
                    <a:pt x="798" y="606"/>
                  </a:lnTo>
                  <a:lnTo>
                    <a:pt x="798" y="600"/>
                  </a:lnTo>
                  <a:lnTo>
                    <a:pt x="798" y="594"/>
                  </a:lnTo>
                  <a:lnTo>
                    <a:pt x="798" y="588"/>
                  </a:lnTo>
                  <a:lnTo>
                    <a:pt x="798" y="582"/>
                  </a:lnTo>
                  <a:lnTo>
                    <a:pt x="798" y="576"/>
                  </a:lnTo>
                  <a:lnTo>
                    <a:pt x="804" y="570"/>
                  </a:lnTo>
                  <a:lnTo>
                    <a:pt x="804" y="564"/>
                  </a:lnTo>
                  <a:lnTo>
                    <a:pt x="804" y="558"/>
                  </a:lnTo>
                  <a:lnTo>
                    <a:pt x="804" y="552"/>
                  </a:lnTo>
                  <a:lnTo>
                    <a:pt x="804" y="546"/>
                  </a:lnTo>
                  <a:lnTo>
                    <a:pt x="804" y="540"/>
                  </a:lnTo>
                  <a:lnTo>
                    <a:pt x="810" y="534"/>
                  </a:lnTo>
                  <a:lnTo>
                    <a:pt x="810" y="528"/>
                  </a:lnTo>
                  <a:lnTo>
                    <a:pt x="810" y="522"/>
                  </a:lnTo>
                  <a:lnTo>
                    <a:pt x="810" y="516"/>
                  </a:lnTo>
                  <a:lnTo>
                    <a:pt x="810" y="510"/>
                  </a:lnTo>
                  <a:lnTo>
                    <a:pt x="810" y="504"/>
                  </a:lnTo>
                  <a:lnTo>
                    <a:pt x="816" y="504"/>
                  </a:lnTo>
                  <a:lnTo>
                    <a:pt x="816" y="498"/>
                  </a:lnTo>
                  <a:lnTo>
                    <a:pt x="816" y="492"/>
                  </a:lnTo>
                  <a:lnTo>
                    <a:pt x="816" y="486"/>
                  </a:lnTo>
                  <a:lnTo>
                    <a:pt x="816" y="480"/>
                  </a:lnTo>
                  <a:lnTo>
                    <a:pt x="816" y="474"/>
                  </a:lnTo>
                  <a:lnTo>
                    <a:pt x="816" y="468"/>
                  </a:lnTo>
                  <a:lnTo>
                    <a:pt x="822" y="468"/>
                  </a:lnTo>
                  <a:lnTo>
                    <a:pt x="822" y="462"/>
                  </a:lnTo>
                  <a:lnTo>
                    <a:pt x="822" y="456"/>
                  </a:lnTo>
                  <a:lnTo>
                    <a:pt x="822" y="450"/>
                  </a:lnTo>
                  <a:lnTo>
                    <a:pt x="822" y="444"/>
                  </a:lnTo>
                  <a:lnTo>
                    <a:pt x="822" y="438"/>
                  </a:lnTo>
                  <a:lnTo>
                    <a:pt x="822" y="432"/>
                  </a:lnTo>
                  <a:lnTo>
                    <a:pt x="828" y="426"/>
                  </a:lnTo>
                  <a:lnTo>
                    <a:pt x="828" y="420"/>
                  </a:lnTo>
                  <a:lnTo>
                    <a:pt x="828" y="414"/>
                  </a:lnTo>
                  <a:lnTo>
                    <a:pt x="828" y="408"/>
                  </a:lnTo>
                  <a:lnTo>
                    <a:pt x="828" y="402"/>
                  </a:lnTo>
                  <a:lnTo>
                    <a:pt x="828" y="396"/>
                  </a:lnTo>
                  <a:lnTo>
                    <a:pt x="828" y="390"/>
                  </a:lnTo>
                  <a:lnTo>
                    <a:pt x="834" y="390"/>
                  </a:lnTo>
                  <a:lnTo>
                    <a:pt x="834" y="384"/>
                  </a:lnTo>
                  <a:lnTo>
                    <a:pt x="834" y="378"/>
                  </a:lnTo>
                  <a:lnTo>
                    <a:pt x="834" y="372"/>
                  </a:lnTo>
                  <a:lnTo>
                    <a:pt x="834" y="366"/>
                  </a:lnTo>
                  <a:lnTo>
                    <a:pt x="834" y="360"/>
                  </a:lnTo>
                  <a:lnTo>
                    <a:pt x="834" y="354"/>
                  </a:lnTo>
                  <a:lnTo>
                    <a:pt x="840" y="348"/>
                  </a:lnTo>
                  <a:lnTo>
                    <a:pt x="840" y="342"/>
                  </a:lnTo>
                  <a:lnTo>
                    <a:pt x="840" y="336"/>
                  </a:lnTo>
                  <a:lnTo>
                    <a:pt x="840" y="330"/>
                  </a:lnTo>
                  <a:lnTo>
                    <a:pt x="840" y="324"/>
                  </a:lnTo>
                  <a:lnTo>
                    <a:pt x="840" y="318"/>
                  </a:lnTo>
                  <a:lnTo>
                    <a:pt x="840" y="312"/>
                  </a:lnTo>
                  <a:lnTo>
                    <a:pt x="846" y="312"/>
                  </a:lnTo>
                  <a:lnTo>
                    <a:pt x="846" y="306"/>
                  </a:lnTo>
                  <a:lnTo>
                    <a:pt x="846" y="300"/>
                  </a:lnTo>
                  <a:lnTo>
                    <a:pt x="846" y="294"/>
                  </a:lnTo>
                  <a:lnTo>
                    <a:pt x="846" y="288"/>
                  </a:lnTo>
                  <a:lnTo>
                    <a:pt x="846" y="282"/>
                  </a:lnTo>
                  <a:lnTo>
                    <a:pt x="846" y="276"/>
                  </a:lnTo>
                  <a:lnTo>
                    <a:pt x="846" y="270"/>
                  </a:lnTo>
                  <a:lnTo>
                    <a:pt x="852" y="270"/>
                  </a:lnTo>
                  <a:lnTo>
                    <a:pt x="852" y="264"/>
                  </a:lnTo>
                  <a:lnTo>
                    <a:pt x="852" y="258"/>
                  </a:lnTo>
                  <a:lnTo>
                    <a:pt x="852" y="252"/>
                  </a:lnTo>
                  <a:lnTo>
                    <a:pt x="852" y="246"/>
                  </a:lnTo>
                  <a:lnTo>
                    <a:pt x="852" y="240"/>
                  </a:lnTo>
                  <a:lnTo>
                    <a:pt x="852" y="234"/>
                  </a:lnTo>
                  <a:lnTo>
                    <a:pt x="852" y="228"/>
                  </a:lnTo>
                  <a:lnTo>
                    <a:pt x="858" y="228"/>
                  </a:lnTo>
                  <a:lnTo>
                    <a:pt x="858" y="222"/>
                  </a:lnTo>
                  <a:lnTo>
                    <a:pt x="858" y="216"/>
                  </a:lnTo>
                  <a:lnTo>
                    <a:pt x="858" y="210"/>
                  </a:lnTo>
                  <a:lnTo>
                    <a:pt x="858" y="204"/>
                  </a:lnTo>
                  <a:lnTo>
                    <a:pt x="858" y="198"/>
                  </a:lnTo>
                  <a:lnTo>
                    <a:pt x="858" y="192"/>
                  </a:lnTo>
                  <a:lnTo>
                    <a:pt x="858" y="186"/>
                  </a:lnTo>
                  <a:lnTo>
                    <a:pt x="864" y="180"/>
                  </a:lnTo>
                  <a:lnTo>
                    <a:pt x="864" y="174"/>
                  </a:lnTo>
                  <a:lnTo>
                    <a:pt x="864" y="168"/>
                  </a:lnTo>
                  <a:lnTo>
                    <a:pt x="864" y="162"/>
                  </a:lnTo>
                  <a:lnTo>
                    <a:pt x="864" y="156"/>
                  </a:lnTo>
                  <a:lnTo>
                    <a:pt x="864" y="150"/>
                  </a:lnTo>
                  <a:lnTo>
                    <a:pt x="864" y="144"/>
                  </a:lnTo>
                  <a:lnTo>
                    <a:pt x="870" y="138"/>
                  </a:lnTo>
                  <a:lnTo>
                    <a:pt x="870" y="132"/>
                  </a:lnTo>
                  <a:lnTo>
                    <a:pt x="870" y="126"/>
                  </a:lnTo>
                  <a:lnTo>
                    <a:pt x="870" y="120"/>
                  </a:lnTo>
                  <a:lnTo>
                    <a:pt x="870" y="114"/>
                  </a:lnTo>
                  <a:lnTo>
                    <a:pt x="870" y="108"/>
                  </a:lnTo>
                  <a:lnTo>
                    <a:pt x="870" y="102"/>
                  </a:lnTo>
                  <a:lnTo>
                    <a:pt x="870" y="96"/>
                  </a:lnTo>
                  <a:lnTo>
                    <a:pt x="876" y="96"/>
                  </a:lnTo>
                  <a:lnTo>
                    <a:pt x="876" y="90"/>
                  </a:lnTo>
                  <a:lnTo>
                    <a:pt x="876" y="84"/>
                  </a:lnTo>
                  <a:lnTo>
                    <a:pt x="876" y="78"/>
                  </a:lnTo>
                  <a:lnTo>
                    <a:pt x="876" y="72"/>
                  </a:lnTo>
                  <a:lnTo>
                    <a:pt x="876" y="66"/>
                  </a:lnTo>
                  <a:lnTo>
                    <a:pt x="876" y="60"/>
                  </a:lnTo>
                  <a:lnTo>
                    <a:pt x="876" y="54"/>
                  </a:lnTo>
                  <a:lnTo>
                    <a:pt x="882" y="48"/>
                  </a:lnTo>
                  <a:lnTo>
                    <a:pt x="882" y="42"/>
                  </a:lnTo>
                  <a:lnTo>
                    <a:pt x="882" y="36"/>
                  </a:lnTo>
                  <a:lnTo>
                    <a:pt x="882" y="30"/>
                  </a:lnTo>
                  <a:lnTo>
                    <a:pt x="882" y="24"/>
                  </a:lnTo>
                  <a:lnTo>
                    <a:pt x="882" y="18"/>
                  </a:lnTo>
                  <a:lnTo>
                    <a:pt x="888" y="18"/>
                  </a:lnTo>
                  <a:lnTo>
                    <a:pt x="888" y="12"/>
                  </a:lnTo>
                  <a:lnTo>
                    <a:pt x="888" y="6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894" y="6"/>
                  </a:lnTo>
                  <a:lnTo>
                    <a:pt x="900" y="6"/>
                  </a:lnTo>
                  <a:lnTo>
                    <a:pt x="900" y="12"/>
                  </a:lnTo>
                  <a:lnTo>
                    <a:pt x="900" y="18"/>
                  </a:lnTo>
                  <a:lnTo>
                    <a:pt x="900" y="24"/>
                  </a:lnTo>
                  <a:lnTo>
                    <a:pt x="906" y="24"/>
                  </a:lnTo>
                  <a:lnTo>
                    <a:pt x="906" y="30"/>
                  </a:lnTo>
                  <a:lnTo>
                    <a:pt x="906" y="36"/>
                  </a:lnTo>
                  <a:lnTo>
                    <a:pt x="906" y="42"/>
                  </a:lnTo>
                  <a:lnTo>
                    <a:pt x="906" y="48"/>
                  </a:lnTo>
                  <a:lnTo>
                    <a:pt x="906" y="54"/>
                  </a:lnTo>
                  <a:lnTo>
                    <a:pt x="906" y="60"/>
                  </a:lnTo>
                  <a:lnTo>
                    <a:pt x="912" y="60"/>
                  </a:lnTo>
                  <a:lnTo>
                    <a:pt x="912" y="66"/>
                  </a:lnTo>
                  <a:lnTo>
                    <a:pt x="912" y="72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96"/>
                  </a:lnTo>
                  <a:lnTo>
                    <a:pt x="912" y="102"/>
                  </a:lnTo>
                  <a:lnTo>
                    <a:pt x="912" y="108"/>
                  </a:lnTo>
                  <a:lnTo>
                    <a:pt x="918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18" y="126"/>
                  </a:lnTo>
                  <a:lnTo>
                    <a:pt x="918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18" y="150"/>
                  </a:lnTo>
                  <a:lnTo>
                    <a:pt x="924" y="156"/>
                  </a:lnTo>
                  <a:lnTo>
                    <a:pt x="924" y="162"/>
                  </a:lnTo>
                  <a:lnTo>
                    <a:pt x="924" y="168"/>
                  </a:lnTo>
                  <a:lnTo>
                    <a:pt x="924" y="174"/>
                  </a:lnTo>
                  <a:lnTo>
                    <a:pt x="924" y="180"/>
                  </a:lnTo>
                  <a:lnTo>
                    <a:pt x="924" y="186"/>
                  </a:lnTo>
                  <a:lnTo>
                    <a:pt x="924" y="192"/>
                  </a:lnTo>
                  <a:lnTo>
                    <a:pt x="924" y="198"/>
                  </a:lnTo>
                  <a:lnTo>
                    <a:pt x="930" y="198"/>
                  </a:lnTo>
                  <a:lnTo>
                    <a:pt x="930" y="204"/>
                  </a:lnTo>
                  <a:lnTo>
                    <a:pt x="930" y="210"/>
                  </a:lnTo>
                  <a:lnTo>
                    <a:pt x="930" y="216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30" y="234"/>
                  </a:lnTo>
                  <a:lnTo>
                    <a:pt x="930" y="240"/>
                  </a:lnTo>
                  <a:lnTo>
                    <a:pt x="936" y="240"/>
                  </a:lnTo>
                  <a:lnTo>
                    <a:pt x="936" y="246"/>
                  </a:lnTo>
                  <a:lnTo>
                    <a:pt x="936" y="252"/>
                  </a:lnTo>
                  <a:lnTo>
                    <a:pt x="936" y="258"/>
                  </a:lnTo>
                  <a:lnTo>
                    <a:pt x="936" y="264"/>
                  </a:lnTo>
                  <a:lnTo>
                    <a:pt x="936" y="270"/>
                  </a:lnTo>
                  <a:lnTo>
                    <a:pt x="936" y="276"/>
                  </a:lnTo>
                  <a:lnTo>
                    <a:pt x="936" y="282"/>
                  </a:lnTo>
                  <a:lnTo>
                    <a:pt x="942" y="288"/>
                  </a:lnTo>
                  <a:lnTo>
                    <a:pt x="942" y="294"/>
                  </a:lnTo>
                  <a:lnTo>
                    <a:pt x="942" y="300"/>
                  </a:lnTo>
                  <a:lnTo>
                    <a:pt x="942" y="306"/>
                  </a:lnTo>
                  <a:lnTo>
                    <a:pt x="942" y="312"/>
                  </a:lnTo>
                  <a:lnTo>
                    <a:pt x="942" y="318"/>
                  </a:lnTo>
                  <a:lnTo>
                    <a:pt x="942" y="324"/>
                  </a:lnTo>
                  <a:lnTo>
                    <a:pt x="948" y="324"/>
                  </a:lnTo>
                  <a:lnTo>
                    <a:pt x="948" y="330"/>
                  </a:lnTo>
                  <a:lnTo>
                    <a:pt x="948" y="336"/>
                  </a:lnTo>
                  <a:lnTo>
                    <a:pt x="948" y="342"/>
                  </a:lnTo>
                  <a:lnTo>
                    <a:pt x="948" y="348"/>
                  </a:lnTo>
                  <a:lnTo>
                    <a:pt x="948" y="354"/>
                  </a:lnTo>
                  <a:lnTo>
                    <a:pt x="948" y="360"/>
                  </a:lnTo>
                  <a:lnTo>
                    <a:pt x="948" y="366"/>
                  </a:lnTo>
                  <a:lnTo>
                    <a:pt x="954" y="366"/>
                  </a:lnTo>
                  <a:lnTo>
                    <a:pt x="954" y="372"/>
                  </a:lnTo>
                  <a:lnTo>
                    <a:pt x="954" y="378"/>
                  </a:lnTo>
                  <a:lnTo>
                    <a:pt x="954" y="384"/>
                  </a:lnTo>
                  <a:lnTo>
                    <a:pt x="954" y="390"/>
                  </a:lnTo>
                  <a:lnTo>
                    <a:pt x="954" y="396"/>
                  </a:lnTo>
                  <a:lnTo>
                    <a:pt x="954" y="402"/>
                  </a:lnTo>
                  <a:lnTo>
                    <a:pt x="960" y="402"/>
                  </a:lnTo>
                  <a:lnTo>
                    <a:pt x="960" y="408"/>
                  </a:lnTo>
                  <a:lnTo>
                    <a:pt x="960" y="414"/>
                  </a:lnTo>
                  <a:lnTo>
                    <a:pt x="960" y="420"/>
                  </a:lnTo>
                  <a:lnTo>
                    <a:pt x="960" y="426"/>
                  </a:lnTo>
                  <a:lnTo>
                    <a:pt x="960" y="432"/>
                  </a:lnTo>
                  <a:lnTo>
                    <a:pt x="960" y="438"/>
                  </a:lnTo>
                  <a:lnTo>
                    <a:pt x="966" y="444"/>
                  </a:lnTo>
                  <a:lnTo>
                    <a:pt x="966" y="450"/>
                  </a:lnTo>
                  <a:lnTo>
                    <a:pt x="966" y="456"/>
                  </a:lnTo>
                  <a:lnTo>
                    <a:pt x="966" y="462"/>
                  </a:lnTo>
                  <a:lnTo>
                    <a:pt x="966" y="468"/>
                  </a:lnTo>
                  <a:lnTo>
                    <a:pt x="966" y="474"/>
                  </a:lnTo>
                  <a:lnTo>
                    <a:pt x="966" y="480"/>
                  </a:lnTo>
                  <a:lnTo>
                    <a:pt x="972" y="480"/>
                  </a:lnTo>
                  <a:lnTo>
                    <a:pt x="972" y="486"/>
                  </a:lnTo>
                  <a:lnTo>
                    <a:pt x="972" y="492"/>
                  </a:lnTo>
                  <a:lnTo>
                    <a:pt x="972" y="498"/>
                  </a:lnTo>
                  <a:lnTo>
                    <a:pt x="972" y="504"/>
                  </a:lnTo>
                  <a:lnTo>
                    <a:pt x="972" y="510"/>
                  </a:lnTo>
                  <a:lnTo>
                    <a:pt x="972" y="516"/>
                  </a:lnTo>
                  <a:lnTo>
                    <a:pt x="978" y="516"/>
                  </a:lnTo>
                  <a:lnTo>
                    <a:pt x="978" y="522"/>
                  </a:lnTo>
                  <a:lnTo>
                    <a:pt x="978" y="528"/>
                  </a:lnTo>
                  <a:lnTo>
                    <a:pt x="978" y="534"/>
                  </a:lnTo>
                  <a:lnTo>
                    <a:pt x="978" y="540"/>
                  </a:lnTo>
                  <a:lnTo>
                    <a:pt x="978" y="546"/>
                  </a:lnTo>
                  <a:lnTo>
                    <a:pt x="978" y="552"/>
                  </a:lnTo>
                  <a:lnTo>
                    <a:pt x="984" y="552"/>
                  </a:lnTo>
                  <a:lnTo>
                    <a:pt x="984" y="558"/>
                  </a:lnTo>
                  <a:lnTo>
                    <a:pt x="984" y="564"/>
                  </a:lnTo>
                  <a:lnTo>
                    <a:pt x="984" y="570"/>
                  </a:lnTo>
                  <a:lnTo>
                    <a:pt x="984" y="576"/>
                  </a:lnTo>
                  <a:lnTo>
                    <a:pt x="984" y="582"/>
                  </a:lnTo>
                  <a:lnTo>
                    <a:pt x="990" y="588"/>
                  </a:lnTo>
                  <a:lnTo>
                    <a:pt x="990" y="594"/>
                  </a:lnTo>
                  <a:lnTo>
                    <a:pt x="990" y="600"/>
                  </a:lnTo>
                  <a:lnTo>
                    <a:pt x="990" y="606"/>
                  </a:lnTo>
                  <a:lnTo>
                    <a:pt x="990" y="612"/>
                  </a:lnTo>
                  <a:lnTo>
                    <a:pt x="990" y="618"/>
                  </a:lnTo>
                  <a:lnTo>
                    <a:pt x="996" y="618"/>
                  </a:lnTo>
                  <a:lnTo>
                    <a:pt x="996" y="624"/>
                  </a:lnTo>
                  <a:lnTo>
                    <a:pt x="996" y="630"/>
                  </a:lnTo>
                  <a:lnTo>
                    <a:pt x="996" y="636"/>
                  </a:lnTo>
                  <a:lnTo>
                    <a:pt x="996" y="642"/>
                  </a:lnTo>
                  <a:lnTo>
                    <a:pt x="996" y="648"/>
                  </a:lnTo>
                  <a:lnTo>
                    <a:pt x="1002" y="654"/>
                  </a:lnTo>
                  <a:lnTo>
                    <a:pt x="1002" y="660"/>
                  </a:lnTo>
                  <a:lnTo>
                    <a:pt x="1002" y="666"/>
                  </a:lnTo>
                  <a:lnTo>
                    <a:pt x="1002" y="672"/>
                  </a:lnTo>
                  <a:lnTo>
                    <a:pt x="1002" y="678"/>
                  </a:lnTo>
                  <a:lnTo>
                    <a:pt x="1008" y="684"/>
                  </a:lnTo>
                  <a:lnTo>
                    <a:pt x="1008" y="690"/>
                  </a:lnTo>
                  <a:lnTo>
                    <a:pt x="1008" y="696"/>
                  </a:lnTo>
                  <a:lnTo>
                    <a:pt x="1008" y="702"/>
                  </a:lnTo>
                  <a:lnTo>
                    <a:pt x="1008" y="708"/>
                  </a:lnTo>
                  <a:lnTo>
                    <a:pt x="1014" y="714"/>
                  </a:lnTo>
                  <a:lnTo>
                    <a:pt x="1014" y="720"/>
                  </a:lnTo>
                  <a:lnTo>
                    <a:pt x="1014" y="726"/>
                  </a:lnTo>
                  <a:lnTo>
                    <a:pt x="1014" y="732"/>
                  </a:lnTo>
                  <a:lnTo>
                    <a:pt x="1020" y="738"/>
                  </a:lnTo>
                  <a:lnTo>
                    <a:pt x="1020" y="744"/>
                  </a:lnTo>
                  <a:lnTo>
                    <a:pt x="1020" y="750"/>
                  </a:lnTo>
                  <a:lnTo>
                    <a:pt x="1020" y="756"/>
                  </a:lnTo>
                  <a:lnTo>
                    <a:pt x="1026" y="756"/>
                  </a:lnTo>
                  <a:lnTo>
                    <a:pt x="1026" y="762"/>
                  </a:lnTo>
                  <a:lnTo>
                    <a:pt x="1026" y="768"/>
                  </a:lnTo>
                  <a:lnTo>
                    <a:pt x="1026" y="774"/>
                  </a:lnTo>
                  <a:lnTo>
                    <a:pt x="1032" y="774"/>
                  </a:lnTo>
                  <a:lnTo>
                    <a:pt x="1032" y="780"/>
                  </a:lnTo>
                  <a:lnTo>
                    <a:pt x="1038" y="786"/>
                  </a:lnTo>
                  <a:lnTo>
                    <a:pt x="1038" y="792"/>
                  </a:lnTo>
                  <a:lnTo>
                    <a:pt x="1044" y="792"/>
                  </a:lnTo>
                  <a:lnTo>
                    <a:pt x="1044" y="798"/>
                  </a:lnTo>
                  <a:lnTo>
                    <a:pt x="1050" y="798"/>
                  </a:lnTo>
                  <a:lnTo>
                    <a:pt x="1056" y="798"/>
                  </a:lnTo>
                  <a:lnTo>
                    <a:pt x="1056" y="804"/>
                  </a:lnTo>
                  <a:lnTo>
                    <a:pt x="1062" y="804"/>
                  </a:lnTo>
                  <a:lnTo>
                    <a:pt x="1062" y="810"/>
                  </a:lnTo>
                  <a:lnTo>
                    <a:pt x="1068" y="810"/>
                  </a:lnTo>
                  <a:lnTo>
                    <a:pt x="1074" y="810"/>
                  </a:lnTo>
                  <a:lnTo>
                    <a:pt x="1074" y="816"/>
                  </a:lnTo>
                  <a:lnTo>
                    <a:pt x="1080" y="816"/>
                  </a:lnTo>
                  <a:lnTo>
                    <a:pt x="1080" y="822"/>
                  </a:lnTo>
                  <a:lnTo>
                    <a:pt x="1086" y="822"/>
                  </a:lnTo>
                  <a:lnTo>
                    <a:pt x="1086" y="828"/>
                  </a:lnTo>
                  <a:lnTo>
                    <a:pt x="1092" y="828"/>
                  </a:lnTo>
                  <a:lnTo>
                    <a:pt x="1098" y="828"/>
                  </a:lnTo>
                  <a:lnTo>
                    <a:pt x="1098" y="834"/>
                  </a:lnTo>
                  <a:lnTo>
                    <a:pt x="1104" y="834"/>
                  </a:lnTo>
                  <a:lnTo>
                    <a:pt x="1104" y="840"/>
                  </a:lnTo>
                  <a:lnTo>
                    <a:pt x="1110" y="840"/>
                  </a:lnTo>
                  <a:lnTo>
                    <a:pt x="1116" y="840"/>
                  </a:lnTo>
                  <a:lnTo>
                    <a:pt x="1116" y="846"/>
                  </a:lnTo>
                  <a:lnTo>
                    <a:pt x="1122" y="846"/>
                  </a:lnTo>
                  <a:lnTo>
                    <a:pt x="1122" y="852"/>
                  </a:lnTo>
                  <a:lnTo>
                    <a:pt x="1128" y="852"/>
                  </a:lnTo>
                  <a:lnTo>
                    <a:pt x="1134" y="852"/>
                  </a:lnTo>
                  <a:lnTo>
                    <a:pt x="1134" y="858"/>
                  </a:lnTo>
                  <a:lnTo>
                    <a:pt x="1140" y="858"/>
                  </a:lnTo>
                  <a:lnTo>
                    <a:pt x="1140" y="864"/>
                  </a:lnTo>
                  <a:lnTo>
                    <a:pt x="1146" y="864"/>
                  </a:lnTo>
                  <a:lnTo>
                    <a:pt x="1152" y="864"/>
                  </a:lnTo>
                  <a:lnTo>
                    <a:pt x="1152" y="870"/>
                  </a:lnTo>
                  <a:lnTo>
                    <a:pt x="1158" y="870"/>
                  </a:lnTo>
                  <a:lnTo>
                    <a:pt x="1158" y="876"/>
                  </a:lnTo>
                  <a:lnTo>
                    <a:pt x="1164" y="876"/>
                  </a:lnTo>
                  <a:lnTo>
                    <a:pt x="1170" y="876"/>
                  </a:lnTo>
                  <a:lnTo>
                    <a:pt x="1170" y="882"/>
                  </a:lnTo>
                  <a:lnTo>
                    <a:pt x="1176" y="882"/>
                  </a:lnTo>
                  <a:lnTo>
                    <a:pt x="1176" y="888"/>
                  </a:lnTo>
                  <a:lnTo>
                    <a:pt x="1182" y="888"/>
                  </a:lnTo>
                  <a:lnTo>
                    <a:pt x="1188" y="888"/>
                  </a:lnTo>
                  <a:lnTo>
                    <a:pt x="1188" y="894"/>
                  </a:lnTo>
                  <a:lnTo>
                    <a:pt x="1194" y="894"/>
                  </a:lnTo>
                  <a:lnTo>
                    <a:pt x="1200" y="894"/>
                  </a:lnTo>
                  <a:lnTo>
                    <a:pt x="1200" y="900"/>
                  </a:lnTo>
                  <a:lnTo>
                    <a:pt x="1206" y="900"/>
                  </a:lnTo>
                  <a:lnTo>
                    <a:pt x="1206" y="906"/>
                  </a:lnTo>
                  <a:lnTo>
                    <a:pt x="1212" y="906"/>
                  </a:lnTo>
                  <a:lnTo>
                    <a:pt x="1218" y="906"/>
                  </a:lnTo>
                  <a:lnTo>
                    <a:pt x="1218" y="912"/>
                  </a:lnTo>
                  <a:lnTo>
                    <a:pt x="1224" y="912"/>
                  </a:lnTo>
                  <a:lnTo>
                    <a:pt x="1230" y="912"/>
                  </a:lnTo>
                  <a:lnTo>
                    <a:pt x="1230" y="918"/>
                  </a:lnTo>
                  <a:lnTo>
                    <a:pt x="1236" y="918"/>
                  </a:lnTo>
                  <a:lnTo>
                    <a:pt x="1236" y="924"/>
                  </a:lnTo>
                  <a:lnTo>
                    <a:pt x="1242" y="924"/>
                  </a:lnTo>
                  <a:lnTo>
                    <a:pt x="1248" y="924"/>
                  </a:lnTo>
                  <a:lnTo>
                    <a:pt x="1248" y="930"/>
                  </a:lnTo>
                  <a:lnTo>
                    <a:pt x="1254" y="930"/>
                  </a:lnTo>
                  <a:lnTo>
                    <a:pt x="1260" y="930"/>
                  </a:lnTo>
                  <a:lnTo>
                    <a:pt x="1260" y="936"/>
                  </a:lnTo>
                  <a:lnTo>
                    <a:pt x="1266" y="936"/>
                  </a:lnTo>
                  <a:lnTo>
                    <a:pt x="1272" y="936"/>
                  </a:lnTo>
                  <a:lnTo>
                    <a:pt x="1272" y="942"/>
                  </a:lnTo>
                  <a:lnTo>
                    <a:pt x="1278" y="942"/>
                  </a:lnTo>
                  <a:lnTo>
                    <a:pt x="1284" y="948"/>
                  </a:lnTo>
                  <a:lnTo>
                    <a:pt x="1290" y="948"/>
                  </a:lnTo>
                  <a:lnTo>
                    <a:pt x="1290" y="954"/>
                  </a:lnTo>
                  <a:lnTo>
                    <a:pt x="1296" y="954"/>
                  </a:lnTo>
                  <a:lnTo>
                    <a:pt x="1302" y="954"/>
                  </a:lnTo>
                  <a:lnTo>
                    <a:pt x="1302" y="960"/>
                  </a:lnTo>
                  <a:lnTo>
                    <a:pt x="1308" y="960"/>
                  </a:lnTo>
                  <a:lnTo>
                    <a:pt x="1314" y="960"/>
                  </a:lnTo>
                  <a:lnTo>
                    <a:pt x="1314" y="966"/>
                  </a:lnTo>
                  <a:lnTo>
                    <a:pt x="1320" y="966"/>
                  </a:lnTo>
                  <a:lnTo>
                    <a:pt x="1326" y="966"/>
                  </a:lnTo>
                  <a:lnTo>
                    <a:pt x="1326" y="972"/>
                  </a:lnTo>
                  <a:lnTo>
                    <a:pt x="1332" y="972"/>
                  </a:lnTo>
                  <a:lnTo>
                    <a:pt x="1338" y="972"/>
                  </a:lnTo>
                  <a:lnTo>
                    <a:pt x="1338" y="978"/>
                  </a:lnTo>
                  <a:lnTo>
                    <a:pt x="1344" y="978"/>
                  </a:lnTo>
                  <a:lnTo>
                    <a:pt x="1350" y="978"/>
                  </a:lnTo>
                  <a:lnTo>
                    <a:pt x="1350" y="984"/>
                  </a:lnTo>
                  <a:lnTo>
                    <a:pt x="1356" y="984"/>
                  </a:lnTo>
                  <a:lnTo>
                    <a:pt x="1362" y="984"/>
                  </a:lnTo>
                  <a:lnTo>
                    <a:pt x="1368" y="984"/>
                  </a:lnTo>
                  <a:lnTo>
                    <a:pt x="1368" y="990"/>
                  </a:lnTo>
                  <a:lnTo>
                    <a:pt x="1374" y="990"/>
                  </a:lnTo>
                  <a:lnTo>
                    <a:pt x="1380" y="990"/>
                  </a:lnTo>
                  <a:lnTo>
                    <a:pt x="1380" y="996"/>
                  </a:lnTo>
                  <a:lnTo>
                    <a:pt x="1386" y="996"/>
                  </a:lnTo>
                  <a:lnTo>
                    <a:pt x="1392" y="996"/>
                  </a:lnTo>
                  <a:lnTo>
                    <a:pt x="1392" y="1002"/>
                  </a:lnTo>
                  <a:lnTo>
                    <a:pt x="1398" y="1002"/>
                  </a:lnTo>
                  <a:lnTo>
                    <a:pt x="1404" y="1002"/>
                  </a:lnTo>
                  <a:lnTo>
                    <a:pt x="1404" y="1008"/>
                  </a:lnTo>
                  <a:lnTo>
                    <a:pt x="1410" y="1008"/>
                  </a:lnTo>
                  <a:lnTo>
                    <a:pt x="1416" y="1008"/>
                  </a:lnTo>
                  <a:lnTo>
                    <a:pt x="1422" y="1008"/>
                  </a:lnTo>
                  <a:lnTo>
                    <a:pt x="1422" y="1014"/>
                  </a:lnTo>
                  <a:lnTo>
                    <a:pt x="1428" y="1014"/>
                  </a:lnTo>
                  <a:lnTo>
                    <a:pt x="1434" y="1014"/>
                  </a:lnTo>
                  <a:lnTo>
                    <a:pt x="1434" y="1020"/>
                  </a:lnTo>
                  <a:lnTo>
                    <a:pt x="1440" y="1020"/>
                  </a:lnTo>
                  <a:lnTo>
                    <a:pt x="1446" y="1020"/>
                  </a:lnTo>
                  <a:lnTo>
                    <a:pt x="1452" y="1020"/>
                  </a:lnTo>
                  <a:lnTo>
                    <a:pt x="1452" y="1026"/>
                  </a:lnTo>
                  <a:lnTo>
                    <a:pt x="1458" y="1026"/>
                  </a:lnTo>
                  <a:lnTo>
                    <a:pt x="1464" y="1026"/>
                  </a:lnTo>
                  <a:lnTo>
                    <a:pt x="1464" y="1032"/>
                  </a:lnTo>
                  <a:lnTo>
                    <a:pt x="1470" y="1032"/>
                  </a:lnTo>
                  <a:lnTo>
                    <a:pt x="1476" y="1032"/>
                  </a:lnTo>
                  <a:lnTo>
                    <a:pt x="1482" y="1032"/>
                  </a:lnTo>
                  <a:lnTo>
                    <a:pt x="1482" y="1038"/>
                  </a:lnTo>
                  <a:lnTo>
                    <a:pt x="1488" y="1038"/>
                  </a:lnTo>
                  <a:lnTo>
                    <a:pt x="1494" y="1038"/>
                  </a:lnTo>
                  <a:lnTo>
                    <a:pt x="1500" y="1038"/>
                  </a:lnTo>
                  <a:lnTo>
                    <a:pt x="1500" y="1044"/>
                  </a:lnTo>
                  <a:lnTo>
                    <a:pt x="1506" y="1044"/>
                  </a:lnTo>
                  <a:lnTo>
                    <a:pt x="1512" y="1044"/>
                  </a:lnTo>
                  <a:lnTo>
                    <a:pt x="1518" y="1044"/>
                  </a:lnTo>
                  <a:lnTo>
                    <a:pt x="1518" y="1050"/>
                  </a:lnTo>
                  <a:lnTo>
                    <a:pt x="1524" y="1050"/>
                  </a:lnTo>
                  <a:lnTo>
                    <a:pt x="1530" y="1050"/>
                  </a:lnTo>
                  <a:lnTo>
                    <a:pt x="1536" y="1050"/>
                  </a:lnTo>
                  <a:lnTo>
                    <a:pt x="1536" y="1056"/>
                  </a:lnTo>
                  <a:lnTo>
                    <a:pt x="1542" y="1056"/>
                  </a:lnTo>
                  <a:lnTo>
                    <a:pt x="1548" y="1056"/>
                  </a:lnTo>
                  <a:lnTo>
                    <a:pt x="1554" y="1056"/>
                  </a:lnTo>
                  <a:lnTo>
                    <a:pt x="1560" y="1056"/>
                  </a:lnTo>
                  <a:lnTo>
                    <a:pt x="1560" y="1062"/>
                  </a:lnTo>
                  <a:lnTo>
                    <a:pt x="1566" y="1062"/>
                  </a:lnTo>
                  <a:lnTo>
                    <a:pt x="1572" y="1062"/>
                  </a:lnTo>
                  <a:lnTo>
                    <a:pt x="1578" y="1062"/>
                  </a:lnTo>
                  <a:lnTo>
                    <a:pt x="1578" y="1068"/>
                  </a:lnTo>
                  <a:lnTo>
                    <a:pt x="1584" y="1068"/>
                  </a:lnTo>
                  <a:lnTo>
                    <a:pt x="1590" y="1068"/>
                  </a:lnTo>
                  <a:lnTo>
                    <a:pt x="1596" y="1068"/>
                  </a:lnTo>
                  <a:lnTo>
                    <a:pt x="1602" y="1068"/>
                  </a:lnTo>
                  <a:lnTo>
                    <a:pt x="1602" y="1074"/>
                  </a:lnTo>
                  <a:lnTo>
                    <a:pt x="1608" y="1074"/>
                  </a:lnTo>
                  <a:lnTo>
                    <a:pt x="1614" y="1074"/>
                  </a:lnTo>
                  <a:lnTo>
                    <a:pt x="1620" y="1074"/>
                  </a:lnTo>
                  <a:lnTo>
                    <a:pt x="1626" y="1074"/>
                  </a:lnTo>
                  <a:lnTo>
                    <a:pt x="1626" y="1080"/>
                  </a:lnTo>
                  <a:lnTo>
                    <a:pt x="1632" y="1080"/>
                  </a:lnTo>
                  <a:lnTo>
                    <a:pt x="1638" y="1080"/>
                  </a:lnTo>
                  <a:lnTo>
                    <a:pt x="1644" y="1080"/>
                  </a:lnTo>
                  <a:lnTo>
                    <a:pt x="1650" y="1080"/>
                  </a:lnTo>
                  <a:lnTo>
                    <a:pt x="1656" y="1080"/>
                  </a:lnTo>
                  <a:lnTo>
                    <a:pt x="1656" y="1086"/>
                  </a:lnTo>
                  <a:lnTo>
                    <a:pt x="1662" y="1086"/>
                  </a:lnTo>
                  <a:lnTo>
                    <a:pt x="1668" y="1086"/>
                  </a:lnTo>
                  <a:lnTo>
                    <a:pt x="1674" y="1086"/>
                  </a:lnTo>
                  <a:lnTo>
                    <a:pt x="1680" y="1086"/>
                  </a:lnTo>
                  <a:lnTo>
                    <a:pt x="1686" y="1086"/>
                  </a:lnTo>
                  <a:lnTo>
                    <a:pt x="1686" y="1092"/>
                  </a:lnTo>
                  <a:lnTo>
                    <a:pt x="1692" y="1092"/>
                  </a:lnTo>
                  <a:lnTo>
                    <a:pt x="1698" y="1092"/>
                  </a:lnTo>
                  <a:lnTo>
                    <a:pt x="1704" y="1092"/>
                  </a:lnTo>
                  <a:lnTo>
                    <a:pt x="1710" y="1092"/>
                  </a:lnTo>
                  <a:lnTo>
                    <a:pt x="1716" y="1092"/>
                  </a:lnTo>
                  <a:lnTo>
                    <a:pt x="1722" y="1092"/>
                  </a:lnTo>
                  <a:lnTo>
                    <a:pt x="1728" y="1092"/>
                  </a:lnTo>
                  <a:lnTo>
                    <a:pt x="1728" y="1098"/>
                  </a:lnTo>
                  <a:lnTo>
                    <a:pt x="1734" y="1098"/>
                  </a:lnTo>
                  <a:lnTo>
                    <a:pt x="1740" y="109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" name="Rectangle 218"/>
            <p:cNvSpPr>
              <a:spLocks noChangeArrowheads="1"/>
            </p:cNvSpPr>
            <p:nvPr/>
          </p:nvSpPr>
          <p:spPr bwMode="auto">
            <a:xfrm>
              <a:off x="4552" y="2980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13524" name="Freeform 219"/>
            <p:cNvSpPr>
              <a:spLocks/>
            </p:cNvSpPr>
            <p:nvPr/>
          </p:nvSpPr>
          <p:spPr bwMode="auto">
            <a:xfrm>
              <a:off x="3904" y="2104"/>
              <a:ext cx="1740" cy="114"/>
            </a:xfrm>
            <a:custGeom>
              <a:avLst/>
              <a:gdLst>
                <a:gd name="T0" fmla="*/ 24 w 1740"/>
                <a:gd name="T1" fmla="*/ 30 h 114"/>
                <a:gd name="T2" fmla="*/ 54 w 1740"/>
                <a:gd name="T3" fmla="*/ 42 h 114"/>
                <a:gd name="T4" fmla="*/ 78 w 1740"/>
                <a:gd name="T5" fmla="*/ 54 h 114"/>
                <a:gd name="T6" fmla="*/ 108 w 1740"/>
                <a:gd name="T7" fmla="*/ 66 h 114"/>
                <a:gd name="T8" fmla="*/ 132 w 1740"/>
                <a:gd name="T9" fmla="*/ 72 h 114"/>
                <a:gd name="T10" fmla="*/ 162 w 1740"/>
                <a:gd name="T11" fmla="*/ 84 h 114"/>
                <a:gd name="T12" fmla="*/ 192 w 1740"/>
                <a:gd name="T13" fmla="*/ 90 h 114"/>
                <a:gd name="T14" fmla="*/ 216 w 1740"/>
                <a:gd name="T15" fmla="*/ 96 h 114"/>
                <a:gd name="T16" fmla="*/ 246 w 1740"/>
                <a:gd name="T17" fmla="*/ 102 h 114"/>
                <a:gd name="T18" fmla="*/ 270 w 1740"/>
                <a:gd name="T19" fmla="*/ 108 h 114"/>
                <a:gd name="T20" fmla="*/ 300 w 1740"/>
                <a:gd name="T21" fmla="*/ 108 h 114"/>
                <a:gd name="T22" fmla="*/ 330 w 1740"/>
                <a:gd name="T23" fmla="*/ 114 h 114"/>
                <a:gd name="T24" fmla="*/ 354 w 1740"/>
                <a:gd name="T25" fmla="*/ 114 h 114"/>
                <a:gd name="T26" fmla="*/ 384 w 1740"/>
                <a:gd name="T27" fmla="*/ 114 h 114"/>
                <a:gd name="T28" fmla="*/ 408 w 1740"/>
                <a:gd name="T29" fmla="*/ 114 h 114"/>
                <a:gd name="T30" fmla="*/ 438 w 1740"/>
                <a:gd name="T31" fmla="*/ 108 h 114"/>
                <a:gd name="T32" fmla="*/ 468 w 1740"/>
                <a:gd name="T33" fmla="*/ 108 h 114"/>
                <a:gd name="T34" fmla="*/ 492 w 1740"/>
                <a:gd name="T35" fmla="*/ 102 h 114"/>
                <a:gd name="T36" fmla="*/ 522 w 1740"/>
                <a:gd name="T37" fmla="*/ 96 h 114"/>
                <a:gd name="T38" fmla="*/ 546 w 1740"/>
                <a:gd name="T39" fmla="*/ 90 h 114"/>
                <a:gd name="T40" fmla="*/ 576 w 1740"/>
                <a:gd name="T41" fmla="*/ 84 h 114"/>
                <a:gd name="T42" fmla="*/ 606 w 1740"/>
                <a:gd name="T43" fmla="*/ 72 h 114"/>
                <a:gd name="T44" fmla="*/ 630 w 1740"/>
                <a:gd name="T45" fmla="*/ 66 h 114"/>
                <a:gd name="T46" fmla="*/ 660 w 1740"/>
                <a:gd name="T47" fmla="*/ 54 h 114"/>
                <a:gd name="T48" fmla="*/ 684 w 1740"/>
                <a:gd name="T49" fmla="*/ 42 h 114"/>
                <a:gd name="T50" fmla="*/ 714 w 1740"/>
                <a:gd name="T51" fmla="*/ 30 h 114"/>
                <a:gd name="T52" fmla="*/ 744 w 1740"/>
                <a:gd name="T53" fmla="*/ 12 h 114"/>
                <a:gd name="T54" fmla="*/ 768 w 1740"/>
                <a:gd name="T55" fmla="*/ 12 h 114"/>
                <a:gd name="T56" fmla="*/ 798 w 1740"/>
                <a:gd name="T57" fmla="*/ 24 h 114"/>
                <a:gd name="T58" fmla="*/ 822 w 1740"/>
                <a:gd name="T59" fmla="*/ 36 h 114"/>
                <a:gd name="T60" fmla="*/ 852 w 1740"/>
                <a:gd name="T61" fmla="*/ 48 h 114"/>
                <a:gd name="T62" fmla="*/ 882 w 1740"/>
                <a:gd name="T63" fmla="*/ 66 h 114"/>
                <a:gd name="T64" fmla="*/ 906 w 1740"/>
                <a:gd name="T65" fmla="*/ 66 h 114"/>
                <a:gd name="T66" fmla="*/ 936 w 1740"/>
                <a:gd name="T67" fmla="*/ 48 h 114"/>
                <a:gd name="T68" fmla="*/ 960 w 1740"/>
                <a:gd name="T69" fmla="*/ 30 h 114"/>
                <a:gd name="T70" fmla="*/ 990 w 1740"/>
                <a:gd name="T71" fmla="*/ 18 h 114"/>
                <a:gd name="T72" fmla="*/ 1020 w 1740"/>
                <a:gd name="T73" fmla="*/ 0 h 114"/>
                <a:gd name="T74" fmla="*/ 1044 w 1740"/>
                <a:gd name="T75" fmla="*/ 6 h 114"/>
                <a:gd name="T76" fmla="*/ 1074 w 1740"/>
                <a:gd name="T77" fmla="*/ 24 h 114"/>
                <a:gd name="T78" fmla="*/ 1098 w 1740"/>
                <a:gd name="T79" fmla="*/ 36 h 114"/>
                <a:gd name="T80" fmla="*/ 1128 w 1740"/>
                <a:gd name="T81" fmla="*/ 48 h 114"/>
                <a:gd name="T82" fmla="*/ 1158 w 1740"/>
                <a:gd name="T83" fmla="*/ 60 h 114"/>
                <a:gd name="T84" fmla="*/ 1182 w 1740"/>
                <a:gd name="T85" fmla="*/ 66 h 114"/>
                <a:gd name="T86" fmla="*/ 1212 w 1740"/>
                <a:gd name="T87" fmla="*/ 78 h 114"/>
                <a:gd name="T88" fmla="*/ 1236 w 1740"/>
                <a:gd name="T89" fmla="*/ 84 h 114"/>
                <a:gd name="T90" fmla="*/ 1266 w 1740"/>
                <a:gd name="T91" fmla="*/ 90 h 114"/>
                <a:gd name="T92" fmla="*/ 1296 w 1740"/>
                <a:gd name="T93" fmla="*/ 96 h 114"/>
                <a:gd name="T94" fmla="*/ 1320 w 1740"/>
                <a:gd name="T95" fmla="*/ 102 h 114"/>
                <a:gd name="T96" fmla="*/ 1350 w 1740"/>
                <a:gd name="T97" fmla="*/ 108 h 114"/>
                <a:gd name="T98" fmla="*/ 1374 w 1740"/>
                <a:gd name="T99" fmla="*/ 108 h 114"/>
                <a:gd name="T100" fmla="*/ 1404 w 1740"/>
                <a:gd name="T101" fmla="*/ 108 h 114"/>
                <a:gd name="T102" fmla="*/ 1434 w 1740"/>
                <a:gd name="T103" fmla="*/ 108 h 114"/>
                <a:gd name="T104" fmla="*/ 1458 w 1740"/>
                <a:gd name="T105" fmla="*/ 108 h 114"/>
                <a:gd name="T106" fmla="*/ 1488 w 1740"/>
                <a:gd name="T107" fmla="*/ 108 h 114"/>
                <a:gd name="T108" fmla="*/ 1512 w 1740"/>
                <a:gd name="T109" fmla="*/ 102 h 114"/>
                <a:gd name="T110" fmla="*/ 1542 w 1740"/>
                <a:gd name="T111" fmla="*/ 102 h 114"/>
                <a:gd name="T112" fmla="*/ 1572 w 1740"/>
                <a:gd name="T113" fmla="*/ 96 h 114"/>
                <a:gd name="T114" fmla="*/ 1596 w 1740"/>
                <a:gd name="T115" fmla="*/ 90 h 114"/>
                <a:gd name="T116" fmla="*/ 1626 w 1740"/>
                <a:gd name="T117" fmla="*/ 84 h 114"/>
                <a:gd name="T118" fmla="*/ 1650 w 1740"/>
                <a:gd name="T119" fmla="*/ 72 h 114"/>
                <a:gd name="T120" fmla="*/ 1680 w 1740"/>
                <a:gd name="T121" fmla="*/ 60 h 114"/>
                <a:gd name="T122" fmla="*/ 1710 w 1740"/>
                <a:gd name="T123" fmla="*/ 54 h 114"/>
                <a:gd name="T124" fmla="*/ 1734 w 1740"/>
                <a:gd name="T125" fmla="*/ 4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0"/>
                <a:gd name="T190" fmla="*/ 0 h 114"/>
                <a:gd name="T191" fmla="*/ 1740 w 1740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0" h="114">
                  <a:moveTo>
                    <a:pt x="0" y="36"/>
                  </a:move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96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64" y="108"/>
                  </a:lnTo>
                  <a:lnTo>
                    <a:pt x="270" y="108"/>
                  </a:lnTo>
                  <a:lnTo>
                    <a:pt x="276" y="108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24" y="114"/>
                  </a:lnTo>
                  <a:lnTo>
                    <a:pt x="330" y="114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6" y="114"/>
                  </a:lnTo>
                  <a:lnTo>
                    <a:pt x="402" y="114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20" y="114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14"/>
                  </a:lnTo>
                  <a:lnTo>
                    <a:pt x="438" y="108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08"/>
                  </a:lnTo>
                  <a:lnTo>
                    <a:pt x="468" y="108"/>
                  </a:lnTo>
                  <a:lnTo>
                    <a:pt x="474" y="108"/>
                  </a:lnTo>
                  <a:lnTo>
                    <a:pt x="480" y="108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92" y="102"/>
                  </a:lnTo>
                  <a:lnTo>
                    <a:pt x="498" y="102"/>
                  </a:lnTo>
                  <a:lnTo>
                    <a:pt x="504" y="102"/>
                  </a:lnTo>
                  <a:lnTo>
                    <a:pt x="510" y="102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22" y="96"/>
                  </a:lnTo>
                  <a:lnTo>
                    <a:pt x="528" y="96"/>
                  </a:lnTo>
                  <a:lnTo>
                    <a:pt x="534" y="96"/>
                  </a:lnTo>
                  <a:lnTo>
                    <a:pt x="540" y="96"/>
                  </a:lnTo>
                  <a:lnTo>
                    <a:pt x="540" y="90"/>
                  </a:lnTo>
                  <a:lnTo>
                    <a:pt x="546" y="90"/>
                  </a:lnTo>
                  <a:lnTo>
                    <a:pt x="552" y="90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64" y="84"/>
                  </a:lnTo>
                  <a:lnTo>
                    <a:pt x="570" y="84"/>
                  </a:lnTo>
                  <a:lnTo>
                    <a:pt x="576" y="84"/>
                  </a:lnTo>
                  <a:lnTo>
                    <a:pt x="582" y="84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0" y="72"/>
                  </a:lnTo>
                  <a:lnTo>
                    <a:pt x="606" y="72"/>
                  </a:lnTo>
                  <a:lnTo>
                    <a:pt x="612" y="72"/>
                  </a:lnTo>
                  <a:lnTo>
                    <a:pt x="618" y="72"/>
                  </a:lnTo>
                  <a:lnTo>
                    <a:pt x="618" y="66"/>
                  </a:lnTo>
                  <a:lnTo>
                    <a:pt x="624" y="66"/>
                  </a:lnTo>
                  <a:lnTo>
                    <a:pt x="630" y="66"/>
                  </a:lnTo>
                  <a:lnTo>
                    <a:pt x="636" y="66"/>
                  </a:lnTo>
                  <a:lnTo>
                    <a:pt x="636" y="60"/>
                  </a:lnTo>
                  <a:lnTo>
                    <a:pt x="642" y="60"/>
                  </a:lnTo>
                  <a:lnTo>
                    <a:pt x="648" y="60"/>
                  </a:lnTo>
                  <a:lnTo>
                    <a:pt x="654" y="54"/>
                  </a:lnTo>
                  <a:lnTo>
                    <a:pt x="660" y="54"/>
                  </a:lnTo>
                  <a:lnTo>
                    <a:pt x="666" y="54"/>
                  </a:lnTo>
                  <a:lnTo>
                    <a:pt x="666" y="48"/>
                  </a:lnTo>
                  <a:lnTo>
                    <a:pt x="672" y="48"/>
                  </a:lnTo>
                  <a:lnTo>
                    <a:pt x="678" y="48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36"/>
                  </a:lnTo>
                  <a:lnTo>
                    <a:pt x="696" y="36"/>
                  </a:lnTo>
                  <a:lnTo>
                    <a:pt x="702" y="36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14" y="30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6" y="24"/>
                  </a:lnTo>
                  <a:lnTo>
                    <a:pt x="726" y="18"/>
                  </a:lnTo>
                  <a:lnTo>
                    <a:pt x="732" y="18"/>
                  </a:lnTo>
                  <a:lnTo>
                    <a:pt x="738" y="18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6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8"/>
                  </a:lnTo>
                  <a:lnTo>
                    <a:pt x="792" y="18"/>
                  </a:lnTo>
                  <a:lnTo>
                    <a:pt x="792" y="24"/>
                  </a:lnTo>
                  <a:lnTo>
                    <a:pt x="798" y="24"/>
                  </a:lnTo>
                  <a:lnTo>
                    <a:pt x="804" y="24"/>
                  </a:lnTo>
                  <a:lnTo>
                    <a:pt x="804" y="30"/>
                  </a:lnTo>
                  <a:lnTo>
                    <a:pt x="810" y="30"/>
                  </a:lnTo>
                  <a:lnTo>
                    <a:pt x="816" y="30"/>
                  </a:lnTo>
                  <a:lnTo>
                    <a:pt x="816" y="36"/>
                  </a:lnTo>
                  <a:lnTo>
                    <a:pt x="822" y="36"/>
                  </a:lnTo>
                  <a:lnTo>
                    <a:pt x="828" y="36"/>
                  </a:lnTo>
                  <a:lnTo>
                    <a:pt x="828" y="42"/>
                  </a:lnTo>
                  <a:lnTo>
                    <a:pt x="834" y="42"/>
                  </a:lnTo>
                  <a:lnTo>
                    <a:pt x="840" y="42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54"/>
                  </a:lnTo>
                  <a:lnTo>
                    <a:pt x="858" y="54"/>
                  </a:lnTo>
                  <a:lnTo>
                    <a:pt x="864" y="54"/>
                  </a:lnTo>
                  <a:lnTo>
                    <a:pt x="864" y="60"/>
                  </a:lnTo>
                  <a:lnTo>
                    <a:pt x="870" y="60"/>
                  </a:lnTo>
                  <a:lnTo>
                    <a:pt x="876" y="60"/>
                  </a:lnTo>
                  <a:lnTo>
                    <a:pt x="876" y="66"/>
                  </a:lnTo>
                  <a:lnTo>
                    <a:pt x="882" y="66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900" y="66"/>
                  </a:lnTo>
                  <a:lnTo>
                    <a:pt x="906" y="66"/>
                  </a:lnTo>
                  <a:lnTo>
                    <a:pt x="906" y="60"/>
                  </a:lnTo>
                  <a:lnTo>
                    <a:pt x="912" y="60"/>
                  </a:lnTo>
                  <a:lnTo>
                    <a:pt x="918" y="60"/>
                  </a:lnTo>
                  <a:lnTo>
                    <a:pt x="918" y="54"/>
                  </a:lnTo>
                  <a:lnTo>
                    <a:pt x="924" y="54"/>
                  </a:lnTo>
                  <a:lnTo>
                    <a:pt x="930" y="54"/>
                  </a:lnTo>
                  <a:lnTo>
                    <a:pt x="930" y="48"/>
                  </a:lnTo>
                  <a:lnTo>
                    <a:pt x="936" y="48"/>
                  </a:lnTo>
                  <a:lnTo>
                    <a:pt x="942" y="48"/>
                  </a:lnTo>
                  <a:lnTo>
                    <a:pt x="942" y="42"/>
                  </a:lnTo>
                  <a:lnTo>
                    <a:pt x="948" y="42"/>
                  </a:lnTo>
                  <a:lnTo>
                    <a:pt x="948" y="36"/>
                  </a:lnTo>
                  <a:lnTo>
                    <a:pt x="954" y="36"/>
                  </a:lnTo>
                  <a:lnTo>
                    <a:pt x="960" y="36"/>
                  </a:lnTo>
                  <a:lnTo>
                    <a:pt x="960" y="30"/>
                  </a:lnTo>
                  <a:lnTo>
                    <a:pt x="966" y="30"/>
                  </a:lnTo>
                  <a:lnTo>
                    <a:pt x="972" y="30"/>
                  </a:lnTo>
                  <a:lnTo>
                    <a:pt x="972" y="24"/>
                  </a:lnTo>
                  <a:lnTo>
                    <a:pt x="978" y="24"/>
                  </a:lnTo>
                  <a:lnTo>
                    <a:pt x="984" y="24"/>
                  </a:lnTo>
                  <a:lnTo>
                    <a:pt x="984" y="18"/>
                  </a:lnTo>
                  <a:lnTo>
                    <a:pt x="990" y="18"/>
                  </a:lnTo>
                  <a:lnTo>
                    <a:pt x="996" y="12"/>
                  </a:lnTo>
                  <a:lnTo>
                    <a:pt x="1002" y="12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14" y="6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38" y="6"/>
                  </a:lnTo>
                  <a:lnTo>
                    <a:pt x="1044" y="6"/>
                  </a:lnTo>
                  <a:lnTo>
                    <a:pt x="1050" y="6"/>
                  </a:lnTo>
                  <a:lnTo>
                    <a:pt x="1050" y="12"/>
                  </a:lnTo>
                  <a:lnTo>
                    <a:pt x="1056" y="12"/>
                  </a:lnTo>
                  <a:lnTo>
                    <a:pt x="1062" y="12"/>
                  </a:lnTo>
                  <a:lnTo>
                    <a:pt x="1062" y="18"/>
                  </a:lnTo>
                  <a:lnTo>
                    <a:pt x="1068" y="18"/>
                  </a:lnTo>
                  <a:lnTo>
                    <a:pt x="1074" y="18"/>
                  </a:lnTo>
                  <a:lnTo>
                    <a:pt x="1074" y="24"/>
                  </a:lnTo>
                  <a:lnTo>
                    <a:pt x="1080" y="24"/>
                  </a:lnTo>
                  <a:lnTo>
                    <a:pt x="1086" y="24"/>
                  </a:lnTo>
                  <a:lnTo>
                    <a:pt x="1086" y="30"/>
                  </a:lnTo>
                  <a:lnTo>
                    <a:pt x="1092" y="30"/>
                  </a:lnTo>
                  <a:lnTo>
                    <a:pt x="1098" y="30"/>
                  </a:lnTo>
                  <a:lnTo>
                    <a:pt x="1098" y="36"/>
                  </a:lnTo>
                  <a:lnTo>
                    <a:pt x="1104" y="36"/>
                  </a:lnTo>
                  <a:lnTo>
                    <a:pt x="1110" y="36"/>
                  </a:lnTo>
                  <a:lnTo>
                    <a:pt x="1110" y="42"/>
                  </a:lnTo>
                  <a:lnTo>
                    <a:pt x="1116" y="42"/>
                  </a:lnTo>
                  <a:lnTo>
                    <a:pt x="1122" y="42"/>
                  </a:lnTo>
                  <a:lnTo>
                    <a:pt x="1122" y="48"/>
                  </a:lnTo>
                  <a:lnTo>
                    <a:pt x="1128" y="48"/>
                  </a:lnTo>
                  <a:lnTo>
                    <a:pt x="1134" y="48"/>
                  </a:lnTo>
                  <a:lnTo>
                    <a:pt x="1134" y="54"/>
                  </a:lnTo>
                  <a:lnTo>
                    <a:pt x="1140" y="54"/>
                  </a:lnTo>
                  <a:lnTo>
                    <a:pt x="1146" y="54"/>
                  </a:lnTo>
                  <a:lnTo>
                    <a:pt x="1152" y="54"/>
                  </a:lnTo>
                  <a:lnTo>
                    <a:pt x="1152" y="60"/>
                  </a:lnTo>
                  <a:lnTo>
                    <a:pt x="1158" y="60"/>
                  </a:lnTo>
                  <a:lnTo>
                    <a:pt x="1164" y="60"/>
                  </a:lnTo>
                  <a:lnTo>
                    <a:pt x="1164" y="66"/>
                  </a:lnTo>
                  <a:lnTo>
                    <a:pt x="1170" y="66"/>
                  </a:lnTo>
                  <a:lnTo>
                    <a:pt x="1176" y="66"/>
                  </a:lnTo>
                  <a:lnTo>
                    <a:pt x="1182" y="66"/>
                  </a:lnTo>
                  <a:lnTo>
                    <a:pt x="1182" y="72"/>
                  </a:lnTo>
                  <a:lnTo>
                    <a:pt x="1188" y="72"/>
                  </a:lnTo>
                  <a:lnTo>
                    <a:pt x="1194" y="72"/>
                  </a:lnTo>
                  <a:lnTo>
                    <a:pt x="1200" y="72"/>
                  </a:lnTo>
                  <a:lnTo>
                    <a:pt x="1200" y="78"/>
                  </a:lnTo>
                  <a:lnTo>
                    <a:pt x="1206" y="78"/>
                  </a:lnTo>
                  <a:lnTo>
                    <a:pt x="1212" y="78"/>
                  </a:lnTo>
                  <a:lnTo>
                    <a:pt x="1218" y="78"/>
                  </a:lnTo>
                  <a:lnTo>
                    <a:pt x="1218" y="84"/>
                  </a:lnTo>
                  <a:lnTo>
                    <a:pt x="1224" y="84"/>
                  </a:lnTo>
                  <a:lnTo>
                    <a:pt x="1230" y="84"/>
                  </a:lnTo>
                  <a:lnTo>
                    <a:pt x="1236" y="84"/>
                  </a:lnTo>
                  <a:lnTo>
                    <a:pt x="1242" y="84"/>
                  </a:lnTo>
                  <a:lnTo>
                    <a:pt x="1242" y="90"/>
                  </a:lnTo>
                  <a:lnTo>
                    <a:pt x="1248" y="90"/>
                  </a:lnTo>
                  <a:lnTo>
                    <a:pt x="1254" y="90"/>
                  </a:lnTo>
                  <a:lnTo>
                    <a:pt x="1260" y="90"/>
                  </a:lnTo>
                  <a:lnTo>
                    <a:pt x="1266" y="90"/>
                  </a:lnTo>
                  <a:lnTo>
                    <a:pt x="1266" y="96"/>
                  </a:lnTo>
                  <a:lnTo>
                    <a:pt x="1272" y="96"/>
                  </a:lnTo>
                  <a:lnTo>
                    <a:pt x="1278" y="96"/>
                  </a:lnTo>
                  <a:lnTo>
                    <a:pt x="1284" y="96"/>
                  </a:lnTo>
                  <a:lnTo>
                    <a:pt x="1290" y="96"/>
                  </a:lnTo>
                  <a:lnTo>
                    <a:pt x="1296" y="96"/>
                  </a:lnTo>
                  <a:lnTo>
                    <a:pt x="1296" y="102"/>
                  </a:lnTo>
                  <a:lnTo>
                    <a:pt x="1302" y="102"/>
                  </a:lnTo>
                  <a:lnTo>
                    <a:pt x="1308" y="102"/>
                  </a:lnTo>
                  <a:lnTo>
                    <a:pt x="1314" y="102"/>
                  </a:lnTo>
                  <a:lnTo>
                    <a:pt x="1320" y="102"/>
                  </a:lnTo>
                  <a:lnTo>
                    <a:pt x="1326" y="102"/>
                  </a:lnTo>
                  <a:lnTo>
                    <a:pt x="1332" y="102"/>
                  </a:lnTo>
                  <a:lnTo>
                    <a:pt x="1332" y="108"/>
                  </a:lnTo>
                  <a:lnTo>
                    <a:pt x="1338" y="108"/>
                  </a:lnTo>
                  <a:lnTo>
                    <a:pt x="1344" y="108"/>
                  </a:lnTo>
                  <a:lnTo>
                    <a:pt x="1350" y="108"/>
                  </a:lnTo>
                  <a:lnTo>
                    <a:pt x="1356" y="108"/>
                  </a:lnTo>
                  <a:lnTo>
                    <a:pt x="1362" y="108"/>
                  </a:lnTo>
                  <a:lnTo>
                    <a:pt x="1368" y="108"/>
                  </a:lnTo>
                  <a:lnTo>
                    <a:pt x="1374" y="108"/>
                  </a:lnTo>
                  <a:lnTo>
                    <a:pt x="1380" y="108"/>
                  </a:lnTo>
                  <a:lnTo>
                    <a:pt x="1386" y="108"/>
                  </a:lnTo>
                  <a:lnTo>
                    <a:pt x="1392" y="108"/>
                  </a:lnTo>
                  <a:lnTo>
                    <a:pt x="1398" y="108"/>
                  </a:lnTo>
                  <a:lnTo>
                    <a:pt x="1404" y="108"/>
                  </a:lnTo>
                  <a:lnTo>
                    <a:pt x="1410" y="108"/>
                  </a:lnTo>
                  <a:lnTo>
                    <a:pt x="1416" y="108"/>
                  </a:lnTo>
                  <a:lnTo>
                    <a:pt x="1422" y="108"/>
                  </a:lnTo>
                  <a:lnTo>
                    <a:pt x="1428" y="108"/>
                  </a:lnTo>
                  <a:lnTo>
                    <a:pt x="1434" y="108"/>
                  </a:lnTo>
                  <a:lnTo>
                    <a:pt x="1440" y="108"/>
                  </a:lnTo>
                  <a:lnTo>
                    <a:pt x="1446" y="108"/>
                  </a:lnTo>
                  <a:lnTo>
                    <a:pt x="1452" y="108"/>
                  </a:lnTo>
                  <a:lnTo>
                    <a:pt x="1458" y="108"/>
                  </a:lnTo>
                  <a:lnTo>
                    <a:pt x="1464" y="108"/>
                  </a:lnTo>
                  <a:lnTo>
                    <a:pt x="1470" y="108"/>
                  </a:lnTo>
                  <a:lnTo>
                    <a:pt x="1476" y="108"/>
                  </a:lnTo>
                  <a:lnTo>
                    <a:pt x="1482" y="108"/>
                  </a:lnTo>
                  <a:lnTo>
                    <a:pt x="1488" y="108"/>
                  </a:lnTo>
                  <a:lnTo>
                    <a:pt x="1494" y="108"/>
                  </a:lnTo>
                  <a:lnTo>
                    <a:pt x="1500" y="108"/>
                  </a:lnTo>
                  <a:lnTo>
                    <a:pt x="1506" y="108"/>
                  </a:lnTo>
                  <a:lnTo>
                    <a:pt x="1512" y="108"/>
                  </a:lnTo>
                  <a:lnTo>
                    <a:pt x="1512" y="102"/>
                  </a:lnTo>
                  <a:lnTo>
                    <a:pt x="1518" y="102"/>
                  </a:lnTo>
                  <a:lnTo>
                    <a:pt x="1524" y="102"/>
                  </a:lnTo>
                  <a:lnTo>
                    <a:pt x="1530" y="102"/>
                  </a:lnTo>
                  <a:lnTo>
                    <a:pt x="1536" y="102"/>
                  </a:lnTo>
                  <a:lnTo>
                    <a:pt x="1542" y="102"/>
                  </a:lnTo>
                  <a:lnTo>
                    <a:pt x="1548" y="102"/>
                  </a:lnTo>
                  <a:lnTo>
                    <a:pt x="1548" y="96"/>
                  </a:lnTo>
                  <a:lnTo>
                    <a:pt x="1554" y="96"/>
                  </a:lnTo>
                  <a:lnTo>
                    <a:pt x="1560" y="96"/>
                  </a:lnTo>
                  <a:lnTo>
                    <a:pt x="1566" y="96"/>
                  </a:lnTo>
                  <a:lnTo>
                    <a:pt x="1572" y="96"/>
                  </a:lnTo>
                  <a:lnTo>
                    <a:pt x="1578" y="96"/>
                  </a:lnTo>
                  <a:lnTo>
                    <a:pt x="1578" y="90"/>
                  </a:lnTo>
                  <a:lnTo>
                    <a:pt x="1584" y="90"/>
                  </a:lnTo>
                  <a:lnTo>
                    <a:pt x="1590" y="90"/>
                  </a:lnTo>
                  <a:lnTo>
                    <a:pt x="1596" y="90"/>
                  </a:lnTo>
                  <a:lnTo>
                    <a:pt x="1602" y="90"/>
                  </a:lnTo>
                  <a:lnTo>
                    <a:pt x="1602" y="84"/>
                  </a:lnTo>
                  <a:lnTo>
                    <a:pt x="1608" y="84"/>
                  </a:lnTo>
                  <a:lnTo>
                    <a:pt x="1614" y="84"/>
                  </a:lnTo>
                  <a:lnTo>
                    <a:pt x="1620" y="84"/>
                  </a:lnTo>
                  <a:lnTo>
                    <a:pt x="1626" y="84"/>
                  </a:lnTo>
                  <a:lnTo>
                    <a:pt x="1626" y="78"/>
                  </a:lnTo>
                  <a:lnTo>
                    <a:pt x="1632" y="78"/>
                  </a:lnTo>
                  <a:lnTo>
                    <a:pt x="1638" y="78"/>
                  </a:lnTo>
                  <a:lnTo>
                    <a:pt x="1644" y="78"/>
                  </a:lnTo>
                  <a:lnTo>
                    <a:pt x="1644" y="72"/>
                  </a:lnTo>
                  <a:lnTo>
                    <a:pt x="1650" y="72"/>
                  </a:lnTo>
                  <a:lnTo>
                    <a:pt x="1656" y="72"/>
                  </a:lnTo>
                  <a:lnTo>
                    <a:pt x="1662" y="72"/>
                  </a:lnTo>
                  <a:lnTo>
                    <a:pt x="1662" y="66"/>
                  </a:lnTo>
                  <a:lnTo>
                    <a:pt x="1668" y="66"/>
                  </a:lnTo>
                  <a:lnTo>
                    <a:pt x="1674" y="66"/>
                  </a:lnTo>
                  <a:lnTo>
                    <a:pt x="1680" y="66"/>
                  </a:lnTo>
                  <a:lnTo>
                    <a:pt x="1680" y="60"/>
                  </a:lnTo>
                  <a:lnTo>
                    <a:pt x="1686" y="60"/>
                  </a:lnTo>
                  <a:lnTo>
                    <a:pt x="1692" y="60"/>
                  </a:lnTo>
                  <a:lnTo>
                    <a:pt x="1698" y="54"/>
                  </a:lnTo>
                  <a:lnTo>
                    <a:pt x="1704" y="54"/>
                  </a:lnTo>
                  <a:lnTo>
                    <a:pt x="1710" y="54"/>
                  </a:lnTo>
                  <a:lnTo>
                    <a:pt x="1710" y="48"/>
                  </a:lnTo>
                  <a:lnTo>
                    <a:pt x="1716" y="48"/>
                  </a:lnTo>
                  <a:lnTo>
                    <a:pt x="1722" y="48"/>
                  </a:lnTo>
                  <a:lnTo>
                    <a:pt x="1722" y="42"/>
                  </a:lnTo>
                  <a:lnTo>
                    <a:pt x="1728" y="42"/>
                  </a:lnTo>
                  <a:lnTo>
                    <a:pt x="1734" y="42"/>
                  </a:lnTo>
                  <a:lnTo>
                    <a:pt x="1740" y="3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" name="Rectangle 220"/>
            <p:cNvSpPr>
              <a:spLocks noChangeArrowheads="1"/>
            </p:cNvSpPr>
            <p:nvPr/>
          </p:nvSpPr>
          <p:spPr bwMode="auto">
            <a:xfrm>
              <a:off x="4972" y="2980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13526" name="Freeform 221"/>
            <p:cNvSpPr>
              <a:spLocks/>
            </p:cNvSpPr>
            <p:nvPr/>
          </p:nvSpPr>
          <p:spPr bwMode="auto">
            <a:xfrm>
              <a:off x="3904" y="2320"/>
              <a:ext cx="1740" cy="1"/>
            </a:xfrm>
            <a:custGeom>
              <a:avLst/>
              <a:gdLst>
                <a:gd name="T0" fmla="*/ 24 w 1740"/>
                <a:gd name="T1" fmla="*/ 0 h 1"/>
                <a:gd name="T2" fmla="*/ 54 w 1740"/>
                <a:gd name="T3" fmla="*/ 0 h 1"/>
                <a:gd name="T4" fmla="*/ 78 w 1740"/>
                <a:gd name="T5" fmla="*/ 0 h 1"/>
                <a:gd name="T6" fmla="*/ 108 w 1740"/>
                <a:gd name="T7" fmla="*/ 0 h 1"/>
                <a:gd name="T8" fmla="*/ 132 w 1740"/>
                <a:gd name="T9" fmla="*/ 0 h 1"/>
                <a:gd name="T10" fmla="*/ 162 w 1740"/>
                <a:gd name="T11" fmla="*/ 0 h 1"/>
                <a:gd name="T12" fmla="*/ 192 w 1740"/>
                <a:gd name="T13" fmla="*/ 0 h 1"/>
                <a:gd name="T14" fmla="*/ 216 w 1740"/>
                <a:gd name="T15" fmla="*/ 0 h 1"/>
                <a:gd name="T16" fmla="*/ 246 w 1740"/>
                <a:gd name="T17" fmla="*/ 0 h 1"/>
                <a:gd name="T18" fmla="*/ 270 w 1740"/>
                <a:gd name="T19" fmla="*/ 0 h 1"/>
                <a:gd name="T20" fmla="*/ 300 w 1740"/>
                <a:gd name="T21" fmla="*/ 0 h 1"/>
                <a:gd name="T22" fmla="*/ 330 w 1740"/>
                <a:gd name="T23" fmla="*/ 0 h 1"/>
                <a:gd name="T24" fmla="*/ 354 w 1740"/>
                <a:gd name="T25" fmla="*/ 0 h 1"/>
                <a:gd name="T26" fmla="*/ 384 w 1740"/>
                <a:gd name="T27" fmla="*/ 0 h 1"/>
                <a:gd name="T28" fmla="*/ 408 w 1740"/>
                <a:gd name="T29" fmla="*/ 0 h 1"/>
                <a:gd name="T30" fmla="*/ 438 w 1740"/>
                <a:gd name="T31" fmla="*/ 0 h 1"/>
                <a:gd name="T32" fmla="*/ 468 w 1740"/>
                <a:gd name="T33" fmla="*/ 0 h 1"/>
                <a:gd name="T34" fmla="*/ 492 w 1740"/>
                <a:gd name="T35" fmla="*/ 0 h 1"/>
                <a:gd name="T36" fmla="*/ 522 w 1740"/>
                <a:gd name="T37" fmla="*/ 0 h 1"/>
                <a:gd name="T38" fmla="*/ 546 w 1740"/>
                <a:gd name="T39" fmla="*/ 0 h 1"/>
                <a:gd name="T40" fmla="*/ 576 w 1740"/>
                <a:gd name="T41" fmla="*/ 0 h 1"/>
                <a:gd name="T42" fmla="*/ 606 w 1740"/>
                <a:gd name="T43" fmla="*/ 0 h 1"/>
                <a:gd name="T44" fmla="*/ 630 w 1740"/>
                <a:gd name="T45" fmla="*/ 0 h 1"/>
                <a:gd name="T46" fmla="*/ 660 w 1740"/>
                <a:gd name="T47" fmla="*/ 0 h 1"/>
                <a:gd name="T48" fmla="*/ 684 w 1740"/>
                <a:gd name="T49" fmla="*/ 0 h 1"/>
                <a:gd name="T50" fmla="*/ 714 w 1740"/>
                <a:gd name="T51" fmla="*/ 0 h 1"/>
                <a:gd name="T52" fmla="*/ 744 w 1740"/>
                <a:gd name="T53" fmla="*/ 0 h 1"/>
                <a:gd name="T54" fmla="*/ 768 w 1740"/>
                <a:gd name="T55" fmla="*/ 0 h 1"/>
                <a:gd name="T56" fmla="*/ 798 w 1740"/>
                <a:gd name="T57" fmla="*/ 0 h 1"/>
                <a:gd name="T58" fmla="*/ 822 w 1740"/>
                <a:gd name="T59" fmla="*/ 0 h 1"/>
                <a:gd name="T60" fmla="*/ 852 w 1740"/>
                <a:gd name="T61" fmla="*/ 0 h 1"/>
                <a:gd name="T62" fmla="*/ 882 w 1740"/>
                <a:gd name="T63" fmla="*/ 0 h 1"/>
                <a:gd name="T64" fmla="*/ 906 w 1740"/>
                <a:gd name="T65" fmla="*/ 0 h 1"/>
                <a:gd name="T66" fmla="*/ 936 w 1740"/>
                <a:gd name="T67" fmla="*/ 0 h 1"/>
                <a:gd name="T68" fmla="*/ 960 w 1740"/>
                <a:gd name="T69" fmla="*/ 0 h 1"/>
                <a:gd name="T70" fmla="*/ 990 w 1740"/>
                <a:gd name="T71" fmla="*/ 0 h 1"/>
                <a:gd name="T72" fmla="*/ 1020 w 1740"/>
                <a:gd name="T73" fmla="*/ 0 h 1"/>
                <a:gd name="T74" fmla="*/ 1044 w 1740"/>
                <a:gd name="T75" fmla="*/ 0 h 1"/>
                <a:gd name="T76" fmla="*/ 1074 w 1740"/>
                <a:gd name="T77" fmla="*/ 0 h 1"/>
                <a:gd name="T78" fmla="*/ 1098 w 1740"/>
                <a:gd name="T79" fmla="*/ 0 h 1"/>
                <a:gd name="T80" fmla="*/ 1128 w 1740"/>
                <a:gd name="T81" fmla="*/ 0 h 1"/>
                <a:gd name="T82" fmla="*/ 1158 w 1740"/>
                <a:gd name="T83" fmla="*/ 0 h 1"/>
                <a:gd name="T84" fmla="*/ 1182 w 1740"/>
                <a:gd name="T85" fmla="*/ 0 h 1"/>
                <a:gd name="T86" fmla="*/ 1212 w 1740"/>
                <a:gd name="T87" fmla="*/ 0 h 1"/>
                <a:gd name="T88" fmla="*/ 1236 w 1740"/>
                <a:gd name="T89" fmla="*/ 0 h 1"/>
                <a:gd name="T90" fmla="*/ 1266 w 1740"/>
                <a:gd name="T91" fmla="*/ 0 h 1"/>
                <a:gd name="T92" fmla="*/ 1296 w 1740"/>
                <a:gd name="T93" fmla="*/ 0 h 1"/>
                <a:gd name="T94" fmla="*/ 1320 w 1740"/>
                <a:gd name="T95" fmla="*/ 0 h 1"/>
                <a:gd name="T96" fmla="*/ 1350 w 1740"/>
                <a:gd name="T97" fmla="*/ 0 h 1"/>
                <a:gd name="T98" fmla="*/ 1374 w 1740"/>
                <a:gd name="T99" fmla="*/ 0 h 1"/>
                <a:gd name="T100" fmla="*/ 1404 w 1740"/>
                <a:gd name="T101" fmla="*/ 0 h 1"/>
                <a:gd name="T102" fmla="*/ 1434 w 1740"/>
                <a:gd name="T103" fmla="*/ 0 h 1"/>
                <a:gd name="T104" fmla="*/ 1458 w 1740"/>
                <a:gd name="T105" fmla="*/ 0 h 1"/>
                <a:gd name="T106" fmla="*/ 1488 w 1740"/>
                <a:gd name="T107" fmla="*/ 0 h 1"/>
                <a:gd name="T108" fmla="*/ 1512 w 1740"/>
                <a:gd name="T109" fmla="*/ 0 h 1"/>
                <a:gd name="T110" fmla="*/ 1542 w 1740"/>
                <a:gd name="T111" fmla="*/ 0 h 1"/>
                <a:gd name="T112" fmla="*/ 1572 w 1740"/>
                <a:gd name="T113" fmla="*/ 0 h 1"/>
                <a:gd name="T114" fmla="*/ 1596 w 1740"/>
                <a:gd name="T115" fmla="*/ 0 h 1"/>
                <a:gd name="T116" fmla="*/ 1626 w 1740"/>
                <a:gd name="T117" fmla="*/ 0 h 1"/>
                <a:gd name="T118" fmla="*/ 1650 w 1740"/>
                <a:gd name="T119" fmla="*/ 0 h 1"/>
                <a:gd name="T120" fmla="*/ 1680 w 1740"/>
                <a:gd name="T121" fmla="*/ 0 h 1"/>
                <a:gd name="T122" fmla="*/ 1710 w 1740"/>
                <a:gd name="T123" fmla="*/ 0 h 1"/>
                <a:gd name="T124" fmla="*/ 1734 w 1740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40"/>
                <a:gd name="T190" fmla="*/ 0 h 1"/>
                <a:gd name="T191" fmla="*/ 1740 w 1740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40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  <a:lnTo>
                    <a:pt x="1692" y="0"/>
                  </a:lnTo>
                  <a:lnTo>
                    <a:pt x="1698" y="0"/>
                  </a:lnTo>
                  <a:lnTo>
                    <a:pt x="1704" y="0"/>
                  </a:lnTo>
                  <a:lnTo>
                    <a:pt x="1710" y="0"/>
                  </a:lnTo>
                  <a:lnTo>
                    <a:pt x="1716" y="0"/>
                  </a:lnTo>
                  <a:lnTo>
                    <a:pt x="1722" y="0"/>
                  </a:lnTo>
                  <a:lnTo>
                    <a:pt x="1728" y="0"/>
                  </a:lnTo>
                  <a:lnTo>
                    <a:pt x="1734" y="0"/>
                  </a:lnTo>
                  <a:lnTo>
                    <a:pt x="17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" name="Rectangle 222"/>
            <p:cNvSpPr>
              <a:spLocks noChangeArrowheads="1"/>
            </p:cNvSpPr>
            <p:nvPr/>
          </p:nvSpPr>
          <p:spPr bwMode="auto">
            <a:xfrm>
              <a:off x="5392" y="2980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13528" name="Rectangle 223"/>
            <p:cNvSpPr>
              <a:spLocks noChangeArrowheads="1"/>
            </p:cNvSpPr>
            <p:nvPr/>
          </p:nvSpPr>
          <p:spPr bwMode="auto">
            <a:xfrm>
              <a:off x="3910" y="3070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9" name="Rectangle 224"/>
            <p:cNvSpPr>
              <a:spLocks noChangeArrowheads="1"/>
            </p:cNvSpPr>
            <p:nvPr/>
          </p:nvSpPr>
          <p:spPr bwMode="auto">
            <a:xfrm>
              <a:off x="3946" y="3082"/>
              <a:ext cx="13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Rectangle 225"/>
            <p:cNvSpPr>
              <a:spLocks noChangeArrowheads="1"/>
            </p:cNvSpPr>
            <p:nvPr/>
          </p:nvSpPr>
          <p:spPr bwMode="auto">
            <a:xfrm>
              <a:off x="4090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Rectangle 226"/>
            <p:cNvSpPr>
              <a:spLocks noChangeArrowheads="1"/>
            </p:cNvSpPr>
            <p:nvPr/>
          </p:nvSpPr>
          <p:spPr bwMode="auto">
            <a:xfrm>
              <a:off x="4228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Rectangle 227"/>
            <p:cNvSpPr>
              <a:spLocks noChangeArrowheads="1"/>
            </p:cNvSpPr>
            <p:nvPr/>
          </p:nvSpPr>
          <p:spPr bwMode="auto">
            <a:xfrm>
              <a:off x="4366" y="3082"/>
              <a:ext cx="13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Rectangle 228"/>
            <p:cNvSpPr>
              <a:spLocks noChangeArrowheads="1"/>
            </p:cNvSpPr>
            <p:nvPr/>
          </p:nvSpPr>
          <p:spPr bwMode="auto">
            <a:xfrm>
              <a:off x="4510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Rectangle 229"/>
            <p:cNvSpPr>
              <a:spLocks noChangeArrowheads="1"/>
            </p:cNvSpPr>
            <p:nvPr/>
          </p:nvSpPr>
          <p:spPr bwMode="auto">
            <a:xfrm>
              <a:off x="4648" y="3070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Rectangle 230"/>
            <p:cNvSpPr>
              <a:spLocks noChangeArrowheads="1"/>
            </p:cNvSpPr>
            <p:nvPr/>
          </p:nvSpPr>
          <p:spPr bwMode="auto">
            <a:xfrm>
              <a:off x="4780" y="3070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Rectangle 231"/>
            <p:cNvSpPr>
              <a:spLocks noChangeArrowheads="1"/>
            </p:cNvSpPr>
            <p:nvPr/>
          </p:nvSpPr>
          <p:spPr bwMode="auto">
            <a:xfrm>
              <a:off x="4912" y="3070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Rectangle 232"/>
            <p:cNvSpPr>
              <a:spLocks noChangeArrowheads="1"/>
            </p:cNvSpPr>
            <p:nvPr/>
          </p:nvSpPr>
          <p:spPr bwMode="auto">
            <a:xfrm>
              <a:off x="4954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Rectangle 233"/>
            <p:cNvSpPr>
              <a:spLocks noChangeArrowheads="1"/>
            </p:cNvSpPr>
            <p:nvPr/>
          </p:nvSpPr>
          <p:spPr bwMode="auto">
            <a:xfrm>
              <a:off x="5092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Rectangle 234"/>
            <p:cNvSpPr>
              <a:spLocks noChangeArrowheads="1"/>
            </p:cNvSpPr>
            <p:nvPr/>
          </p:nvSpPr>
          <p:spPr bwMode="auto">
            <a:xfrm>
              <a:off x="5236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Rectangle 235"/>
            <p:cNvSpPr>
              <a:spLocks noChangeArrowheads="1"/>
            </p:cNvSpPr>
            <p:nvPr/>
          </p:nvSpPr>
          <p:spPr bwMode="auto">
            <a:xfrm>
              <a:off x="5374" y="3082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Rectangle 236"/>
            <p:cNvSpPr>
              <a:spLocks noChangeArrowheads="1"/>
            </p:cNvSpPr>
            <p:nvPr/>
          </p:nvSpPr>
          <p:spPr bwMode="auto">
            <a:xfrm>
              <a:off x="5512" y="3082"/>
              <a:ext cx="138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93"/>
          <p:cNvGrpSpPr>
            <a:grpSpLocks noChangeAspect="1"/>
          </p:cNvGrpSpPr>
          <p:nvPr/>
        </p:nvGrpSpPr>
        <p:grpSpPr bwMode="auto">
          <a:xfrm>
            <a:off x="3101975" y="2081213"/>
            <a:ext cx="2971800" cy="2533650"/>
            <a:chOff x="1954" y="1518"/>
            <a:chExt cx="1872" cy="1596"/>
          </a:xfrm>
        </p:grpSpPr>
        <p:sp>
          <p:nvSpPr>
            <p:cNvPr id="13402" name="AutoShape 92"/>
            <p:cNvSpPr>
              <a:spLocks noChangeAspect="1" noChangeArrowheads="1" noTextEdit="1"/>
            </p:cNvSpPr>
            <p:nvPr/>
          </p:nvSpPr>
          <p:spPr bwMode="auto">
            <a:xfrm>
              <a:off x="1954" y="1518"/>
              <a:ext cx="1836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Rectangle 94"/>
            <p:cNvSpPr>
              <a:spLocks noChangeArrowheads="1"/>
            </p:cNvSpPr>
            <p:nvPr/>
          </p:nvSpPr>
          <p:spPr bwMode="auto">
            <a:xfrm>
              <a:off x="1954" y="1518"/>
              <a:ext cx="1836" cy="1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Rectangle 95"/>
            <p:cNvSpPr>
              <a:spLocks noChangeArrowheads="1"/>
            </p:cNvSpPr>
            <p:nvPr/>
          </p:nvSpPr>
          <p:spPr bwMode="auto">
            <a:xfrm>
              <a:off x="2026" y="1662"/>
              <a:ext cx="1692" cy="13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Rectangle 96"/>
            <p:cNvSpPr>
              <a:spLocks noChangeArrowheads="1"/>
            </p:cNvSpPr>
            <p:nvPr/>
          </p:nvSpPr>
          <p:spPr bwMode="auto">
            <a:xfrm>
              <a:off x="3466" y="2976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52.3599</a:t>
              </a:r>
              <a:endParaRPr lang="en-US"/>
            </a:p>
          </p:txBody>
        </p:sp>
        <p:sp>
          <p:nvSpPr>
            <p:cNvPr id="13406" name="Rectangle 97"/>
            <p:cNvSpPr>
              <a:spLocks noChangeArrowheads="1"/>
            </p:cNvSpPr>
            <p:nvPr/>
          </p:nvSpPr>
          <p:spPr bwMode="auto">
            <a:xfrm>
              <a:off x="2026" y="2976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407" name="Rectangle 99"/>
            <p:cNvSpPr>
              <a:spLocks noChangeArrowheads="1"/>
            </p:cNvSpPr>
            <p:nvPr/>
          </p:nvSpPr>
          <p:spPr bwMode="auto">
            <a:xfrm>
              <a:off x="2074" y="1596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13408" name="Rectangle 100"/>
            <p:cNvSpPr>
              <a:spLocks noChangeArrowheads="1"/>
            </p:cNvSpPr>
            <p:nvPr/>
          </p:nvSpPr>
          <p:spPr bwMode="auto">
            <a:xfrm rot="-5400000">
              <a:off x="1924" y="1637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/>
            </a:p>
          </p:txBody>
        </p:sp>
        <p:sp>
          <p:nvSpPr>
            <p:cNvPr id="13409" name="Rectangle 101"/>
            <p:cNvSpPr>
              <a:spLocks noChangeArrowheads="1"/>
            </p:cNvSpPr>
            <p:nvPr/>
          </p:nvSpPr>
          <p:spPr bwMode="auto">
            <a:xfrm rot="-5400000">
              <a:off x="1966" y="2879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410" name="Rectangle 102"/>
            <p:cNvSpPr>
              <a:spLocks noChangeArrowheads="1"/>
            </p:cNvSpPr>
            <p:nvPr/>
          </p:nvSpPr>
          <p:spPr bwMode="auto">
            <a:xfrm rot="-5400000">
              <a:off x="3706" y="1649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13411" name="Rectangle 103"/>
            <p:cNvSpPr>
              <a:spLocks noChangeArrowheads="1"/>
            </p:cNvSpPr>
            <p:nvPr/>
          </p:nvSpPr>
          <p:spPr bwMode="auto">
            <a:xfrm rot="-5400000">
              <a:off x="3694" y="2837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-0.5</a:t>
              </a:r>
              <a:endParaRPr lang="en-US"/>
            </a:p>
          </p:txBody>
        </p:sp>
        <p:sp>
          <p:nvSpPr>
            <p:cNvPr id="13412" name="Rectangle 104"/>
            <p:cNvSpPr>
              <a:spLocks noChangeArrowheads="1"/>
            </p:cNvSpPr>
            <p:nvPr/>
          </p:nvSpPr>
          <p:spPr bwMode="auto">
            <a:xfrm rot="-5400000">
              <a:off x="1732" y="2189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13413" name="Rectangle 105"/>
            <p:cNvSpPr>
              <a:spLocks noChangeArrowheads="1"/>
            </p:cNvSpPr>
            <p:nvPr/>
          </p:nvSpPr>
          <p:spPr bwMode="auto">
            <a:xfrm rot="-5400000">
              <a:off x="3520" y="2207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13414" name="Line 106"/>
            <p:cNvSpPr>
              <a:spLocks noChangeShapeType="1"/>
            </p:cNvSpPr>
            <p:nvPr/>
          </p:nvSpPr>
          <p:spPr bwMode="auto">
            <a:xfrm flipH="1">
              <a:off x="3700" y="17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07"/>
            <p:cNvSpPr>
              <a:spLocks noChangeShapeType="1"/>
            </p:cNvSpPr>
            <p:nvPr/>
          </p:nvSpPr>
          <p:spPr bwMode="auto">
            <a:xfrm>
              <a:off x="2026" y="178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08"/>
            <p:cNvSpPr>
              <a:spLocks noChangeShapeType="1"/>
            </p:cNvSpPr>
            <p:nvPr/>
          </p:nvSpPr>
          <p:spPr bwMode="auto">
            <a:xfrm flipV="1">
              <a:off x="2194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09"/>
            <p:cNvSpPr>
              <a:spLocks noChangeShapeType="1"/>
            </p:cNvSpPr>
            <p:nvPr/>
          </p:nvSpPr>
          <p:spPr bwMode="auto">
            <a:xfrm>
              <a:off x="2194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10"/>
            <p:cNvSpPr>
              <a:spLocks noChangeShapeType="1"/>
            </p:cNvSpPr>
            <p:nvPr/>
          </p:nvSpPr>
          <p:spPr bwMode="auto">
            <a:xfrm flipH="1">
              <a:off x="3700" y="192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1"/>
            <p:cNvSpPr>
              <a:spLocks noChangeShapeType="1"/>
            </p:cNvSpPr>
            <p:nvPr/>
          </p:nvSpPr>
          <p:spPr bwMode="auto">
            <a:xfrm>
              <a:off x="2026" y="192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12"/>
            <p:cNvSpPr>
              <a:spLocks noChangeShapeType="1"/>
            </p:cNvSpPr>
            <p:nvPr/>
          </p:nvSpPr>
          <p:spPr bwMode="auto">
            <a:xfrm flipV="1">
              <a:off x="2362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113"/>
            <p:cNvSpPr>
              <a:spLocks noChangeShapeType="1"/>
            </p:cNvSpPr>
            <p:nvPr/>
          </p:nvSpPr>
          <p:spPr bwMode="auto">
            <a:xfrm>
              <a:off x="2362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114"/>
            <p:cNvSpPr>
              <a:spLocks noChangeShapeType="1"/>
            </p:cNvSpPr>
            <p:nvPr/>
          </p:nvSpPr>
          <p:spPr bwMode="auto">
            <a:xfrm flipH="1">
              <a:off x="3700" y="205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Line 115"/>
            <p:cNvSpPr>
              <a:spLocks noChangeShapeType="1"/>
            </p:cNvSpPr>
            <p:nvPr/>
          </p:nvSpPr>
          <p:spPr bwMode="auto">
            <a:xfrm>
              <a:off x="2026" y="205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116"/>
            <p:cNvSpPr>
              <a:spLocks noChangeShapeType="1"/>
            </p:cNvSpPr>
            <p:nvPr/>
          </p:nvSpPr>
          <p:spPr bwMode="auto">
            <a:xfrm flipV="1">
              <a:off x="2530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117"/>
            <p:cNvSpPr>
              <a:spLocks noChangeShapeType="1"/>
            </p:cNvSpPr>
            <p:nvPr/>
          </p:nvSpPr>
          <p:spPr bwMode="auto">
            <a:xfrm>
              <a:off x="2530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Line 118"/>
            <p:cNvSpPr>
              <a:spLocks noChangeShapeType="1"/>
            </p:cNvSpPr>
            <p:nvPr/>
          </p:nvSpPr>
          <p:spPr bwMode="auto">
            <a:xfrm flipH="1">
              <a:off x="3700" y="218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119"/>
            <p:cNvSpPr>
              <a:spLocks noChangeShapeType="1"/>
            </p:cNvSpPr>
            <p:nvPr/>
          </p:nvSpPr>
          <p:spPr bwMode="auto">
            <a:xfrm>
              <a:off x="2026" y="218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Line 120"/>
            <p:cNvSpPr>
              <a:spLocks noChangeShapeType="1"/>
            </p:cNvSpPr>
            <p:nvPr/>
          </p:nvSpPr>
          <p:spPr bwMode="auto">
            <a:xfrm flipV="1">
              <a:off x="2698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Line 121"/>
            <p:cNvSpPr>
              <a:spLocks noChangeShapeType="1"/>
            </p:cNvSpPr>
            <p:nvPr/>
          </p:nvSpPr>
          <p:spPr bwMode="auto">
            <a:xfrm>
              <a:off x="2698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Line 122"/>
            <p:cNvSpPr>
              <a:spLocks noChangeShapeType="1"/>
            </p:cNvSpPr>
            <p:nvPr/>
          </p:nvSpPr>
          <p:spPr bwMode="auto">
            <a:xfrm flipH="1">
              <a:off x="3700" y="231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Line 123"/>
            <p:cNvSpPr>
              <a:spLocks noChangeShapeType="1"/>
            </p:cNvSpPr>
            <p:nvPr/>
          </p:nvSpPr>
          <p:spPr bwMode="auto">
            <a:xfrm>
              <a:off x="2026" y="231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Line 124"/>
            <p:cNvSpPr>
              <a:spLocks noChangeShapeType="1"/>
            </p:cNvSpPr>
            <p:nvPr/>
          </p:nvSpPr>
          <p:spPr bwMode="auto">
            <a:xfrm flipV="1">
              <a:off x="2872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Line 125"/>
            <p:cNvSpPr>
              <a:spLocks noChangeShapeType="1"/>
            </p:cNvSpPr>
            <p:nvPr/>
          </p:nvSpPr>
          <p:spPr bwMode="auto">
            <a:xfrm>
              <a:off x="2872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126"/>
            <p:cNvSpPr>
              <a:spLocks noChangeShapeType="1"/>
            </p:cNvSpPr>
            <p:nvPr/>
          </p:nvSpPr>
          <p:spPr bwMode="auto">
            <a:xfrm flipH="1">
              <a:off x="3700" y="24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127"/>
            <p:cNvSpPr>
              <a:spLocks noChangeShapeType="1"/>
            </p:cNvSpPr>
            <p:nvPr/>
          </p:nvSpPr>
          <p:spPr bwMode="auto">
            <a:xfrm>
              <a:off x="2026" y="2442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Line 128"/>
            <p:cNvSpPr>
              <a:spLocks noChangeShapeType="1"/>
            </p:cNvSpPr>
            <p:nvPr/>
          </p:nvSpPr>
          <p:spPr bwMode="auto">
            <a:xfrm flipV="1">
              <a:off x="3040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129"/>
            <p:cNvSpPr>
              <a:spLocks noChangeShapeType="1"/>
            </p:cNvSpPr>
            <p:nvPr/>
          </p:nvSpPr>
          <p:spPr bwMode="auto">
            <a:xfrm>
              <a:off x="3040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130"/>
            <p:cNvSpPr>
              <a:spLocks noChangeShapeType="1"/>
            </p:cNvSpPr>
            <p:nvPr/>
          </p:nvSpPr>
          <p:spPr bwMode="auto">
            <a:xfrm flipH="1">
              <a:off x="3700" y="257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131"/>
            <p:cNvSpPr>
              <a:spLocks noChangeShapeType="1"/>
            </p:cNvSpPr>
            <p:nvPr/>
          </p:nvSpPr>
          <p:spPr bwMode="auto">
            <a:xfrm>
              <a:off x="2026" y="257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Line 132"/>
            <p:cNvSpPr>
              <a:spLocks noChangeShapeType="1"/>
            </p:cNvSpPr>
            <p:nvPr/>
          </p:nvSpPr>
          <p:spPr bwMode="auto">
            <a:xfrm flipV="1">
              <a:off x="3208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Line 133"/>
            <p:cNvSpPr>
              <a:spLocks noChangeShapeType="1"/>
            </p:cNvSpPr>
            <p:nvPr/>
          </p:nvSpPr>
          <p:spPr bwMode="auto">
            <a:xfrm>
              <a:off x="3208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Line 134"/>
            <p:cNvSpPr>
              <a:spLocks noChangeShapeType="1"/>
            </p:cNvSpPr>
            <p:nvPr/>
          </p:nvSpPr>
          <p:spPr bwMode="auto">
            <a:xfrm flipH="1">
              <a:off x="3700" y="270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135"/>
            <p:cNvSpPr>
              <a:spLocks noChangeShapeType="1"/>
            </p:cNvSpPr>
            <p:nvPr/>
          </p:nvSpPr>
          <p:spPr bwMode="auto">
            <a:xfrm>
              <a:off x="2026" y="270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Line 136"/>
            <p:cNvSpPr>
              <a:spLocks noChangeShapeType="1"/>
            </p:cNvSpPr>
            <p:nvPr/>
          </p:nvSpPr>
          <p:spPr bwMode="auto">
            <a:xfrm flipV="1">
              <a:off x="3376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Line 137"/>
            <p:cNvSpPr>
              <a:spLocks noChangeShapeType="1"/>
            </p:cNvSpPr>
            <p:nvPr/>
          </p:nvSpPr>
          <p:spPr bwMode="auto">
            <a:xfrm>
              <a:off x="3376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Line 138"/>
            <p:cNvSpPr>
              <a:spLocks noChangeShapeType="1"/>
            </p:cNvSpPr>
            <p:nvPr/>
          </p:nvSpPr>
          <p:spPr bwMode="auto">
            <a:xfrm flipH="1">
              <a:off x="3700" y="283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Line 139"/>
            <p:cNvSpPr>
              <a:spLocks noChangeShapeType="1"/>
            </p:cNvSpPr>
            <p:nvPr/>
          </p:nvSpPr>
          <p:spPr bwMode="auto">
            <a:xfrm>
              <a:off x="2026" y="283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Line 140"/>
            <p:cNvSpPr>
              <a:spLocks noChangeShapeType="1"/>
            </p:cNvSpPr>
            <p:nvPr/>
          </p:nvSpPr>
          <p:spPr bwMode="auto">
            <a:xfrm flipV="1">
              <a:off x="3544" y="295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Line 141"/>
            <p:cNvSpPr>
              <a:spLocks noChangeShapeType="1"/>
            </p:cNvSpPr>
            <p:nvPr/>
          </p:nvSpPr>
          <p:spPr bwMode="auto">
            <a:xfrm>
              <a:off x="3544" y="166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Freeform 142"/>
            <p:cNvSpPr>
              <a:spLocks/>
            </p:cNvSpPr>
            <p:nvPr/>
          </p:nvSpPr>
          <p:spPr bwMode="auto">
            <a:xfrm>
              <a:off x="2026" y="2886"/>
              <a:ext cx="1686" cy="54"/>
            </a:xfrm>
            <a:custGeom>
              <a:avLst/>
              <a:gdLst>
                <a:gd name="T0" fmla="*/ 24 w 1686"/>
                <a:gd name="T1" fmla="*/ 0 h 54"/>
                <a:gd name="T2" fmla="*/ 48 w 1686"/>
                <a:gd name="T3" fmla="*/ 6 h 54"/>
                <a:gd name="T4" fmla="*/ 78 w 1686"/>
                <a:gd name="T5" fmla="*/ 12 h 54"/>
                <a:gd name="T6" fmla="*/ 102 w 1686"/>
                <a:gd name="T7" fmla="*/ 18 h 54"/>
                <a:gd name="T8" fmla="*/ 132 w 1686"/>
                <a:gd name="T9" fmla="*/ 24 h 54"/>
                <a:gd name="T10" fmla="*/ 156 w 1686"/>
                <a:gd name="T11" fmla="*/ 30 h 54"/>
                <a:gd name="T12" fmla="*/ 186 w 1686"/>
                <a:gd name="T13" fmla="*/ 36 h 54"/>
                <a:gd name="T14" fmla="*/ 210 w 1686"/>
                <a:gd name="T15" fmla="*/ 36 h 54"/>
                <a:gd name="T16" fmla="*/ 240 w 1686"/>
                <a:gd name="T17" fmla="*/ 42 h 54"/>
                <a:gd name="T18" fmla="*/ 264 w 1686"/>
                <a:gd name="T19" fmla="*/ 48 h 54"/>
                <a:gd name="T20" fmla="*/ 288 w 1686"/>
                <a:gd name="T21" fmla="*/ 48 h 54"/>
                <a:gd name="T22" fmla="*/ 318 w 1686"/>
                <a:gd name="T23" fmla="*/ 54 h 54"/>
                <a:gd name="T24" fmla="*/ 342 w 1686"/>
                <a:gd name="T25" fmla="*/ 54 h 54"/>
                <a:gd name="T26" fmla="*/ 372 w 1686"/>
                <a:gd name="T27" fmla="*/ 54 h 54"/>
                <a:gd name="T28" fmla="*/ 396 w 1686"/>
                <a:gd name="T29" fmla="*/ 54 h 54"/>
                <a:gd name="T30" fmla="*/ 426 w 1686"/>
                <a:gd name="T31" fmla="*/ 54 h 54"/>
                <a:gd name="T32" fmla="*/ 450 w 1686"/>
                <a:gd name="T33" fmla="*/ 54 h 54"/>
                <a:gd name="T34" fmla="*/ 480 w 1686"/>
                <a:gd name="T35" fmla="*/ 54 h 54"/>
                <a:gd name="T36" fmla="*/ 504 w 1686"/>
                <a:gd name="T37" fmla="*/ 54 h 54"/>
                <a:gd name="T38" fmla="*/ 534 w 1686"/>
                <a:gd name="T39" fmla="*/ 54 h 54"/>
                <a:gd name="T40" fmla="*/ 558 w 1686"/>
                <a:gd name="T41" fmla="*/ 54 h 54"/>
                <a:gd name="T42" fmla="*/ 588 w 1686"/>
                <a:gd name="T43" fmla="*/ 48 h 54"/>
                <a:gd name="T44" fmla="*/ 612 w 1686"/>
                <a:gd name="T45" fmla="*/ 48 h 54"/>
                <a:gd name="T46" fmla="*/ 636 w 1686"/>
                <a:gd name="T47" fmla="*/ 42 h 54"/>
                <a:gd name="T48" fmla="*/ 666 w 1686"/>
                <a:gd name="T49" fmla="*/ 36 h 54"/>
                <a:gd name="T50" fmla="*/ 690 w 1686"/>
                <a:gd name="T51" fmla="*/ 36 h 54"/>
                <a:gd name="T52" fmla="*/ 720 w 1686"/>
                <a:gd name="T53" fmla="*/ 30 h 54"/>
                <a:gd name="T54" fmla="*/ 744 w 1686"/>
                <a:gd name="T55" fmla="*/ 30 h 54"/>
                <a:gd name="T56" fmla="*/ 774 w 1686"/>
                <a:gd name="T57" fmla="*/ 36 h 54"/>
                <a:gd name="T58" fmla="*/ 798 w 1686"/>
                <a:gd name="T59" fmla="*/ 42 h 54"/>
                <a:gd name="T60" fmla="*/ 828 w 1686"/>
                <a:gd name="T61" fmla="*/ 48 h 54"/>
                <a:gd name="T62" fmla="*/ 852 w 1686"/>
                <a:gd name="T63" fmla="*/ 54 h 54"/>
                <a:gd name="T64" fmla="*/ 882 w 1686"/>
                <a:gd name="T65" fmla="*/ 54 h 54"/>
                <a:gd name="T66" fmla="*/ 906 w 1686"/>
                <a:gd name="T67" fmla="*/ 48 h 54"/>
                <a:gd name="T68" fmla="*/ 930 w 1686"/>
                <a:gd name="T69" fmla="*/ 42 h 54"/>
                <a:gd name="T70" fmla="*/ 960 w 1686"/>
                <a:gd name="T71" fmla="*/ 36 h 54"/>
                <a:gd name="T72" fmla="*/ 984 w 1686"/>
                <a:gd name="T73" fmla="*/ 24 h 54"/>
                <a:gd name="T74" fmla="*/ 1014 w 1686"/>
                <a:gd name="T75" fmla="*/ 30 h 54"/>
                <a:gd name="T76" fmla="*/ 1038 w 1686"/>
                <a:gd name="T77" fmla="*/ 30 h 54"/>
                <a:gd name="T78" fmla="*/ 1068 w 1686"/>
                <a:gd name="T79" fmla="*/ 36 h 54"/>
                <a:gd name="T80" fmla="*/ 1092 w 1686"/>
                <a:gd name="T81" fmla="*/ 42 h 54"/>
                <a:gd name="T82" fmla="*/ 1122 w 1686"/>
                <a:gd name="T83" fmla="*/ 48 h 54"/>
                <a:gd name="T84" fmla="*/ 1146 w 1686"/>
                <a:gd name="T85" fmla="*/ 48 h 54"/>
                <a:gd name="T86" fmla="*/ 1176 w 1686"/>
                <a:gd name="T87" fmla="*/ 54 h 54"/>
                <a:gd name="T88" fmla="*/ 1200 w 1686"/>
                <a:gd name="T89" fmla="*/ 54 h 54"/>
                <a:gd name="T90" fmla="*/ 1224 w 1686"/>
                <a:gd name="T91" fmla="*/ 54 h 54"/>
                <a:gd name="T92" fmla="*/ 1254 w 1686"/>
                <a:gd name="T93" fmla="*/ 54 h 54"/>
                <a:gd name="T94" fmla="*/ 1278 w 1686"/>
                <a:gd name="T95" fmla="*/ 54 h 54"/>
                <a:gd name="T96" fmla="*/ 1308 w 1686"/>
                <a:gd name="T97" fmla="*/ 54 h 54"/>
                <a:gd name="T98" fmla="*/ 1332 w 1686"/>
                <a:gd name="T99" fmla="*/ 54 h 54"/>
                <a:gd name="T100" fmla="*/ 1362 w 1686"/>
                <a:gd name="T101" fmla="*/ 54 h 54"/>
                <a:gd name="T102" fmla="*/ 1386 w 1686"/>
                <a:gd name="T103" fmla="*/ 54 h 54"/>
                <a:gd name="T104" fmla="*/ 1416 w 1686"/>
                <a:gd name="T105" fmla="*/ 54 h 54"/>
                <a:gd name="T106" fmla="*/ 1440 w 1686"/>
                <a:gd name="T107" fmla="*/ 48 h 54"/>
                <a:gd name="T108" fmla="*/ 1470 w 1686"/>
                <a:gd name="T109" fmla="*/ 48 h 54"/>
                <a:gd name="T110" fmla="*/ 1494 w 1686"/>
                <a:gd name="T111" fmla="*/ 42 h 54"/>
                <a:gd name="T112" fmla="*/ 1518 w 1686"/>
                <a:gd name="T113" fmla="*/ 42 h 54"/>
                <a:gd name="T114" fmla="*/ 1548 w 1686"/>
                <a:gd name="T115" fmla="*/ 36 h 54"/>
                <a:gd name="T116" fmla="*/ 1572 w 1686"/>
                <a:gd name="T117" fmla="*/ 30 h 54"/>
                <a:gd name="T118" fmla="*/ 1602 w 1686"/>
                <a:gd name="T119" fmla="*/ 24 h 54"/>
                <a:gd name="T120" fmla="*/ 1626 w 1686"/>
                <a:gd name="T121" fmla="*/ 18 h 54"/>
                <a:gd name="T122" fmla="*/ 1656 w 1686"/>
                <a:gd name="T123" fmla="*/ 12 h 54"/>
                <a:gd name="T124" fmla="*/ 1680 w 1686"/>
                <a:gd name="T125" fmla="*/ 6 h 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54"/>
                <a:gd name="T191" fmla="*/ 1686 w 1686"/>
                <a:gd name="T192" fmla="*/ 54 h 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5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8" y="48"/>
                  </a:lnTo>
                  <a:lnTo>
                    <a:pt x="294" y="48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8" y="54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54" y="54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402" y="54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498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54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18" y="48"/>
                  </a:lnTo>
                  <a:lnTo>
                    <a:pt x="618" y="42"/>
                  </a:lnTo>
                  <a:lnTo>
                    <a:pt x="624" y="42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48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36"/>
                  </a:lnTo>
                  <a:lnTo>
                    <a:pt x="678" y="36"/>
                  </a:lnTo>
                  <a:lnTo>
                    <a:pt x="684" y="36"/>
                  </a:lnTo>
                  <a:lnTo>
                    <a:pt x="690" y="36"/>
                  </a:lnTo>
                  <a:lnTo>
                    <a:pt x="696" y="36"/>
                  </a:lnTo>
                  <a:lnTo>
                    <a:pt x="696" y="30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14" y="30"/>
                  </a:lnTo>
                  <a:lnTo>
                    <a:pt x="720" y="30"/>
                  </a:lnTo>
                  <a:lnTo>
                    <a:pt x="726" y="30"/>
                  </a:lnTo>
                  <a:lnTo>
                    <a:pt x="732" y="30"/>
                  </a:lnTo>
                  <a:lnTo>
                    <a:pt x="738" y="30"/>
                  </a:lnTo>
                  <a:lnTo>
                    <a:pt x="744" y="30"/>
                  </a:lnTo>
                  <a:lnTo>
                    <a:pt x="750" y="30"/>
                  </a:lnTo>
                  <a:lnTo>
                    <a:pt x="756" y="30"/>
                  </a:lnTo>
                  <a:lnTo>
                    <a:pt x="762" y="30"/>
                  </a:lnTo>
                  <a:lnTo>
                    <a:pt x="762" y="36"/>
                  </a:lnTo>
                  <a:lnTo>
                    <a:pt x="768" y="36"/>
                  </a:lnTo>
                  <a:lnTo>
                    <a:pt x="774" y="36"/>
                  </a:lnTo>
                  <a:lnTo>
                    <a:pt x="780" y="36"/>
                  </a:lnTo>
                  <a:lnTo>
                    <a:pt x="786" y="36"/>
                  </a:lnTo>
                  <a:lnTo>
                    <a:pt x="786" y="42"/>
                  </a:lnTo>
                  <a:lnTo>
                    <a:pt x="792" y="42"/>
                  </a:lnTo>
                  <a:lnTo>
                    <a:pt x="798" y="42"/>
                  </a:lnTo>
                  <a:lnTo>
                    <a:pt x="804" y="42"/>
                  </a:lnTo>
                  <a:lnTo>
                    <a:pt x="810" y="42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22" y="48"/>
                  </a:lnTo>
                  <a:lnTo>
                    <a:pt x="828" y="48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6" y="54"/>
                  </a:lnTo>
                  <a:lnTo>
                    <a:pt x="852" y="54"/>
                  </a:lnTo>
                  <a:lnTo>
                    <a:pt x="858" y="54"/>
                  </a:lnTo>
                  <a:lnTo>
                    <a:pt x="864" y="54"/>
                  </a:lnTo>
                  <a:lnTo>
                    <a:pt x="870" y="54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8" y="54"/>
                  </a:lnTo>
                  <a:lnTo>
                    <a:pt x="888" y="48"/>
                  </a:lnTo>
                  <a:lnTo>
                    <a:pt x="894" y="48"/>
                  </a:lnTo>
                  <a:lnTo>
                    <a:pt x="900" y="48"/>
                  </a:lnTo>
                  <a:lnTo>
                    <a:pt x="906" y="48"/>
                  </a:lnTo>
                  <a:lnTo>
                    <a:pt x="912" y="48"/>
                  </a:lnTo>
                  <a:lnTo>
                    <a:pt x="918" y="48"/>
                  </a:lnTo>
                  <a:lnTo>
                    <a:pt x="918" y="42"/>
                  </a:lnTo>
                  <a:lnTo>
                    <a:pt x="924" y="42"/>
                  </a:lnTo>
                  <a:lnTo>
                    <a:pt x="930" y="42"/>
                  </a:lnTo>
                  <a:lnTo>
                    <a:pt x="936" y="42"/>
                  </a:lnTo>
                  <a:lnTo>
                    <a:pt x="942" y="42"/>
                  </a:lnTo>
                  <a:lnTo>
                    <a:pt x="942" y="36"/>
                  </a:lnTo>
                  <a:lnTo>
                    <a:pt x="948" y="36"/>
                  </a:lnTo>
                  <a:lnTo>
                    <a:pt x="954" y="36"/>
                  </a:lnTo>
                  <a:lnTo>
                    <a:pt x="960" y="36"/>
                  </a:lnTo>
                  <a:lnTo>
                    <a:pt x="960" y="30"/>
                  </a:lnTo>
                  <a:lnTo>
                    <a:pt x="966" y="30"/>
                  </a:lnTo>
                  <a:lnTo>
                    <a:pt x="972" y="30"/>
                  </a:lnTo>
                  <a:lnTo>
                    <a:pt x="978" y="30"/>
                  </a:lnTo>
                  <a:lnTo>
                    <a:pt x="984" y="30"/>
                  </a:lnTo>
                  <a:lnTo>
                    <a:pt x="984" y="24"/>
                  </a:lnTo>
                  <a:lnTo>
                    <a:pt x="990" y="24"/>
                  </a:lnTo>
                  <a:lnTo>
                    <a:pt x="996" y="24"/>
                  </a:lnTo>
                  <a:lnTo>
                    <a:pt x="1002" y="24"/>
                  </a:lnTo>
                  <a:lnTo>
                    <a:pt x="1008" y="24"/>
                  </a:lnTo>
                  <a:lnTo>
                    <a:pt x="1014" y="24"/>
                  </a:lnTo>
                  <a:lnTo>
                    <a:pt x="1014" y="30"/>
                  </a:lnTo>
                  <a:lnTo>
                    <a:pt x="1020" y="30"/>
                  </a:lnTo>
                  <a:lnTo>
                    <a:pt x="1026" y="30"/>
                  </a:lnTo>
                  <a:lnTo>
                    <a:pt x="1032" y="30"/>
                  </a:lnTo>
                  <a:lnTo>
                    <a:pt x="1038" y="30"/>
                  </a:lnTo>
                  <a:lnTo>
                    <a:pt x="1044" y="30"/>
                  </a:lnTo>
                  <a:lnTo>
                    <a:pt x="1044" y="36"/>
                  </a:lnTo>
                  <a:lnTo>
                    <a:pt x="1050" y="36"/>
                  </a:lnTo>
                  <a:lnTo>
                    <a:pt x="1056" y="36"/>
                  </a:lnTo>
                  <a:lnTo>
                    <a:pt x="1062" y="36"/>
                  </a:lnTo>
                  <a:lnTo>
                    <a:pt x="1068" y="36"/>
                  </a:lnTo>
                  <a:lnTo>
                    <a:pt x="1074" y="36"/>
                  </a:lnTo>
                  <a:lnTo>
                    <a:pt x="1080" y="42"/>
                  </a:lnTo>
                  <a:lnTo>
                    <a:pt x="1086" y="42"/>
                  </a:lnTo>
                  <a:lnTo>
                    <a:pt x="1092" y="42"/>
                  </a:lnTo>
                  <a:lnTo>
                    <a:pt x="1098" y="42"/>
                  </a:lnTo>
                  <a:lnTo>
                    <a:pt x="1104" y="42"/>
                  </a:lnTo>
                  <a:lnTo>
                    <a:pt x="1110" y="42"/>
                  </a:lnTo>
                  <a:lnTo>
                    <a:pt x="1116" y="42"/>
                  </a:lnTo>
                  <a:lnTo>
                    <a:pt x="1116" y="48"/>
                  </a:lnTo>
                  <a:lnTo>
                    <a:pt x="1122" y="48"/>
                  </a:lnTo>
                  <a:lnTo>
                    <a:pt x="1128" y="48"/>
                  </a:lnTo>
                  <a:lnTo>
                    <a:pt x="1134" y="48"/>
                  </a:lnTo>
                  <a:lnTo>
                    <a:pt x="1140" y="48"/>
                  </a:lnTo>
                  <a:lnTo>
                    <a:pt x="1146" y="48"/>
                  </a:lnTo>
                  <a:lnTo>
                    <a:pt x="1152" y="48"/>
                  </a:lnTo>
                  <a:lnTo>
                    <a:pt x="1158" y="48"/>
                  </a:lnTo>
                  <a:lnTo>
                    <a:pt x="1164" y="48"/>
                  </a:lnTo>
                  <a:lnTo>
                    <a:pt x="1170" y="48"/>
                  </a:lnTo>
                  <a:lnTo>
                    <a:pt x="1170" y="54"/>
                  </a:lnTo>
                  <a:lnTo>
                    <a:pt x="1176" y="54"/>
                  </a:lnTo>
                  <a:lnTo>
                    <a:pt x="1182" y="54"/>
                  </a:lnTo>
                  <a:lnTo>
                    <a:pt x="1188" y="54"/>
                  </a:lnTo>
                  <a:lnTo>
                    <a:pt x="1194" y="54"/>
                  </a:lnTo>
                  <a:lnTo>
                    <a:pt x="1200" y="54"/>
                  </a:lnTo>
                  <a:lnTo>
                    <a:pt x="1206" y="54"/>
                  </a:lnTo>
                  <a:lnTo>
                    <a:pt x="1212" y="54"/>
                  </a:lnTo>
                  <a:lnTo>
                    <a:pt x="1218" y="54"/>
                  </a:lnTo>
                  <a:lnTo>
                    <a:pt x="1224" y="54"/>
                  </a:lnTo>
                  <a:lnTo>
                    <a:pt x="1230" y="54"/>
                  </a:lnTo>
                  <a:lnTo>
                    <a:pt x="1236" y="54"/>
                  </a:lnTo>
                  <a:lnTo>
                    <a:pt x="1242" y="54"/>
                  </a:lnTo>
                  <a:lnTo>
                    <a:pt x="1248" y="54"/>
                  </a:lnTo>
                  <a:lnTo>
                    <a:pt x="1254" y="54"/>
                  </a:lnTo>
                  <a:lnTo>
                    <a:pt x="1260" y="54"/>
                  </a:lnTo>
                  <a:lnTo>
                    <a:pt x="1266" y="54"/>
                  </a:lnTo>
                  <a:lnTo>
                    <a:pt x="1272" y="54"/>
                  </a:lnTo>
                  <a:lnTo>
                    <a:pt x="1278" y="54"/>
                  </a:lnTo>
                  <a:lnTo>
                    <a:pt x="1284" y="54"/>
                  </a:lnTo>
                  <a:lnTo>
                    <a:pt x="1290" y="54"/>
                  </a:lnTo>
                  <a:lnTo>
                    <a:pt x="1296" y="54"/>
                  </a:lnTo>
                  <a:lnTo>
                    <a:pt x="1302" y="54"/>
                  </a:lnTo>
                  <a:lnTo>
                    <a:pt x="1308" y="54"/>
                  </a:lnTo>
                  <a:lnTo>
                    <a:pt x="1314" y="54"/>
                  </a:lnTo>
                  <a:lnTo>
                    <a:pt x="1320" y="54"/>
                  </a:lnTo>
                  <a:lnTo>
                    <a:pt x="1326" y="54"/>
                  </a:lnTo>
                  <a:lnTo>
                    <a:pt x="1332" y="54"/>
                  </a:lnTo>
                  <a:lnTo>
                    <a:pt x="1338" y="54"/>
                  </a:lnTo>
                  <a:lnTo>
                    <a:pt x="1344" y="54"/>
                  </a:lnTo>
                  <a:lnTo>
                    <a:pt x="1350" y="54"/>
                  </a:lnTo>
                  <a:lnTo>
                    <a:pt x="1356" y="54"/>
                  </a:lnTo>
                  <a:lnTo>
                    <a:pt x="1362" y="54"/>
                  </a:lnTo>
                  <a:lnTo>
                    <a:pt x="1368" y="54"/>
                  </a:lnTo>
                  <a:lnTo>
                    <a:pt x="1374" y="54"/>
                  </a:lnTo>
                  <a:lnTo>
                    <a:pt x="1380" y="54"/>
                  </a:lnTo>
                  <a:lnTo>
                    <a:pt x="1386" y="54"/>
                  </a:lnTo>
                  <a:lnTo>
                    <a:pt x="1392" y="54"/>
                  </a:lnTo>
                  <a:lnTo>
                    <a:pt x="1398" y="54"/>
                  </a:lnTo>
                  <a:lnTo>
                    <a:pt x="1404" y="54"/>
                  </a:lnTo>
                  <a:lnTo>
                    <a:pt x="1410" y="54"/>
                  </a:lnTo>
                  <a:lnTo>
                    <a:pt x="1416" y="54"/>
                  </a:lnTo>
                  <a:lnTo>
                    <a:pt x="1422" y="54"/>
                  </a:lnTo>
                  <a:lnTo>
                    <a:pt x="1428" y="54"/>
                  </a:lnTo>
                  <a:lnTo>
                    <a:pt x="1428" y="48"/>
                  </a:lnTo>
                  <a:lnTo>
                    <a:pt x="1434" y="48"/>
                  </a:lnTo>
                  <a:lnTo>
                    <a:pt x="1440" y="48"/>
                  </a:lnTo>
                  <a:lnTo>
                    <a:pt x="1446" y="48"/>
                  </a:lnTo>
                  <a:lnTo>
                    <a:pt x="1452" y="48"/>
                  </a:lnTo>
                  <a:lnTo>
                    <a:pt x="1458" y="48"/>
                  </a:lnTo>
                  <a:lnTo>
                    <a:pt x="1464" y="48"/>
                  </a:lnTo>
                  <a:lnTo>
                    <a:pt x="1470" y="48"/>
                  </a:lnTo>
                  <a:lnTo>
                    <a:pt x="1476" y="48"/>
                  </a:lnTo>
                  <a:lnTo>
                    <a:pt x="1482" y="48"/>
                  </a:lnTo>
                  <a:lnTo>
                    <a:pt x="1482" y="42"/>
                  </a:lnTo>
                  <a:lnTo>
                    <a:pt x="1488" y="42"/>
                  </a:lnTo>
                  <a:lnTo>
                    <a:pt x="1494" y="42"/>
                  </a:lnTo>
                  <a:lnTo>
                    <a:pt x="1500" y="42"/>
                  </a:lnTo>
                  <a:lnTo>
                    <a:pt x="1506" y="42"/>
                  </a:lnTo>
                  <a:lnTo>
                    <a:pt x="1512" y="42"/>
                  </a:lnTo>
                  <a:lnTo>
                    <a:pt x="1518" y="42"/>
                  </a:lnTo>
                  <a:lnTo>
                    <a:pt x="1524" y="42"/>
                  </a:lnTo>
                  <a:lnTo>
                    <a:pt x="1524" y="36"/>
                  </a:lnTo>
                  <a:lnTo>
                    <a:pt x="1530" y="36"/>
                  </a:lnTo>
                  <a:lnTo>
                    <a:pt x="1536" y="36"/>
                  </a:lnTo>
                  <a:lnTo>
                    <a:pt x="1542" y="36"/>
                  </a:lnTo>
                  <a:lnTo>
                    <a:pt x="1548" y="36"/>
                  </a:lnTo>
                  <a:lnTo>
                    <a:pt x="1554" y="36"/>
                  </a:lnTo>
                  <a:lnTo>
                    <a:pt x="1560" y="36"/>
                  </a:lnTo>
                  <a:lnTo>
                    <a:pt x="1560" y="30"/>
                  </a:lnTo>
                  <a:lnTo>
                    <a:pt x="1566" y="30"/>
                  </a:lnTo>
                  <a:lnTo>
                    <a:pt x="1572" y="30"/>
                  </a:lnTo>
                  <a:lnTo>
                    <a:pt x="1578" y="30"/>
                  </a:lnTo>
                  <a:lnTo>
                    <a:pt x="1584" y="30"/>
                  </a:lnTo>
                  <a:lnTo>
                    <a:pt x="1590" y="30"/>
                  </a:lnTo>
                  <a:lnTo>
                    <a:pt x="1590" y="24"/>
                  </a:lnTo>
                  <a:lnTo>
                    <a:pt x="1596" y="24"/>
                  </a:lnTo>
                  <a:lnTo>
                    <a:pt x="1602" y="24"/>
                  </a:lnTo>
                  <a:lnTo>
                    <a:pt x="1608" y="24"/>
                  </a:lnTo>
                  <a:lnTo>
                    <a:pt x="1614" y="24"/>
                  </a:lnTo>
                  <a:lnTo>
                    <a:pt x="1614" y="18"/>
                  </a:lnTo>
                  <a:lnTo>
                    <a:pt x="1620" y="18"/>
                  </a:lnTo>
                  <a:lnTo>
                    <a:pt x="1626" y="18"/>
                  </a:lnTo>
                  <a:lnTo>
                    <a:pt x="1632" y="18"/>
                  </a:lnTo>
                  <a:lnTo>
                    <a:pt x="1638" y="18"/>
                  </a:lnTo>
                  <a:lnTo>
                    <a:pt x="1644" y="18"/>
                  </a:lnTo>
                  <a:lnTo>
                    <a:pt x="1644" y="12"/>
                  </a:lnTo>
                  <a:lnTo>
                    <a:pt x="1650" y="12"/>
                  </a:lnTo>
                  <a:lnTo>
                    <a:pt x="1656" y="12"/>
                  </a:lnTo>
                  <a:lnTo>
                    <a:pt x="1662" y="12"/>
                  </a:lnTo>
                  <a:lnTo>
                    <a:pt x="1668" y="12"/>
                  </a:lnTo>
                  <a:lnTo>
                    <a:pt x="1668" y="6"/>
                  </a:lnTo>
                  <a:lnTo>
                    <a:pt x="1674" y="6"/>
                  </a:lnTo>
                  <a:lnTo>
                    <a:pt x="1680" y="6"/>
                  </a:lnTo>
                  <a:lnTo>
                    <a:pt x="1686" y="6"/>
                  </a:lnTo>
                  <a:lnTo>
                    <a:pt x="1686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Rectangle 143"/>
            <p:cNvSpPr>
              <a:spLocks noChangeArrowheads="1"/>
            </p:cNvSpPr>
            <p:nvPr/>
          </p:nvSpPr>
          <p:spPr bwMode="auto">
            <a:xfrm>
              <a:off x="2254" y="2976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13452" name="Freeform 144"/>
            <p:cNvSpPr>
              <a:spLocks/>
            </p:cNvSpPr>
            <p:nvPr/>
          </p:nvSpPr>
          <p:spPr bwMode="auto">
            <a:xfrm>
              <a:off x="2026" y="2064"/>
              <a:ext cx="1686" cy="876"/>
            </a:xfrm>
            <a:custGeom>
              <a:avLst/>
              <a:gdLst>
                <a:gd name="T0" fmla="*/ 24 w 1686"/>
                <a:gd name="T1" fmla="*/ 876 h 876"/>
                <a:gd name="T2" fmla="*/ 48 w 1686"/>
                <a:gd name="T3" fmla="*/ 870 h 876"/>
                <a:gd name="T4" fmla="*/ 78 w 1686"/>
                <a:gd name="T5" fmla="*/ 870 h 876"/>
                <a:gd name="T6" fmla="*/ 102 w 1686"/>
                <a:gd name="T7" fmla="*/ 864 h 876"/>
                <a:gd name="T8" fmla="*/ 132 w 1686"/>
                <a:gd name="T9" fmla="*/ 858 h 876"/>
                <a:gd name="T10" fmla="*/ 156 w 1686"/>
                <a:gd name="T11" fmla="*/ 858 h 876"/>
                <a:gd name="T12" fmla="*/ 186 w 1686"/>
                <a:gd name="T13" fmla="*/ 852 h 876"/>
                <a:gd name="T14" fmla="*/ 210 w 1686"/>
                <a:gd name="T15" fmla="*/ 846 h 876"/>
                <a:gd name="T16" fmla="*/ 240 w 1686"/>
                <a:gd name="T17" fmla="*/ 840 h 876"/>
                <a:gd name="T18" fmla="*/ 264 w 1686"/>
                <a:gd name="T19" fmla="*/ 828 h 876"/>
                <a:gd name="T20" fmla="*/ 288 w 1686"/>
                <a:gd name="T21" fmla="*/ 822 h 876"/>
                <a:gd name="T22" fmla="*/ 318 w 1686"/>
                <a:gd name="T23" fmla="*/ 816 h 876"/>
                <a:gd name="T24" fmla="*/ 342 w 1686"/>
                <a:gd name="T25" fmla="*/ 804 h 876"/>
                <a:gd name="T26" fmla="*/ 372 w 1686"/>
                <a:gd name="T27" fmla="*/ 798 h 876"/>
                <a:gd name="T28" fmla="*/ 396 w 1686"/>
                <a:gd name="T29" fmla="*/ 786 h 876"/>
                <a:gd name="T30" fmla="*/ 426 w 1686"/>
                <a:gd name="T31" fmla="*/ 780 h 876"/>
                <a:gd name="T32" fmla="*/ 450 w 1686"/>
                <a:gd name="T33" fmla="*/ 768 h 876"/>
                <a:gd name="T34" fmla="*/ 480 w 1686"/>
                <a:gd name="T35" fmla="*/ 756 h 876"/>
                <a:gd name="T36" fmla="*/ 504 w 1686"/>
                <a:gd name="T37" fmla="*/ 744 h 876"/>
                <a:gd name="T38" fmla="*/ 534 w 1686"/>
                <a:gd name="T39" fmla="*/ 732 h 876"/>
                <a:gd name="T40" fmla="*/ 558 w 1686"/>
                <a:gd name="T41" fmla="*/ 720 h 876"/>
                <a:gd name="T42" fmla="*/ 588 w 1686"/>
                <a:gd name="T43" fmla="*/ 702 h 876"/>
                <a:gd name="T44" fmla="*/ 612 w 1686"/>
                <a:gd name="T45" fmla="*/ 690 h 876"/>
                <a:gd name="T46" fmla="*/ 636 w 1686"/>
                <a:gd name="T47" fmla="*/ 678 h 876"/>
                <a:gd name="T48" fmla="*/ 666 w 1686"/>
                <a:gd name="T49" fmla="*/ 660 h 876"/>
                <a:gd name="T50" fmla="*/ 690 w 1686"/>
                <a:gd name="T51" fmla="*/ 648 h 876"/>
                <a:gd name="T52" fmla="*/ 720 w 1686"/>
                <a:gd name="T53" fmla="*/ 630 h 876"/>
                <a:gd name="T54" fmla="*/ 744 w 1686"/>
                <a:gd name="T55" fmla="*/ 582 h 876"/>
                <a:gd name="T56" fmla="*/ 774 w 1686"/>
                <a:gd name="T57" fmla="*/ 474 h 876"/>
                <a:gd name="T58" fmla="*/ 798 w 1686"/>
                <a:gd name="T59" fmla="*/ 348 h 876"/>
                <a:gd name="T60" fmla="*/ 828 w 1686"/>
                <a:gd name="T61" fmla="*/ 198 h 876"/>
                <a:gd name="T62" fmla="*/ 852 w 1686"/>
                <a:gd name="T63" fmla="*/ 36 h 876"/>
                <a:gd name="T64" fmla="*/ 882 w 1686"/>
                <a:gd name="T65" fmla="*/ 42 h 876"/>
                <a:gd name="T66" fmla="*/ 906 w 1686"/>
                <a:gd name="T67" fmla="*/ 204 h 876"/>
                <a:gd name="T68" fmla="*/ 930 w 1686"/>
                <a:gd name="T69" fmla="*/ 354 h 876"/>
                <a:gd name="T70" fmla="*/ 960 w 1686"/>
                <a:gd name="T71" fmla="*/ 480 h 876"/>
                <a:gd name="T72" fmla="*/ 984 w 1686"/>
                <a:gd name="T73" fmla="*/ 594 h 876"/>
                <a:gd name="T74" fmla="*/ 1014 w 1686"/>
                <a:gd name="T75" fmla="*/ 636 h 876"/>
                <a:gd name="T76" fmla="*/ 1038 w 1686"/>
                <a:gd name="T77" fmla="*/ 648 h 876"/>
                <a:gd name="T78" fmla="*/ 1068 w 1686"/>
                <a:gd name="T79" fmla="*/ 666 h 876"/>
                <a:gd name="T80" fmla="*/ 1092 w 1686"/>
                <a:gd name="T81" fmla="*/ 678 h 876"/>
                <a:gd name="T82" fmla="*/ 1122 w 1686"/>
                <a:gd name="T83" fmla="*/ 696 h 876"/>
                <a:gd name="T84" fmla="*/ 1146 w 1686"/>
                <a:gd name="T85" fmla="*/ 708 h 876"/>
                <a:gd name="T86" fmla="*/ 1176 w 1686"/>
                <a:gd name="T87" fmla="*/ 720 h 876"/>
                <a:gd name="T88" fmla="*/ 1200 w 1686"/>
                <a:gd name="T89" fmla="*/ 732 h 876"/>
                <a:gd name="T90" fmla="*/ 1224 w 1686"/>
                <a:gd name="T91" fmla="*/ 744 h 876"/>
                <a:gd name="T92" fmla="*/ 1254 w 1686"/>
                <a:gd name="T93" fmla="*/ 756 h 876"/>
                <a:gd name="T94" fmla="*/ 1278 w 1686"/>
                <a:gd name="T95" fmla="*/ 768 h 876"/>
                <a:gd name="T96" fmla="*/ 1308 w 1686"/>
                <a:gd name="T97" fmla="*/ 780 h 876"/>
                <a:gd name="T98" fmla="*/ 1332 w 1686"/>
                <a:gd name="T99" fmla="*/ 792 h 876"/>
                <a:gd name="T100" fmla="*/ 1362 w 1686"/>
                <a:gd name="T101" fmla="*/ 798 h 876"/>
                <a:gd name="T102" fmla="*/ 1386 w 1686"/>
                <a:gd name="T103" fmla="*/ 810 h 876"/>
                <a:gd name="T104" fmla="*/ 1416 w 1686"/>
                <a:gd name="T105" fmla="*/ 816 h 876"/>
                <a:gd name="T106" fmla="*/ 1440 w 1686"/>
                <a:gd name="T107" fmla="*/ 822 h 876"/>
                <a:gd name="T108" fmla="*/ 1470 w 1686"/>
                <a:gd name="T109" fmla="*/ 834 h 876"/>
                <a:gd name="T110" fmla="*/ 1494 w 1686"/>
                <a:gd name="T111" fmla="*/ 840 h 876"/>
                <a:gd name="T112" fmla="*/ 1518 w 1686"/>
                <a:gd name="T113" fmla="*/ 846 h 876"/>
                <a:gd name="T114" fmla="*/ 1548 w 1686"/>
                <a:gd name="T115" fmla="*/ 852 h 876"/>
                <a:gd name="T116" fmla="*/ 1572 w 1686"/>
                <a:gd name="T117" fmla="*/ 858 h 876"/>
                <a:gd name="T118" fmla="*/ 1602 w 1686"/>
                <a:gd name="T119" fmla="*/ 858 h 876"/>
                <a:gd name="T120" fmla="*/ 1626 w 1686"/>
                <a:gd name="T121" fmla="*/ 864 h 876"/>
                <a:gd name="T122" fmla="*/ 1656 w 1686"/>
                <a:gd name="T123" fmla="*/ 870 h 876"/>
                <a:gd name="T124" fmla="*/ 1680 w 1686"/>
                <a:gd name="T125" fmla="*/ 870 h 8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876"/>
                <a:gd name="T191" fmla="*/ 1686 w 1686"/>
                <a:gd name="T192" fmla="*/ 876 h 8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876">
                  <a:moveTo>
                    <a:pt x="0" y="870"/>
                  </a:moveTo>
                  <a:lnTo>
                    <a:pt x="0" y="870"/>
                  </a:lnTo>
                  <a:lnTo>
                    <a:pt x="6" y="870"/>
                  </a:lnTo>
                  <a:lnTo>
                    <a:pt x="6" y="876"/>
                  </a:lnTo>
                  <a:lnTo>
                    <a:pt x="12" y="876"/>
                  </a:lnTo>
                  <a:lnTo>
                    <a:pt x="18" y="876"/>
                  </a:lnTo>
                  <a:lnTo>
                    <a:pt x="24" y="876"/>
                  </a:lnTo>
                  <a:lnTo>
                    <a:pt x="30" y="876"/>
                  </a:lnTo>
                  <a:lnTo>
                    <a:pt x="36" y="876"/>
                  </a:lnTo>
                  <a:lnTo>
                    <a:pt x="36" y="870"/>
                  </a:lnTo>
                  <a:lnTo>
                    <a:pt x="42" y="870"/>
                  </a:lnTo>
                  <a:lnTo>
                    <a:pt x="48" y="870"/>
                  </a:lnTo>
                  <a:lnTo>
                    <a:pt x="54" y="870"/>
                  </a:lnTo>
                  <a:lnTo>
                    <a:pt x="60" y="870"/>
                  </a:lnTo>
                  <a:lnTo>
                    <a:pt x="66" y="870"/>
                  </a:lnTo>
                  <a:lnTo>
                    <a:pt x="72" y="870"/>
                  </a:lnTo>
                  <a:lnTo>
                    <a:pt x="78" y="870"/>
                  </a:lnTo>
                  <a:lnTo>
                    <a:pt x="84" y="870"/>
                  </a:lnTo>
                  <a:lnTo>
                    <a:pt x="84" y="864"/>
                  </a:lnTo>
                  <a:lnTo>
                    <a:pt x="90" y="864"/>
                  </a:lnTo>
                  <a:lnTo>
                    <a:pt x="96" y="864"/>
                  </a:lnTo>
                  <a:lnTo>
                    <a:pt x="102" y="864"/>
                  </a:lnTo>
                  <a:lnTo>
                    <a:pt x="108" y="864"/>
                  </a:lnTo>
                  <a:lnTo>
                    <a:pt x="114" y="864"/>
                  </a:lnTo>
                  <a:lnTo>
                    <a:pt x="120" y="864"/>
                  </a:lnTo>
                  <a:lnTo>
                    <a:pt x="126" y="864"/>
                  </a:lnTo>
                  <a:lnTo>
                    <a:pt x="126" y="858"/>
                  </a:lnTo>
                  <a:lnTo>
                    <a:pt x="132" y="858"/>
                  </a:lnTo>
                  <a:lnTo>
                    <a:pt x="138" y="858"/>
                  </a:lnTo>
                  <a:lnTo>
                    <a:pt x="144" y="858"/>
                  </a:lnTo>
                  <a:lnTo>
                    <a:pt x="150" y="858"/>
                  </a:lnTo>
                  <a:lnTo>
                    <a:pt x="156" y="858"/>
                  </a:lnTo>
                  <a:lnTo>
                    <a:pt x="156" y="852"/>
                  </a:lnTo>
                  <a:lnTo>
                    <a:pt x="162" y="852"/>
                  </a:lnTo>
                  <a:lnTo>
                    <a:pt x="168" y="852"/>
                  </a:lnTo>
                  <a:lnTo>
                    <a:pt x="174" y="852"/>
                  </a:lnTo>
                  <a:lnTo>
                    <a:pt x="180" y="852"/>
                  </a:lnTo>
                  <a:lnTo>
                    <a:pt x="186" y="852"/>
                  </a:lnTo>
                  <a:lnTo>
                    <a:pt x="186" y="846"/>
                  </a:lnTo>
                  <a:lnTo>
                    <a:pt x="192" y="846"/>
                  </a:lnTo>
                  <a:lnTo>
                    <a:pt x="198" y="846"/>
                  </a:lnTo>
                  <a:lnTo>
                    <a:pt x="204" y="846"/>
                  </a:lnTo>
                  <a:lnTo>
                    <a:pt x="210" y="846"/>
                  </a:lnTo>
                  <a:lnTo>
                    <a:pt x="216" y="846"/>
                  </a:lnTo>
                  <a:lnTo>
                    <a:pt x="216" y="840"/>
                  </a:lnTo>
                  <a:lnTo>
                    <a:pt x="222" y="840"/>
                  </a:lnTo>
                  <a:lnTo>
                    <a:pt x="228" y="840"/>
                  </a:lnTo>
                  <a:lnTo>
                    <a:pt x="234" y="840"/>
                  </a:lnTo>
                  <a:lnTo>
                    <a:pt x="240" y="840"/>
                  </a:lnTo>
                  <a:lnTo>
                    <a:pt x="240" y="834"/>
                  </a:lnTo>
                  <a:lnTo>
                    <a:pt x="246" y="834"/>
                  </a:lnTo>
                  <a:lnTo>
                    <a:pt x="252" y="834"/>
                  </a:lnTo>
                  <a:lnTo>
                    <a:pt x="258" y="834"/>
                  </a:lnTo>
                  <a:lnTo>
                    <a:pt x="264" y="834"/>
                  </a:lnTo>
                  <a:lnTo>
                    <a:pt x="264" y="828"/>
                  </a:lnTo>
                  <a:lnTo>
                    <a:pt x="270" y="828"/>
                  </a:lnTo>
                  <a:lnTo>
                    <a:pt x="276" y="828"/>
                  </a:lnTo>
                  <a:lnTo>
                    <a:pt x="282" y="828"/>
                  </a:lnTo>
                  <a:lnTo>
                    <a:pt x="282" y="822"/>
                  </a:lnTo>
                  <a:lnTo>
                    <a:pt x="288" y="822"/>
                  </a:lnTo>
                  <a:lnTo>
                    <a:pt x="294" y="822"/>
                  </a:lnTo>
                  <a:lnTo>
                    <a:pt x="300" y="822"/>
                  </a:lnTo>
                  <a:lnTo>
                    <a:pt x="306" y="822"/>
                  </a:lnTo>
                  <a:lnTo>
                    <a:pt x="306" y="816"/>
                  </a:lnTo>
                  <a:lnTo>
                    <a:pt x="312" y="816"/>
                  </a:lnTo>
                  <a:lnTo>
                    <a:pt x="318" y="816"/>
                  </a:lnTo>
                  <a:lnTo>
                    <a:pt x="324" y="816"/>
                  </a:lnTo>
                  <a:lnTo>
                    <a:pt x="324" y="810"/>
                  </a:lnTo>
                  <a:lnTo>
                    <a:pt x="330" y="810"/>
                  </a:lnTo>
                  <a:lnTo>
                    <a:pt x="336" y="810"/>
                  </a:lnTo>
                  <a:lnTo>
                    <a:pt x="342" y="810"/>
                  </a:lnTo>
                  <a:lnTo>
                    <a:pt x="342" y="804"/>
                  </a:lnTo>
                  <a:lnTo>
                    <a:pt x="348" y="804"/>
                  </a:lnTo>
                  <a:lnTo>
                    <a:pt x="354" y="804"/>
                  </a:lnTo>
                  <a:lnTo>
                    <a:pt x="360" y="804"/>
                  </a:lnTo>
                  <a:lnTo>
                    <a:pt x="360" y="798"/>
                  </a:lnTo>
                  <a:lnTo>
                    <a:pt x="366" y="798"/>
                  </a:lnTo>
                  <a:lnTo>
                    <a:pt x="372" y="798"/>
                  </a:lnTo>
                  <a:lnTo>
                    <a:pt x="378" y="798"/>
                  </a:lnTo>
                  <a:lnTo>
                    <a:pt x="378" y="792"/>
                  </a:lnTo>
                  <a:lnTo>
                    <a:pt x="384" y="792"/>
                  </a:lnTo>
                  <a:lnTo>
                    <a:pt x="390" y="792"/>
                  </a:lnTo>
                  <a:lnTo>
                    <a:pt x="396" y="792"/>
                  </a:lnTo>
                  <a:lnTo>
                    <a:pt x="396" y="786"/>
                  </a:lnTo>
                  <a:lnTo>
                    <a:pt x="402" y="786"/>
                  </a:lnTo>
                  <a:lnTo>
                    <a:pt x="408" y="786"/>
                  </a:lnTo>
                  <a:lnTo>
                    <a:pt x="408" y="780"/>
                  </a:lnTo>
                  <a:lnTo>
                    <a:pt x="414" y="780"/>
                  </a:lnTo>
                  <a:lnTo>
                    <a:pt x="420" y="780"/>
                  </a:lnTo>
                  <a:lnTo>
                    <a:pt x="426" y="780"/>
                  </a:lnTo>
                  <a:lnTo>
                    <a:pt x="426" y="774"/>
                  </a:lnTo>
                  <a:lnTo>
                    <a:pt x="432" y="774"/>
                  </a:lnTo>
                  <a:lnTo>
                    <a:pt x="438" y="774"/>
                  </a:lnTo>
                  <a:lnTo>
                    <a:pt x="438" y="768"/>
                  </a:lnTo>
                  <a:lnTo>
                    <a:pt x="444" y="768"/>
                  </a:lnTo>
                  <a:lnTo>
                    <a:pt x="450" y="768"/>
                  </a:lnTo>
                  <a:lnTo>
                    <a:pt x="456" y="768"/>
                  </a:lnTo>
                  <a:lnTo>
                    <a:pt x="456" y="762"/>
                  </a:lnTo>
                  <a:lnTo>
                    <a:pt x="462" y="762"/>
                  </a:lnTo>
                  <a:lnTo>
                    <a:pt x="468" y="762"/>
                  </a:lnTo>
                  <a:lnTo>
                    <a:pt x="468" y="756"/>
                  </a:lnTo>
                  <a:lnTo>
                    <a:pt x="474" y="756"/>
                  </a:lnTo>
                  <a:lnTo>
                    <a:pt x="480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92" y="750"/>
                  </a:lnTo>
                  <a:lnTo>
                    <a:pt x="498" y="750"/>
                  </a:lnTo>
                  <a:lnTo>
                    <a:pt x="498" y="744"/>
                  </a:lnTo>
                  <a:lnTo>
                    <a:pt x="504" y="744"/>
                  </a:lnTo>
                  <a:lnTo>
                    <a:pt x="510" y="744"/>
                  </a:lnTo>
                  <a:lnTo>
                    <a:pt x="510" y="738"/>
                  </a:lnTo>
                  <a:lnTo>
                    <a:pt x="516" y="738"/>
                  </a:lnTo>
                  <a:lnTo>
                    <a:pt x="522" y="738"/>
                  </a:lnTo>
                  <a:lnTo>
                    <a:pt x="522" y="732"/>
                  </a:lnTo>
                  <a:lnTo>
                    <a:pt x="528" y="732"/>
                  </a:lnTo>
                  <a:lnTo>
                    <a:pt x="534" y="732"/>
                  </a:lnTo>
                  <a:lnTo>
                    <a:pt x="534" y="726"/>
                  </a:lnTo>
                  <a:lnTo>
                    <a:pt x="540" y="726"/>
                  </a:lnTo>
                  <a:lnTo>
                    <a:pt x="546" y="726"/>
                  </a:lnTo>
                  <a:lnTo>
                    <a:pt x="546" y="720"/>
                  </a:lnTo>
                  <a:lnTo>
                    <a:pt x="552" y="720"/>
                  </a:lnTo>
                  <a:lnTo>
                    <a:pt x="558" y="720"/>
                  </a:lnTo>
                  <a:lnTo>
                    <a:pt x="564" y="714"/>
                  </a:lnTo>
                  <a:lnTo>
                    <a:pt x="570" y="714"/>
                  </a:lnTo>
                  <a:lnTo>
                    <a:pt x="576" y="708"/>
                  </a:lnTo>
                  <a:lnTo>
                    <a:pt x="582" y="708"/>
                  </a:lnTo>
                  <a:lnTo>
                    <a:pt x="588" y="702"/>
                  </a:lnTo>
                  <a:lnTo>
                    <a:pt x="594" y="702"/>
                  </a:lnTo>
                  <a:lnTo>
                    <a:pt x="594" y="696"/>
                  </a:lnTo>
                  <a:lnTo>
                    <a:pt x="600" y="696"/>
                  </a:lnTo>
                  <a:lnTo>
                    <a:pt x="606" y="696"/>
                  </a:lnTo>
                  <a:lnTo>
                    <a:pt x="606" y="690"/>
                  </a:lnTo>
                  <a:lnTo>
                    <a:pt x="612" y="690"/>
                  </a:lnTo>
                  <a:lnTo>
                    <a:pt x="618" y="690"/>
                  </a:lnTo>
                  <a:lnTo>
                    <a:pt x="618" y="684"/>
                  </a:lnTo>
                  <a:lnTo>
                    <a:pt x="624" y="684"/>
                  </a:lnTo>
                  <a:lnTo>
                    <a:pt x="630" y="684"/>
                  </a:lnTo>
                  <a:lnTo>
                    <a:pt x="630" y="678"/>
                  </a:lnTo>
                  <a:lnTo>
                    <a:pt x="636" y="678"/>
                  </a:lnTo>
                  <a:lnTo>
                    <a:pt x="642" y="678"/>
                  </a:lnTo>
                  <a:lnTo>
                    <a:pt x="642" y="672"/>
                  </a:lnTo>
                  <a:lnTo>
                    <a:pt x="648" y="672"/>
                  </a:lnTo>
                  <a:lnTo>
                    <a:pt x="654" y="672"/>
                  </a:lnTo>
                  <a:lnTo>
                    <a:pt x="654" y="666"/>
                  </a:lnTo>
                  <a:lnTo>
                    <a:pt x="660" y="666"/>
                  </a:lnTo>
                  <a:lnTo>
                    <a:pt x="660" y="660"/>
                  </a:lnTo>
                  <a:lnTo>
                    <a:pt x="666" y="660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78" y="654"/>
                  </a:lnTo>
                  <a:lnTo>
                    <a:pt x="684" y="654"/>
                  </a:lnTo>
                  <a:lnTo>
                    <a:pt x="684" y="648"/>
                  </a:lnTo>
                  <a:lnTo>
                    <a:pt x="690" y="648"/>
                  </a:lnTo>
                  <a:lnTo>
                    <a:pt x="696" y="648"/>
                  </a:lnTo>
                  <a:lnTo>
                    <a:pt x="696" y="642"/>
                  </a:lnTo>
                  <a:lnTo>
                    <a:pt x="702" y="642"/>
                  </a:lnTo>
                  <a:lnTo>
                    <a:pt x="702" y="636"/>
                  </a:lnTo>
                  <a:lnTo>
                    <a:pt x="708" y="636"/>
                  </a:lnTo>
                  <a:lnTo>
                    <a:pt x="714" y="636"/>
                  </a:lnTo>
                  <a:lnTo>
                    <a:pt x="714" y="630"/>
                  </a:lnTo>
                  <a:lnTo>
                    <a:pt x="720" y="630"/>
                  </a:lnTo>
                  <a:lnTo>
                    <a:pt x="726" y="630"/>
                  </a:lnTo>
                  <a:lnTo>
                    <a:pt x="726" y="624"/>
                  </a:lnTo>
                  <a:lnTo>
                    <a:pt x="726" y="618"/>
                  </a:lnTo>
                  <a:lnTo>
                    <a:pt x="732" y="618"/>
                  </a:lnTo>
                  <a:lnTo>
                    <a:pt x="732" y="612"/>
                  </a:lnTo>
                  <a:lnTo>
                    <a:pt x="738" y="612"/>
                  </a:lnTo>
                  <a:lnTo>
                    <a:pt x="738" y="606"/>
                  </a:lnTo>
                  <a:lnTo>
                    <a:pt x="738" y="600"/>
                  </a:lnTo>
                  <a:lnTo>
                    <a:pt x="744" y="600"/>
                  </a:lnTo>
                  <a:lnTo>
                    <a:pt x="744" y="594"/>
                  </a:lnTo>
                  <a:lnTo>
                    <a:pt x="744" y="588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50" y="576"/>
                  </a:lnTo>
                  <a:lnTo>
                    <a:pt x="750" y="570"/>
                  </a:lnTo>
                  <a:lnTo>
                    <a:pt x="750" y="564"/>
                  </a:lnTo>
                  <a:lnTo>
                    <a:pt x="750" y="558"/>
                  </a:lnTo>
                  <a:lnTo>
                    <a:pt x="756" y="558"/>
                  </a:lnTo>
                  <a:lnTo>
                    <a:pt x="756" y="552"/>
                  </a:lnTo>
                  <a:lnTo>
                    <a:pt x="756" y="546"/>
                  </a:lnTo>
                  <a:lnTo>
                    <a:pt x="756" y="540"/>
                  </a:lnTo>
                  <a:lnTo>
                    <a:pt x="756" y="534"/>
                  </a:lnTo>
                  <a:lnTo>
                    <a:pt x="762" y="534"/>
                  </a:lnTo>
                  <a:lnTo>
                    <a:pt x="762" y="528"/>
                  </a:lnTo>
                  <a:lnTo>
                    <a:pt x="762" y="522"/>
                  </a:lnTo>
                  <a:lnTo>
                    <a:pt x="762" y="516"/>
                  </a:lnTo>
                  <a:lnTo>
                    <a:pt x="762" y="510"/>
                  </a:lnTo>
                  <a:lnTo>
                    <a:pt x="768" y="504"/>
                  </a:lnTo>
                  <a:lnTo>
                    <a:pt x="768" y="498"/>
                  </a:lnTo>
                  <a:lnTo>
                    <a:pt x="768" y="492"/>
                  </a:lnTo>
                  <a:lnTo>
                    <a:pt x="768" y="486"/>
                  </a:lnTo>
                  <a:lnTo>
                    <a:pt x="774" y="480"/>
                  </a:lnTo>
                  <a:lnTo>
                    <a:pt x="774" y="474"/>
                  </a:lnTo>
                  <a:lnTo>
                    <a:pt x="774" y="468"/>
                  </a:lnTo>
                  <a:lnTo>
                    <a:pt x="774" y="462"/>
                  </a:lnTo>
                  <a:lnTo>
                    <a:pt x="774" y="456"/>
                  </a:lnTo>
                  <a:lnTo>
                    <a:pt x="780" y="456"/>
                  </a:lnTo>
                  <a:lnTo>
                    <a:pt x="780" y="450"/>
                  </a:lnTo>
                  <a:lnTo>
                    <a:pt x="780" y="444"/>
                  </a:lnTo>
                  <a:lnTo>
                    <a:pt x="780" y="438"/>
                  </a:lnTo>
                  <a:lnTo>
                    <a:pt x="780" y="432"/>
                  </a:lnTo>
                  <a:lnTo>
                    <a:pt x="780" y="426"/>
                  </a:lnTo>
                  <a:lnTo>
                    <a:pt x="786" y="426"/>
                  </a:lnTo>
                  <a:lnTo>
                    <a:pt x="786" y="420"/>
                  </a:lnTo>
                  <a:lnTo>
                    <a:pt x="786" y="414"/>
                  </a:lnTo>
                  <a:lnTo>
                    <a:pt x="786" y="408"/>
                  </a:lnTo>
                  <a:lnTo>
                    <a:pt x="786" y="402"/>
                  </a:lnTo>
                  <a:lnTo>
                    <a:pt x="786" y="396"/>
                  </a:lnTo>
                  <a:lnTo>
                    <a:pt x="792" y="396"/>
                  </a:lnTo>
                  <a:lnTo>
                    <a:pt x="792" y="390"/>
                  </a:lnTo>
                  <a:lnTo>
                    <a:pt x="792" y="384"/>
                  </a:lnTo>
                  <a:lnTo>
                    <a:pt x="792" y="378"/>
                  </a:lnTo>
                  <a:lnTo>
                    <a:pt x="792" y="372"/>
                  </a:lnTo>
                  <a:lnTo>
                    <a:pt x="792" y="366"/>
                  </a:lnTo>
                  <a:lnTo>
                    <a:pt x="798" y="366"/>
                  </a:lnTo>
                  <a:lnTo>
                    <a:pt x="798" y="360"/>
                  </a:lnTo>
                  <a:lnTo>
                    <a:pt x="798" y="354"/>
                  </a:lnTo>
                  <a:lnTo>
                    <a:pt x="798" y="348"/>
                  </a:lnTo>
                  <a:lnTo>
                    <a:pt x="798" y="342"/>
                  </a:lnTo>
                  <a:lnTo>
                    <a:pt x="798" y="336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804" y="324"/>
                  </a:lnTo>
                  <a:lnTo>
                    <a:pt x="804" y="318"/>
                  </a:lnTo>
                  <a:lnTo>
                    <a:pt x="804" y="312"/>
                  </a:lnTo>
                  <a:lnTo>
                    <a:pt x="804" y="306"/>
                  </a:lnTo>
                  <a:lnTo>
                    <a:pt x="810" y="300"/>
                  </a:lnTo>
                  <a:lnTo>
                    <a:pt x="810" y="294"/>
                  </a:lnTo>
                  <a:lnTo>
                    <a:pt x="810" y="288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10" y="270"/>
                  </a:lnTo>
                  <a:lnTo>
                    <a:pt x="816" y="270"/>
                  </a:lnTo>
                  <a:lnTo>
                    <a:pt x="816" y="264"/>
                  </a:lnTo>
                  <a:lnTo>
                    <a:pt x="816" y="258"/>
                  </a:lnTo>
                  <a:lnTo>
                    <a:pt x="816" y="252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22" y="234"/>
                  </a:lnTo>
                  <a:lnTo>
                    <a:pt x="822" y="228"/>
                  </a:lnTo>
                  <a:lnTo>
                    <a:pt x="822" y="222"/>
                  </a:lnTo>
                  <a:lnTo>
                    <a:pt x="822" y="216"/>
                  </a:lnTo>
                  <a:lnTo>
                    <a:pt x="822" y="210"/>
                  </a:lnTo>
                  <a:lnTo>
                    <a:pt x="822" y="204"/>
                  </a:lnTo>
                  <a:lnTo>
                    <a:pt x="828" y="204"/>
                  </a:lnTo>
                  <a:lnTo>
                    <a:pt x="828" y="198"/>
                  </a:lnTo>
                  <a:lnTo>
                    <a:pt x="828" y="192"/>
                  </a:lnTo>
                  <a:lnTo>
                    <a:pt x="828" y="186"/>
                  </a:lnTo>
                  <a:lnTo>
                    <a:pt x="828" y="180"/>
                  </a:lnTo>
                  <a:lnTo>
                    <a:pt x="828" y="174"/>
                  </a:lnTo>
                  <a:lnTo>
                    <a:pt x="828" y="168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34" y="156"/>
                  </a:lnTo>
                  <a:lnTo>
                    <a:pt x="834" y="150"/>
                  </a:lnTo>
                  <a:lnTo>
                    <a:pt x="834" y="144"/>
                  </a:lnTo>
                  <a:lnTo>
                    <a:pt x="834" y="138"/>
                  </a:lnTo>
                  <a:lnTo>
                    <a:pt x="834" y="132"/>
                  </a:lnTo>
                  <a:lnTo>
                    <a:pt x="840" y="132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40" y="114"/>
                  </a:lnTo>
                  <a:lnTo>
                    <a:pt x="840" y="108"/>
                  </a:lnTo>
                  <a:lnTo>
                    <a:pt x="840" y="102"/>
                  </a:lnTo>
                  <a:lnTo>
                    <a:pt x="840" y="96"/>
                  </a:lnTo>
                  <a:lnTo>
                    <a:pt x="846" y="96"/>
                  </a:lnTo>
                  <a:lnTo>
                    <a:pt x="846" y="90"/>
                  </a:lnTo>
                  <a:lnTo>
                    <a:pt x="846" y="84"/>
                  </a:lnTo>
                  <a:lnTo>
                    <a:pt x="846" y="78"/>
                  </a:lnTo>
                  <a:lnTo>
                    <a:pt x="846" y="72"/>
                  </a:lnTo>
                  <a:lnTo>
                    <a:pt x="846" y="66"/>
                  </a:lnTo>
                  <a:lnTo>
                    <a:pt x="846" y="60"/>
                  </a:lnTo>
                  <a:lnTo>
                    <a:pt x="852" y="54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2" y="36"/>
                  </a:lnTo>
                  <a:lnTo>
                    <a:pt x="852" y="30"/>
                  </a:lnTo>
                  <a:lnTo>
                    <a:pt x="852" y="24"/>
                  </a:lnTo>
                  <a:lnTo>
                    <a:pt x="858" y="24"/>
                  </a:lnTo>
                  <a:lnTo>
                    <a:pt x="858" y="18"/>
                  </a:lnTo>
                  <a:lnTo>
                    <a:pt x="858" y="12"/>
                  </a:lnTo>
                  <a:lnTo>
                    <a:pt x="858" y="6"/>
                  </a:lnTo>
                  <a:lnTo>
                    <a:pt x="864" y="6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0" y="6"/>
                  </a:lnTo>
                  <a:lnTo>
                    <a:pt x="870" y="12"/>
                  </a:lnTo>
                  <a:lnTo>
                    <a:pt x="876" y="12"/>
                  </a:lnTo>
                  <a:lnTo>
                    <a:pt x="876" y="18"/>
                  </a:lnTo>
                  <a:lnTo>
                    <a:pt x="876" y="24"/>
                  </a:lnTo>
                  <a:lnTo>
                    <a:pt x="876" y="30"/>
                  </a:lnTo>
                  <a:lnTo>
                    <a:pt x="876" y="36"/>
                  </a:lnTo>
                  <a:lnTo>
                    <a:pt x="882" y="42"/>
                  </a:lnTo>
                  <a:lnTo>
                    <a:pt x="882" y="48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2" y="66"/>
                  </a:lnTo>
                  <a:lnTo>
                    <a:pt x="882" y="72"/>
                  </a:lnTo>
                  <a:lnTo>
                    <a:pt x="882" y="78"/>
                  </a:lnTo>
                  <a:lnTo>
                    <a:pt x="888" y="78"/>
                  </a:lnTo>
                  <a:lnTo>
                    <a:pt x="888" y="84"/>
                  </a:lnTo>
                  <a:lnTo>
                    <a:pt x="888" y="90"/>
                  </a:lnTo>
                  <a:lnTo>
                    <a:pt x="888" y="96"/>
                  </a:lnTo>
                  <a:lnTo>
                    <a:pt x="888" y="102"/>
                  </a:lnTo>
                  <a:lnTo>
                    <a:pt x="888" y="108"/>
                  </a:lnTo>
                  <a:lnTo>
                    <a:pt x="888" y="114"/>
                  </a:lnTo>
                  <a:lnTo>
                    <a:pt x="894" y="114"/>
                  </a:lnTo>
                  <a:lnTo>
                    <a:pt x="894" y="120"/>
                  </a:lnTo>
                  <a:lnTo>
                    <a:pt x="894" y="126"/>
                  </a:lnTo>
                  <a:lnTo>
                    <a:pt x="894" y="132"/>
                  </a:lnTo>
                  <a:lnTo>
                    <a:pt x="894" y="138"/>
                  </a:lnTo>
                  <a:lnTo>
                    <a:pt x="894" y="144"/>
                  </a:lnTo>
                  <a:lnTo>
                    <a:pt x="894" y="150"/>
                  </a:lnTo>
                  <a:lnTo>
                    <a:pt x="900" y="150"/>
                  </a:lnTo>
                  <a:lnTo>
                    <a:pt x="900" y="156"/>
                  </a:lnTo>
                  <a:lnTo>
                    <a:pt x="900" y="162"/>
                  </a:lnTo>
                  <a:lnTo>
                    <a:pt x="900" y="168"/>
                  </a:lnTo>
                  <a:lnTo>
                    <a:pt x="900" y="174"/>
                  </a:lnTo>
                  <a:lnTo>
                    <a:pt x="900" y="180"/>
                  </a:lnTo>
                  <a:lnTo>
                    <a:pt x="900" y="186"/>
                  </a:lnTo>
                  <a:lnTo>
                    <a:pt x="906" y="186"/>
                  </a:lnTo>
                  <a:lnTo>
                    <a:pt x="906" y="192"/>
                  </a:lnTo>
                  <a:lnTo>
                    <a:pt x="906" y="198"/>
                  </a:lnTo>
                  <a:lnTo>
                    <a:pt x="906" y="204"/>
                  </a:lnTo>
                  <a:lnTo>
                    <a:pt x="906" y="210"/>
                  </a:lnTo>
                  <a:lnTo>
                    <a:pt x="906" y="216"/>
                  </a:lnTo>
                  <a:lnTo>
                    <a:pt x="906" y="222"/>
                  </a:lnTo>
                  <a:lnTo>
                    <a:pt x="912" y="222"/>
                  </a:lnTo>
                  <a:lnTo>
                    <a:pt x="912" y="228"/>
                  </a:lnTo>
                  <a:lnTo>
                    <a:pt x="912" y="234"/>
                  </a:lnTo>
                  <a:lnTo>
                    <a:pt x="912" y="240"/>
                  </a:lnTo>
                  <a:lnTo>
                    <a:pt x="912" y="246"/>
                  </a:lnTo>
                  <a:lnTo>
                    <a:pt x="912" y="252"/>
                  </a:lnTo>
                  <a:lnTo>
                    <a:pt x="912" y="258"/>
                  </a:lnTo>
                  <a:lnTo>
                    <a:pt x="918" y="258"/>
                  </a:lnTo>
                  <a:lnTo>
                    <a:pt x="918" y="264"/>
                  </a:lnTo>
                  <a:lnTo>
                    <a:pt x="918" y="270"/>
                  </a:lnTo>
                  <a:lnTo>
                    <a:pt x="918" y="276"/>
                  </a:lnTo>
                  <a:lnTo>
                    <a:pt x="918" y="282"/>
                  </a:lnTo>
                  <a:lnTo>
                    <a:pt x="918" y="288"/>
                  </a:lnTo>
                  <a:lnTo>
                    <a:pt x="924" y="294"/>
                  </a:lnTo>
                  <a:lnTo>
                    <a:pt x="924" y="300"/>
                  </a:lnTo>
                  <a:lnTo>
                    <a:pt x="924" y="306"/>
                  </a:lnTo>
                  <a:lnTo>
                    <a:pt x="924" y="312"/>
                  </a:lnTo>
                  <a:lnTo>
                    <a:pt x="924" y="318"/>
                  </a:lnTo>
                  <a:lnTo>
                    <a:pt x="930" y="324"/>
                  </a:lnTo>
                  <a:lnTo>
                    <a:pt x="930" y="330"/>
                  </a:lnTo>
                  <a:lnTo>
                    <a:pt x="930" y="336"/>
                  </a:lnTo>
                  <a:lnTo>
                    <a:pt x="930" y="342"/>
                  </a:lnTo>
                  <a:lnTo>
                    <a:pt x="930" y="348"/>
                  </a:lnTo>
                  <a:lnTo>
                    <a:pt x="930" y="354"/>
                  </a:lnTo>
                  <a:lnTo>
                    <a:pt x="936" y="354"/>
                  </a:lnTo>
                  <a:lnTo>
                    <a:pt x="936" y="360"/>
                  </a:lnTo>
                  <a:lnTo>
                    <a:pt x="936" y="366"/>
                  </a:lnTo>
                  <a:lnTo>
                    <a:pt x="936" y="372"/>
                  </a:lnTo>
                  <a:lnTo>
                    <a:pt x="936" y="378"/>
                  </a:lnTo>
                  <a:lnTo>
                    <a:pt x="936" y="384"/>
                  </a:lnTo>
                  <a:lnTo>
                    <a:pt x="942" y="384"/>
                  </a:lnTo>
                  <a:lnTo>
                    <a:pt x="942" y="390"/>
                  </a:lnTo>
                  <a:lnTo>
                    <a:pt x="942" y="396"/>
                  </a:lnTo>
                  <a:lnTo>
                    <a:pt x="942" y="402"/>
                  </a:lnTo>
                  <a:lnTo>
                    <a:pt x="942" y="408"/>
                  </a:lnTo>
                  <a:lnTo>
                    <a:pt x="942" y="414"/>
                  </a:lnTo>
                  <a:lnTo>
                    <a:pt x="948" y="414"/>
                  </a:lnTo>
                  <a:lnTo>
                    <a:pt x="948" y="420"/>
                  </a:lnTo>
                  <a:lnTo>
                    <a:pt x="948" y="426"/>
                  </a:lnTo>
                  <a:lnTo>
                    <a:pt x="948" y="432"/>
                  </a:lnTo>
                  <a:lnTo>
                    <a:pt x="948" y="438"/>
                  </a:lnTo>
                  <a:lnTo>
                    <a:pt x="948" y="444"/>
                  </a:lnTo>
                  <a:lnTo>
                    <a:pt x="954" y="444"/>
                  </a:lnTo>
                  <a:lnTo>
                    <a:pt x="954" y="450"/>
                  </a:lnTo>
                  <a:lnTo>
                    <a:pt x="954" y="456"/>
                  </a:lnTo>
                  <a:lnTo>
                    <a:pt x="954" y="462"/>
                  </a:lnTo>
                  <a:lnTo>
                    <a:pt x="954" y="468"/>
                  </a:lnTo>
                  <a:lnTo>
                    <a:pt x="960" y="474"/>
                  </a:lnTo>
                  <a:lnTo>
                    <a:pt x="960" y="480"/>
                  </a:lnTo>
                  <a:lnTo>
                    <a:pt x="960" y="486"/>
                  </a:lnTo>
                  <a:lnTo>
                    <a:pt x="960" y="492"/>
                  </a:lnTo>
                  <a:lnTo>
                    <a:pt x="960" y="498"/>
                  </a:lnTo>
                  <a:lnTo>
                    <a:pt x="966" y="498"/>
                  </a:lnTo>
                  <a:lnTo>
                    <a:pt x="966" y="504"/>
                  </a:lnTo>
                  <a:lnTo>
                    <a:pt x="966" y="510"/>
                  </a:lnTo>
                  <a:lnTo>
                    <a:pt x="966" y="516"/>
                  </a:lnTo>
                  <a:lnTo>
                    <a:pt x="966" y="522"/>
                  </a:lnTo>
                  <a:lnTo>
                    <a:pt x="972" y="528"/>
                  </a:lnTo>
                  <a:lnTo>
                    <a:pt x="972" y="534"/>
                  </a:lnTo>
                  <a:lnTo>
                    <a:pt x="972" y="540"/>
                  </a:lnTo>
                  <a:lnTo>
                    <a:pt x="972" y="546"/>
                  </a:lnTo>
                  <a:lnTo>
                    <a:pt x="978" y="552"/>
                  </a:lnTo>
                  <a:lnTo>
                    <a:pt x="978" y="558"/>
                  </a:lnTo>
                  <a:lnTo>
                    <a:pt x="978" y="564"/>
                  </a:lnTo>
                  <a:lnTo>
                    <a:pt x="978" y="570"/>
                  </a:lnTo>
                  <a:lnTo>
                    <a:pt x="984" y="576"/>
                  </a:lnTo>
                  <a:lnTo>
                    <a:pt x="984" y="582"/>
                  </a:lnTo>
                  <a:lnTo>
                    <a:pt x="984" y="588"/>
                  </a:lnTo>
                  <a:lnTo>
                    <a:pt x="984" y="594"/>
                  </a:lnTo>
                  <a:lnTo>
                    <a:pt x="990" y="594"/>
                  </a:lnTo>
                  <a:lnTo>
                    <a:pt x="990" y="600"/>
                  </a:lnTo>
                  <a:lnTo>
                    <a:pt x="990" y="606"/>
                  </a:lnTo>
                  <a:lnTo>
                    <a:pt x="996" y="612"/>
                  </a:lnTo>
                  <a:lnTo>
                    <a:pt x="996" y="618"/>
                  </a:lnTo>
                  <a:lnTo>
                    <a:pt x="1002" y="624"/>
                  </a:lnTo>
                  <a:lnTo>
                    <a:pt x="1002" y="630"/>
                  </a:lnTo>
                  <a:lnTo>
                    <a:pt x="1008" y="630"/>
                  </a:lnTo>
                  <a:lnTo>
                    <a:pt x="1008" y="636"/>
                  </a:lnTo>
                  <a:lnTo>
                    <a:pt x="1014" y="636"/>
                  </a:lnTo>
                  <a:lnTo>
                    <a:pt x="1020" y="636"/>
                  </a:lnTo>
                  <a:lnTo>
                    <a:pt x="1020" y="642"/>
                  </a:lnTo>
                  <a:lnTo>
                    <a:pt x="1026" y="642"/>
                  </a:lnTo>
                  <a:lnTo>
                    <a:pt x="1032" y="642"/>
                  </a:lnTo>
                  <a:lnTo>
                    <a:pt x="1032" y="648"/>
                  </a:lnTo>
                  <a:lnTo>
                    <a:pt x="1038" y="648"/>
                  </a:lnTo>
                  <a:lnTo>
                    <a:pt x="1038" y="654"/>
                  </a:lnTo>
                  <a:lnTo>
                    <a:pt x="1044" y="654"/>
                  </a:lnTo>
                  <a:lnTo>
                    <a:pt x="1050" y="654"/>
                  </a:lnTo>
                  <a:lnTo>
                    <a:pt x="1050" y="660"/>
                  </a:lnTo>
                  <a:lnTo>
                    <a:pt x="1056" y="660"/>
                  </a:lnTo>
                  <a:lnTo>
                    <a:pt x="1062" y="660"/>
                  </a:lnTo>
                  <a:lnTo>
                    <a:pt x="1062" y="666"/>
                  </a:lnTo>
                  <a:lnTo>
                    <a:pt x="1068" y="666"/>
                  </a:lnTo>
                  <a:lnTo>
                    <a:pt x="1074" y="666"/>
                  </a:lnTo>
                  <a:lnTo>
                    <a:pt x="1074" y="672"/>
                  </a:lnTo>
                  <a:lnTo>
                    <a:pt x="1080" y="672"/>
                  </a:lnTo>
                  <a:lnTo>
                    <a:pt x="1080" y="678"/>
                  </a:lnTo>
                  <a:lnTo>
                    <a:pt x="1086" y="678"/>
                  </a:lnTo>
                  <a:lnTo>
                    <a:pt x="1092" y="678"/>
                  </a:lnTo>
                  <a:lnTo>
                    <a:pt x="1092" y="684"/>
                  </a:lnTo>
                  <a:lnTo>
                    <a:pt x="1098" y="684"/>
                  </a:lnTo>
                  <a:lnTo>
                    <a:pt x="1104" y="684"/>
                  </a:lnTo>
                  <a:lnTo>
                    <a:pt x="1104" y="690"/>
                  </a:lnTo>
                  <a:lnTo>
                    <a:pt x="1110" y="690"/>
                  </a:lnTo>
                  <a:lnTo>
                    <a:pt x="1116" y="690"/>
                  </a:lnTo>
                  <a:lnTo>
                    <a:pt x="1116" y="696"/>
                  </a:lnTo>
                  <a:lnTo>
                    <a:pt x="1122" y="696"/>
                  </a:lnTo>
                  <a:lnTo>
                    <a:pt x="1128" y="696"/>
                  </a:lnTo>
                  <a:lnTo>
                    <a:pt x="1128" y="702"/>
                  </a:lnTo>
                  <a:lnTo>
                    <a:pt x="1134" y="702"/>
                  </a:lnTo>
                  <a:lnTo>
                    <a:pt x="1140" y="702"/>
                  </a:lnTo>
                  <a:lnTo>
                    <a:pt x="1140" y="708"/>
                  </a:lnTo>
                  <a:lnTo>
                    <a:pt x="1146" y="708"/>
                  </a:lnTo>
                  <a:lnTo>
                    <a:pt x="1152" y="708"/>
                  </a:lnTo>
                  <a:lnTo>
                    <a:pt x="1152" y="714"/>
                  </a:lnTo>
                  <a:lnTo>
                    <a:pt x="1158" y="714"/>
                  </a:lnTo>
                  <a:lnTo>
                    <a:pt x="1164" y="714"/>
                  </a:lnTo>
                  <a:lnTo>
                    <a:pt x="1164" y="720"/>
                  </a:lnTo>
                  <a:lnTo>
                    <a:pt x="1170" y="720"/>
                  </a:lnTo>
                  <a:lnTo>
                    <a:pt x="1176" y="720"/>
                  </a:lnTo>
                  <a:lnTo>
                    <a:pt x="1176" y="726"/>
                  </a:lnTo>
                  <a:lnTo>
                    <a:pt x="1182" y="726"/>
                  </a:lnTo>
                  <a:lnTo>
                    <a:pt x="1188" y="726"/>
                  </a:lnTo>
                  <a:lnTo>
                    <a:pt x="1188" y="732"/>
                  </a:lnTo>
                  <a:lnTo>
                    <a:pt x="1194" y="732"/>
                  </a:lnTo>
                  <a:lnTo>
                    <a:pt x="1200" y="732"/>
                  </a:lnTo>
                  <a:lnTo>
                    <a:pt x="1200" y="738"/>
                  </a:lnTo>
                  <a:lnTo>
                    <a:pt x="1206" y="738"/>
                  </a:lnTo>
                  <a:lnTo>
                    <a:pt x="1212" y="738"/>
                  </a:lnTo>
                  <a:lnTo>
                    <a:pt x="1212" y="744"/>
                  </a:lnTo>
                  <a:lnTo>
                    <a:pt x="1218" y="744"/>
                  </a:lnTo>
                  <a:lnTo>
                    <a:pt x="1224" y="744"/>
                  </a:lnTo>
                  <a:lnTo>
                    <a:pt x="1230" y="744"/>
                  </a:lnTo>
                  <a:lnTo>
                    <a:pt x="1230" y="750"/>
                  </a:lnTo>
                  <a:lnTo>
                    <a:pt x="1236" y="750"/>
                  </a:lnTo>
                  <a:lnTo>
                    <a:pt x="1242" y="750"/>
                  </a:lnTo>
                  <a:lnTo>
                    <a:pt x="1242" y="756"/>
                  </a:lnTo>
                  <a:lnTo>
                    <a:pt x="1248" y="756"/>
                  </a:lnTo>
                  <a:lnTo>
                    <a:pt x="1254" y="756"/>
                  </a:lnTo>
                  <a:lnTo>
                    <a:pt x="1254" y="762"/>
                  </a:lnTo>
                  <a:lnTo>
                    <a:pt x="1260" y="762"/>
                  </a:lnTo>
                  <a:lnTo>
                    <a:pt x="1266" y="762"/>
                  </a:lnTo>
                  <a:lnTo>
                    <a:pt x="1272" y="762"/>
                  </a:lnTo>
                  <a:lnTo>
                    <a:pt x="1272" y="768"/>
                  </a:lnTo>
                  <a:lnTo>
                    <a:pt x="1278" y="768"/>
                  </a:lnTo>
                  <a:lnTo>
                    <a:pt x="1284" y="768"/>
                  </a:lnTo>
                  <a:lnTo>
                    <a:pt x="1284" y="774"/>
                  </a:lnTo>
                  <a:lnTo>
                    <a:pt x="1290" y="774"/>
                  </a:lnTo>
                  <a:lnTo>
                    <a:pt x="1296" y="774"/>
                  </a:lnTo>
                  <a:lnTo>
                    <a:pt x="1302" y="774"/>
                  </a:lnTo>
                  <a:lnTo>
                    <a:pt x="1302" y="780"/>
                  </a:lnTo>
                  <a:lnTo>
                    <a:pt x="1308" y="780"/>
                  </a:lnTo>
                  <a:lnTo>
                    <a:pt x="1314" y="780"/>
                  </a:lnTo>
                  <a:lnTo>
                    <a:pt x="1314" y="786"/>
                  </a:lnTo>
                  <a:lnTo>
                    <a:pt x="1320" y="786"/>
                  </a:lnTo>
                  <a:lnTo>
                    <a:pt x="1326" y="786"/>
                  </a:lnTo>
                  <a:lnTo>
                    <a:pt x="1332" y="786"/>
                  </a:lnTo>
                  <a:lnTo>
                    <a:pt x="1332" y="792"/>
                  </a:lnTo>
                  <a:lnTo>
                    <a:pt x="1338" y="792"/>
                  </a:lnTo>
                  <a:lnTo>
                    <a:pt x="1344" y="792"/>
                  </a:lnTo>
                  <a:lnTo>
                    <a:pt x="1350" y="792"/>
                  </a:lnTo>
                  <a:lnTo>
                    <a:pt x="1350" y="798"/>
                  </a:lnTo>
                  <a:lnTo>
                    <a:pt x="1356" y="798"/>
                  </a:lnTo>
                  <a:lnTo>
                    <a:pt x="1362" y="798"/>
                  </a:lnTo>
                  <a:lnTo>
                    <a:pt x="1368" y="798"/>
                  </a:lnTo>
                  <a:lnTo>
                    <a:pt x="1368" y="804"/>
                  </a:lnTo>
                  <a:lnTo>
                    <a:pt x="1374" y="804"/>
                  </a:lnTo>
                  <a:lnTo>
                    <a:pt x="1380" y="804"/>
                  </a:lnTo>
                  <a:lnTo>
                    <a:pt x="1386" y="804"/>
                  </a:lnTo>
                  <a:lnTo>
                    <a:pt x="1386" y="810"/>
                  </a:lnTo>
                  <a:lnTo>
                    <a:pt x="1392" y="810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04" y="816"/>
                  </a:lnTo>
                  <a:lnTo>
                    <a:pt x="1410" y="816"/>
                  </a:lnTo>
                  <a:lnTo>
                    <a:pt x="1416" y="816"/>
                  </a:lnTo>
                  <a:lnTo>
                    <a:pt x="1422" y="816"/>
                  </a:lnTo>
                  <a:lnTo>
                    <a:pt x="1422" y="822"/>
                  </a:lnTo>
                  <a:lnTo>
                    <a:pt x="1428" y="822"/>
                  </a:lnTo>
                  <a:lnTo>
                    <a:pt x="1434" y="822"/>
                  </a:lnTo>
                  <a:lnTo>
                    <a:pt x="1440" y="822"/>
                  </a:lnTo>
                  <a:lnTo>
                    <a:pt x="1446" y="822"/>
                  </a:lnTo>
                  <a:lnTo>
                    <a:pt x="1446" y="828"/>
                  </a:lnTo>
                  <a:lnTo>
                    <a:pt x="1452" y="828"/>
                  </a:lnTo>
                  <a:lnTo>
                    <a:pt x="1458" y="828"/>
                  </a:lnTo>
                  <a:lnTo>
                    <a:pt x="1464" y="828"/>
                  </a:lnTo>
                  <a:lnTo>
                    <a:pt x="1464" y="834"/>
                  </a:lnTo>
                  <a:lnTo>
                    <a:pt x="1470" y="834"/>
                  </a:lnTo>
                  <a:lnTo>
                    <a:pt x="1476" y="834"/>
                  </a:lnTo>
                  <a:lnTo>
                    <a:pt x="1482" y="834"/>
                  </a:lnTo>
                  <a:lnTo>
                    <a:pt x="1488" y="834"/>
                  </a:lnTo>
                  <a:lnTo>
                    <a:pt x="1488" y="840"/>
                  </a:lnTo>
                  <a:lnTo>
                    <a:pt x="1494" y="840"/>
                  </a:lnTo>
                  <a:lnTo>
                    <a:pt x="1500" y="840"/>
                  </a:lnTo>
                  <a:lnTo>
                    <a:pt x="1506" y="840"/>
                  </a:lnTo>
                  <a:lnTo>
                    <a:pt x="1512" y="840"/>
                  </a:lnTo>
                  <a:lnTo>
                    <a:pt x="1512" y="846"/>
                  </a:lnTo>
                  <a:lnTo>
                    <a:pt x="1518" y="846"/>
                  </a:lnTo>
                  <a:lnTo>
                    <a:pt x="1524" y="846"/>
                  </a:lnTo>
                  <a:lnTo>
                    <a:pt x="1530" y="846"/>
                  </a:lnTo>
                  <a:lnTo>
                    <a:pt x="1536" y="846"/>
                  </a:lnTo>
                  <a:lnTo>
                    <a:pt x="1542" y="846"/>
                  </a:lnTo>
                  <a:lnTo>
                    <a:pt x="1542" y="852"/>
                  </a:lnTo>
                  <a:lnTo>
                    <a:pt x="1548" y="852"/>
                  </a:lnTo>
                  <a:lnTo>
                    <a:pt x="1554" y="852"/>
                  </a:lnTo>
                  <a:lnTo>
                    <a:pt x="1560" y="852"/>
                  </a:lnTo>
                  <a:lnTo>
                    <a:pt x="1566" y="852"/>
                  </a:lnTo>
                  <a:lnTo>
                    <a:pt x="1572" y="852"/>
                  </a:lnTo>
                  <a:lnTo>
                    <a:pt x="1572" y="858"/>
                  </a:lnTo>
                  <a:lnTo>
                    <a:pt x="1578" y="858"/>
                  </a:lnTo>
                  <a:lnTo>
                    <a:pt x="1584" y="858"/>
                  </a:lnTo>
                  <a:lnTo>
                    <a:pt x="1590" y="858"/>
                  </a:lnTo>
                  <a:lnTo>
                    <a:pt x="1596" y="858"/>
                  </a:lnTo>
                  <a:lnTo>
                    <a:pt x="1602" y="858"/>
                  </a:lnTo>
                  <a:lnTo>
                    <a:pt x="1602" y="864"/>
                  </a:lnTo>
                  <a:lnTo>
                    <a:pt x="1608" y="864"/>
                  </a:lnTo>
                  <a:lnTo>
                    <a:pt x="1614" y="864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32" y="864"/>
                  </a:lnTo>
                  <a:lnTo>
                    <a:pt x="1638" y="864"/>
                  </a:lnTo>
                  <a:lnTo>
                    <a:pt x="1644" y="864"/>
                  </a:lnTo>
                  <a:lnTo>
                    <a:pt x="1644" y="870"/>
                  </a:lnTo>
                  <a:lnTo>
                    <a:pt x="1650" y="870"/>
                  </a:lnTo>
                  <a:lnTo>
                    <a:pt x="1656" y="870"/>
                  </a:lnTo>
                  <a:lnTo>
                    <a:pt x="1662" y="870"/>
                  </a:lnTo>
                  <a:lnTo>
                    <a:pt x="1668" y="870"/>
                  </a:lnTo>
                  <a:lnTo>
                    <a:pt x="1674" y="870"/>
                  </a:lnTo>
                  <a:lnTo>
                    <a:pt x="1680" y="870"/>
                  </a:lnTo>
                  <a:lnTo>
                    <a:pt x="1686" y="87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Rectangle 145"/>
            <p:cNvSpPr>
              <a:spLocks noChangeArrowheads="1"/>
            </p:cNvSpPr>
            <p:nvPr/>
          </p:nvSpPr>
          <p:spPr bwMode="auto">
            <a:xfrm>
              <a:off x="2674" y="2976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13454" name="Freeform 146"/>
            <p:cNvSpPr>
              <a:spLocks/>
            </p:cNvSpPr>
            <p:nvPr/>
          </p:nvSpPr>
          <p:spPr bwMode="auto">
            <a:xfrm>
              <a:off x="2026" y="1950"/>
              <a:ext cx="1686" cy="312"/>
            </a:xfrm>
            <a:custGeom>
              <a:avLst/>
              <a:gdLst>
                <a:gd name="T0" fmla="*/ 24 w 1686"/>
                <a:gd name="T1" fmla="*/ 306 h 312"/>
                <a:gd name="T2" fmla="*/ 48 w 1686"/>
                <a:gd name="T3" fmla="*/ 306 h 312"/>
                <a:gd name="T4" fmla="*/ 78 w 1686"/>
                <a:gd name="T5" fmla="*/ 306 h 312"/>
                <a:gd name="T6" fmla="*/ 102 w 1686"/>
                <a:gd name="T7" fmla="*/ 312 h 312"/>
                <a:gd name="T8" fmla="*/ 132 w 1686"/>
                <a:gd name="T9" fmla="*/ 312 h 312"/>
                <a:gd name="T10" fmla="*/ 156 w 1686"/>
                <a:gd name="T11" fmla="*/ 306 h 312"/>
                <a:gd name="T12" fmla="*/ 186 w 1686"/>
                <a:gd name="T13" fmla="*/ 306 h 312"/>
                <a:gd name="T14" fmla="*/ 210 w 1686"/>
                <a:gd name="T15" fmla="*/ 300 h 312"/>
                <a:gd name="T16" fmla="*/ 240 w 1686"/>
                <a:gd name="T17" fmla="*/ 300 h 312"/>
                <a:gd name="T18" fmla="*/ 264 w 1686"/>
                <a:gd name="T19" fmla="*/ 294 h 312"/>
                <a:gd name="T20" fmla="*/ 288 w 1686"/>
                <a:gd name="T21" fmla="*/ 282 h 312"/>
                <a:gd name="T22" fmla="*/ 318 w 1686"/>
                <a:gd name="T23" fmla="*/ 276 h 312"/>
                <a:gd name="T24" fmla="*/ 342 w 1686"/>
                <a:gd name="T25" fmla="*/ 270 h 312"/>
                <a:gd name="T26" fmla="*/ 372 w 1686"/>
                <a:gd name="T27" fmla="*/ 258 h 312"/>
                <a:gd name="T28" fmla="*/ 396 w 1686"/>
                <a:gd name="T29" fmla="*/ 246 h 312"/>
                <a:gd name="T30" fmla="*/ 426 w 1686"/>
                <a:gd name="T31" fmla="*/ 234 h 312"/>
                <a:gd name="T32" fmla="*/ 450 w 1686"/>
                <a:gd name="T33" fmla="*/ 222 h 312"/>
                <a:gd name="T34" fmla="*/ 480 w 1686"/>
                <a:gd name="T35" fmla="*/ 204 h 312"/>
                <a:gd name="T36" fmla="*/ 504 w 1686"/>
                <a:gd name="T37" fmla="*/ 192 h 312"/>
                <a:gd name="T38" fmla="*/ 534 w 1686"/>
                <a:gd name="T39" fmla="*/ 174 h 312"/>
                <a:gd name="T40" fmla="*/ 558 w 1686"/>
                <a:gd name="T41" fmla="*/ 156 h 312"/>
                <a:gd name="T42" fmla="*/ 588 w 1686"/>
                <a:gd name="T43" fmla="*/ 138 h 312"/>
                <a:gd name="T44" fmla="*/ 612 w 1686"/>
                <a:gd name="T45" fmla="*/ 114 h 312"/>
                <a:gd name="T46" fmla="*/ 636 w 1686"/>
                <a:gd name="T47" fmla="*/ 96 h 312"/>
                <a:gd name="T48" fmla="*/ 666 w 1686"/>
                <a:gd name="T49" fmla="*/ 72 h 312"/>
                <a:gd name="T50" fmla="*/ 690 w 1686"/>
                <a:gd name="T51" fmla="*/ 48 h 312"/>
                <a:gd name="T52" fmla="*/ 720 w 1686"/>
                <a:gd name="T53" fmla="*/ 24 h 312"/>
                <a:gd name="T54" fmla="*/ 744 w 1686"/>
                <a:gd name="T55" fmla="*/ 12 h 312"/>
                <a:gd name="T56" fmla="*/ 774 w 1686"/>
                <a:gd name="T57" fmla="*/ 36 h 312"/>
                <a:gd name="T58" fmla="*/ 798 w 1686"/>
                <a:gd name="T59" fmla="*/ 60 h 312"/>
                <a:gd name="T60" fmla="*/ 828 w 1686"/>
                <a:gd name="T61" fmla="*/ 84 h 312"/>
                <a:gd name="T62" fmla="*/ 852 w 1686"/>
                <a:gd name="T63" fmla="*/ 108 h 312"/>
                <a:gd name="T64" fmla="*/ 882 w 1686"/>
                <a:gd name="T65" fmla="*/ 108 h 312"/>
                <a:gd name="T66" fmla="*/ 906 w 1686"/>
                <a:gd name="T67" fmla="*/ 78 h 312"/>
                <a:gd name="T68" fmla="*/ 930 w 1686"/>
                <a:gd name="T69" fmla="*/ 54 h 312"/>
                <a:gd name="T70" fmla="*/ 960 w 1686"/>
                <a:gd name="T71" fmla="*/ 30 h 312"/>
                <a:gd name="T72" fmla="*/ 984 w 1686"/>
                <a:gd name="T73" fmla="*/ 6 h 312"/>
                <a:gd name="T74" fmla="*/ 1014 w 1686"/>
                <a:gd name="T75" fmla="*/ 12 h 312"/>
                <a:gd name="T76" fmla="*/ 1038 w 1686"/>
                <a:gd name="T77" fmla="*/ 36 h 312"/>
                <a:gd name="T78" fmla="*/ 1068 w 1686"/>
                <a:gd name="T79" fmla="*/ 60 h 312"/>
                <a:gd name="T80" fmla="*/ 1092 w 1686"/>
                <a:gd name="T81" fmla="*/ 84 h 312"/>
                <a:gd name="T82" fmla="*/ 1122 w 1686"/>
                <a:gd name="T83" fmla="*/ 108 h 312"/>
                <a:gd name="T84" fmla="*/ 1146 w 1686"/>
                <a:gd name="T85" fmla="*/ 126 h 312"/>
                <a:gd name="T86" fmla="*/ 1176 w 1686"/>
                <a:gd name="T87" fmla="*/ 144 h 312"/>
                <a:gd name="T88" fmla="*/ 1200 w 1686"/>
                <a:gd name="T89" fmla="*/ 162 h 312"/>
                <a:gd name="T90" fmla="*/ 1224 w 1686"/>
                <a:gd name="T91" fmla="*/ 180 h 312"/>
                <a:gd name="T92" fmla="*/ 1254 w 1686"/>
                <a:gd name="T93" fmla="*/ 198 h 312"/>
                <a:gd name="T94" fmla="*/ 1278 w 1686"/>
                <a:gd name="T95" fmla="*/ 216 h 312"/>
                <a:gd name="T96" fmla="*/ 1308 w 1686"/>
                <a:gd name="T97" fmla="*/ 228 h 312"/>
                <a:gd name="T98" fmla="*/ 1332 w 1686"/>
                <a:gd name="T99" fmla="*/ 240 h 312"/>
                <a:gd name="T100" fmla="*/ 1362 w 1686"/>
                <a:gd name="T101" fmla="*/ 252 h 312"/>
                <a:gd name="T102" fmla="*/ 1386 w 1686"/>
                <a:gd name="T103" fmla="*/ 264 h 312"/>
                <a:gd name="T104" fmla="*/ 1416 w 1686"/>
                <a:gd name="T105" fmla="*/ 270 h 312"/>
                <a:gd name="T106" fmla="*/ 1440 w 1686"/>
                <a:gd name="T107" fmla="*/ 282 h 312"/>
                <a:gd name="T108" fmla="*/ 1470 w 1686"/>
                <a:gd name="T109" fmla="*/ 288 h 312"/>
                <a:gd name="T110" fmla="*/ 1494 w 1686"/>
                <a:gd name="T111" fmla="*/ 294 h 312"/>
                <a:gd name="T112" fmla="*/ 1518 w 1686"/>
                <a:gd name="T113" fmla="*/ 300 h 312"/>
                <a:gd name="T114" fmla="*/ 1548 w 1686"/>
                <a:gd name="T115" fmla="*/ 300 h 312"/>
                <a:gd name="T116" fmla="*/ 1572 w 1686"/>
                <a:gd name="T117" fmla="*/ 306 h 312"/>
                <a:gd name="T118" fmla="*/ 1602 w 1686"/>
                <a:gd name="T119" fmla="*/ 306 h 312"/>
                <a:gd name="T120" fmla="*/ 1626 w 1686"/>
                <a:gd name="T121" fmla="*/ 306 h 312"/>
                <a:gd name="T122" fmla="*/ 1656 w 1686"/>
                <a:gd name="T123" fmla="*/ 306 h 312"/>
                <a:gd name="T124" fmla="*/ 1680 w 1686"/>
                <a:gd name="T125" fmla="*/ 306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312"/>
                <a:gd name="T191" fmla="*/ 1686 w 1686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312">
                  <a:moveTo>
                    <a:pt x="0" y="306"/>
                  </a:moveTo>
                  <a:lnTo>
                    <a:pt x="0" y="306"/>
                  </a:lnTo>
                  <a:lnTo>
                    <a:pt x="6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24" y="306"/>
                  </a:lnTo>
                  <a:lnTo>
                    <a:pt x="30" y="306"/>
                  </a:lnTo>
                  <a:lnTo>
                    <a:pt x="36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60" y="306"/>
                  </a:lnTo>
                  <a:lnTo>
                    <a:pt x="66" y="306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6" y="312"/>
                  </a:lnTo>
                  <a:lnTo>
                    <a:pt x="102" y="312"/>
                  </a:lnTo>
                  <a:lnTo>
                    <a:pt x="108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6" y="312"/>
                  </a:lnTo>
                  <a:lnTo>
                    <a:pt x="132" y="312"/>
                  </a:lnTo>
                  <a:lnTo>
                    <a:pt x="138" y="312"/>
                  </a:lnTo>
                  <a:lnTo>
                    <a:pt x="144" y="306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6"/>
                  </a:lnTo>
                  <a:lnTo>
                    <a:pt x="174" y="306"/>
                  </a:lnTo>
                  <a:lnTo>
                    <a:pt x="180" y="306"/>
                  </a:lnTo>
                  <a:lnTo>
                    <a:pt x="186" y="306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204" y="306"/>
                  </a:lnTo>
                  <a:lnTo>
                    <a:pt x="204" y="300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22" y="300"/>
                  </a:lnTo>
                  <a:lnTo>
                    <a:pt x="228" y="300"/>
                  </a:lnTo>
                  <a:lnTo>
                    <a:pt x="234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6" y="294"/>
                  </a:lnTo>
                  <a:lnTo>
                    <a:pt x="252" y="294"/>
                  </a:lnTo>
                  <a:lnTo>
                    <a:pt x="258" y="294"/>
                  </a:lnTo>
                  <a:lnTo>
                    <a:pt x="264" y="294"/>
                  </a:lnTo>
                  <a:lnTo>
                    <a:pt x="264" y="288"/>
                  </a:lnTo>
                  <a:lnTo>
                    <a:pt x="270" y="288"/>
                  </a:lnTo>
                  <a:lnTo>
                    <a:pt x="276" y="288"/>
                  </a:lnTo>
                  <a:lnTo>
                    <a:pt x="282" y="288"/>
                  </a:lnTo>
                  <a:lnTo>
                    <a:pt x="288" y="288"/>
                  </a:lnTo>
                  <a:lnTo>
                    <a:pt x="288" y="282"/>
                  </a:lnTo>
                  <a:lnTo>
                    <a:pt x="294" y="282"/>
                  </a:lnTo>
                  <a:lnTo>
                    <a:pt x="300" y="282"/>
                  </a:lnTo>
                  <a:lnTo>
                    <a:pt x="306" y="282"/>
                  </a:lnTo>
                  <a:lnTo>
                    <a:pt x="312" y="282"/>
                  </a:lnTo>
                  <a:lnTo>
                    <a:pt x="312" y="276"/>
                  </a:lnTo>
                  <a:lnTo>
                    <a:pt x="318" y="276"/>
                  </a:lnTo>
                  <a:lnTo>
                    <a:pt x="324" y="276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36" y="270"/>
                  </a:lnTo>
                  <a:lnTo>
                    <a:pt x="342" y="270"/>
                  </a:lnTo>
                  <a:lnTo>
                    <a:pt x="348" y="270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60" y="264"/>
                  </a:lnTo>
                  <a:lnTo>
                    <a:pt x="360" y="258"/>
                  </a:lnTo>
                  <a:lnTo>
                    <a:pt x="366" y="258"/>
                  </a:lnTo>
                  <a:lnTo>
                    <a:pt x="372" y="258"/>
                  </a:lnTo>
                  <a:lnTo>
                    <a:pt x="378" y="258"/>
                  </a:lnTo>
                  <a:lnTo>
                    <a:pt x="378" y="252"/>
                  </a:lnTo>
                  <a:lnTo>
                    <a:pt x="384" y="252"/>
                  </a:lnTo>
                  <a:lnTo>
                    <a:pt x="390" y="252"/>
                  </a:lnTo>
                  <a:lnTo>
                    <a:pt x="390" y="246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408" y="240"/>
                  </a:lnTo>
                  <a:lnTo>
                    <a:pt x="414" y="240"/>
                  </a:lnTo>
                  <a:lnTo>
                    <a:pt x="420" y="234"/>
                  </a:lnTo>
                  <a:lnTo>
                    <a:pt x="426" y="234"/>
                  </a:lnTo>
                  <a:lnTo>
                    <a:pt x="432" y="234"/>
                  </a:lnTo>
                  <a:lnTo>
                    <a:pt x="432" y="228"/>
                  </a:lnTo>
                  <a:lnTo>
                    <a:pt x="438" y="228"/>
                  </a:lnTo>
                  <a:lnTo>
                    <a:pt x="444" y="228"/>
                  </a:lnTo>
                  <a:lnTo>
                    <a:pt x="444" y="222"/>
                  </a:lnTo>
                  <a:lnTo>
                    <a:pt x="450" y="222"/>
                  </a:lnTo>
                  <a:lnTo>
                    <a:pt x="456" y="216"/>
                  </a:lnTo>
                  <a:lnTo>
                    <a:pt x="462" y="216"/>
                  </a:lnTo>
                  <a:lnTo>
                    <a:pt x="462" y="210"/>
                  </a:lnTo>
                  <a:lnTo>
                    <a:pt x="468" y="210"/>
                  </a:lnTo>
                  <a:lnTo>
                    <a:pt x="474" y="210"/>
                  </a:lnTo>
                  <a:lnTo>
                    <a:pt x="474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98" y="198"/>
                  </a:lnTo>
                  <a:lnTo>
                    <a:pt x="498" y="192"/>
                  </a:lnTo>
                  <a:lnTo>
                    <a:pt x="504" y="192"/>
                  </a:lnTo>
                  <a:lnTo>
                    <a:pt x="504" y="186"/>
                  </a:lnTo>
                  <a:lnTo>
                    <a:pt x="510" y="186"/>
                  </a:lnTo>
                  <a:lnTo>
                    <a:pt x="516" y="186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2" y="174"/>
                  </a:lnTo>
                  <a:lnTo>
                    <a:pt x="528" y="174"/>
                  </a:lnTo>
                  <a:lnTo>
                    <a:pt x="534" y="174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62"/>
                  </a:lnTo>
                  <a:lnTo>
                    <a:pt x="552" y="162"/>
                  </a:lnTo>
                  <a:lnTo>
                    <a:pt x="552" y="156"/>
                  </a:lnTo>
                  <a:lnTo>
                    <a:pt x="558" y="156"/>
                  </a:lnTo>
                  <a:lnTo>
                    <a:pt x="558" y="150"/>
                  </a:lnTo>
                  <a:lnTo>
                    <a:pt x="564" y="150"/>
                  </a:lnTo>
                  <a:lnTo>
                    <a:pt x="570" y="150"/>
                  </a:lnTo>
                  <a:lnTo>
                    <a:pt x="570" y="144"/>
                  </a:lnTo>
                  <a:lnTo>
                    <a:pt x="576" y="144"/>
                  </a:lnTo>
                  <a:lnTo>
                    <a:pt x="576" y="138"/>
                  </a:lnTo>
                  <a:lnTo>
                    <a:pt x="582" y="138"/>
                  </a:lnTo>
                  <a:lnTo>
                    <a:pt x="588" y="138"/>
                  </a:lnTo>
                  <a:lnTo>
                    <a:pt x="588" y="132"/>
                  </a:lnTo>
                  <a:lnTo>
                    <a:pt x="594" y="132"/>
                  </a:lnTo>
                  <a:lnTo>
                    <a:pt x="594" y="126"/>
                  </a:lnTo>
                  <a:lnTo>
                    <a:pt x="600" y="126"/>
                  </a:lnTo>
                  <a:lnTo>
                    <a:pt x="600" y="120"/>
                  </a:lnTo>
                  <a:lnTo>
                    <a:pt x="606" y="120"/>
                  </a:lnTo>
                  <a:lnTo>
                    <a:pt x="612" y="120"/>
                  </a:lnTo>
                  <a:lnTo>
                    <a:pt x="612" y="114"/>
                  </a:lnTo>
                  <a:lnTo>
                    <a:pt x="618" y="114"/>
                  </a:lnTo>
                  <a:lnTo>
                    <a:pt x="618" y="108"/>
                  </a:lnTo>
                  <a:lnTo>
                    <a:pt x="624" y="108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0" y="96"/>
                  </a:lnTo>
                  <a:lnTo>
                    <a:pt x="636" y="96"/>
                  </a:lnTo>
                  <a:lnTo>
                    <a:pt x="642" y="96"/>
                  </a:lnTo>
                  <a:lnTo>
                    <a:pt x="642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54" y="78"/>
                  </a:lnTo>
                  <a:lnTo>
                    <a:pt x="660" y="78"/>
                  </a:lnTo>
                  <a:lnTo>
                    <a:pt x="660" y="72"/>
                  </a:lnTo>
                  <a:lnTo>
                    <a:pt x="666" y="72"/>
                  </a:lnTo>
                  <a:lnTo>
                    <a:pt x="666" y="66"/>
                  </a:lnTo>
                  <a:lnTo>
                    <a:pt x="672" y="66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84" y="54"/>
                  </a:lnTo>
                  <a:lnTo>
                    <a:pt x="690" y="54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2" y="36"/>
                  </a:lnTo>
                  <a:lnTo>
                    <a:pt x="708" y="36"/>
                  </a:lnTo>
                  <a:lnTo>
                    <a:pt x="708" y="30"/>
                  </a:lnTo>
                  <a:lnTo>
                    <a:pt x="714" y="30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44" y="18"/>
                  </a:lnTo>
                  <a:lnTo>
                    <a:pt x="750" y="18"/>
                  </a:lnTo>
                  <a:lnTo>
                    <a:pt x="756" y="18"/>
                  </a:lnTo>
                  <a:lnTo>
                    <a:pt x="756" y="24"/>
                  </a:lnTo>
                  <a:lnTo>
                    <a:pt x="762" y="24"/>
                  </a:lnTo>
                  <a:lnTo>
                    <a:pt x="762" y="30"/>
                  </a:lnTo>
                  <a:lnTo>
                    <a:pt x="768" y="30"/>
                  </a:lnTo>
                  <a:lnTo>
                    <a:pt x="768" y="36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0" y="48"/>
                  </a:lnTo>
                  <a:lnTo>
                    <a:pt x="786" y="48"/>
                  </a:lnTo>
                  <a:lnTo>
                    <a:pt x="786" y="54"/>
                  </a:lnTo>
                  <a:lnTo>
                    <a:pt x="792" y="54"/>
                  </a:lnTo>
                  <a:lnTo>
                    <a:pt x="792" y="60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04" y="66"/>
                  </a:lnTo>
                  <a:lnTo>
                    <a:pt x="810" y="66"/>
                  </a:lnTo>
                  <a:lnTo>
                    <a:pt x="810" y="72"/>
                  </a:lnTo>
                  <a:lnTo>
                    <a:pt x="816" y="72"/>
                  </a:lnTo>
                  <a:lnTo>
                    <a:pt x="816" y="78"/>
                  </a:lnTo>
                  <a:lnTo>
                    <a:pt x="822" y="78"/>
                  </a:lnTo>
                  <a:lnTo>
                    <a:pt x="822" y="84"/>
                  </a:lnTo>
                  <a:lnTo>
                    <a:pt x="828" y="84"/>
                  </a:lnTo>
                  <a:lnTo>
                    <a:pt x="828" y="90"/>
                  </a:lnTo>
                  <a:lnTo>
                    <a:pt x="834" y="90"/>
                  </a:lnTo>
                  <a:lnTo>
                    <a:pt x="834" y="96"/>
                  </a:lnTo>
                  <a:lnTo>
                    <a:pt x="840" y="96"/>
                  </a:lnTo>
                  <a:lnTo>
                    <a:pt x="840" y="102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52" y="108"/>
                  </a:lnTo>
                  <a:lnTo>
                    <a:pt x="858" y="108"/>
                  </a:lnTo>
                  <a:lnTo>
                    <a:pt x="858" y="114"/>
                  </a:lnTo>
                  <a:lnTo>
                    <a:pt x="864" y="114"/>
                  </a:lnTo>
                  <a:lnTo>
                    <a:pt x="870" y="114"/>
                  </a:lnTo>
                  <a:lnTo>
                    <a:pt x="870" y="108"/>
                  </a:lnTo>
                  <a:lnTo>
                    <a:pt x="876" y="108"/>
                  </a:lnTo>
                  <a:lnTo>
                    <a:pt x="882" y="108"/>
                  </a:lnTo>
                  <a:lnTo>
                    <a:pt x="882" y="102"/>
                  </a:lnTo>
                  <a:lnTo>
                    <a:pt x="888" y="102"/>
                  </a:lnTo>
                  <a:lnTo>
                    <a:pt x="888" y="96"/>
                  </a:lnTo>
                  <a:lnTo>
                    <a:pt x="894" y="96"/>
                  </a:lnTo>
                  <a:lnTo>
                    <a:pt x="894" y="90"/>
                  </a:lnTo>
                  <a:lnTo>
                    <a:pt x="900" y="90"/>
                  </a:lnTo>
                  <a:lnTo>
                    <a:pt x="900" y="84"/>
                  </a:lnTo>
                  <a:lnTo>
                    <a:pt x="906" y="84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72"/>
                  </a:lnTo>
                  <a:lnTo>
                    <a:pt x="918" y="72"/>
                  </a:lnTo>
                  <a:lnTo>
                    <a:pt x="918" y="66"/>
                  </a:lnTo>
                  <a:lnTo>
                    <a:pt x="924" y="66"/>
                  </a:lnTo>
                  <a:lnTo>
                    <a:pt x="924" y="60"/>
                  </a:lnTo>
                  <a:lnTo>
                    <a:pt x="930" y="60"/>
                  </a:lnTo>
                  <a:lnTo>
                    <a:pt x="930" y="54"/>
                  </a:lnTo>
                  <a:lnTo>
                    <a:pt x="936" y="54"/>
                  </a:lnTo>
                  <a:lnTo>
                    <a:pt x="936" y="48"/>
                  </a:lnTo>
                  <a:lnTo>
                    <a:pt x="942" y="48"/>
                  </a:lnTo>
                  <a:lnTo>
                    <a:pt x="942" y="42"/>
                  </a:lnTo>
                  <a:lnTo>
                    <a:pt x="948" y="42"/>
                  </a:lnTo>
                  <a:lnTo>
                    <a:pt x="948" y="36"/>
                  </a:lnTo>
                  <a:lnTo>
                    <a:pt x="954" y="36"/>
                  </a:lnTo>
                  <a:lnTo>
                    <a:pt x="954" y="30"/>
                  </a:lnTo>
                  <a:lnTo>
                    <a:pt x="960" y="30"/>
                  </a:lnTo>
                  <a:lnTo>
                    <a:pt x="960" y="24"/>
                  </a:lnTo>
                  <a:lnTo>
                    <a:pt x="966" y="24"/>
                  </a:lnTo>
                  <a:lnTo>
                    <a:pt x="966" y="18"/>
                  </a:lnTo>
                  <a:lnTo>
                    <a:pt x="972" y="18"/>
                  </a:lnTo>
                  <a:lnTo>
                    <a:pt x="972" y="12"/>
                  </a:lnTo>
                  <a:lnTo>
                    <a:pt x="978" y="12"/>
                  </a:lnTo>
                  <a:lnTo>
                    <a:pt x="978" y="6"/>
                  </a:lnTo>
                  <a:lnTo>
                    <a:pt x="984" y="6"/>
                  </a:lnTo>
                  <a:lnTo>
                    <a:pt x="990" y="6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6"/>
                  </a:lnTo>
                  <a:lnTo>
                    <a:pt x="1008" y="6"/>
                  </a:lnTo>
                  <a:lnTo>
                    <a:pt x="1008" y="12"/>
                  </a:lnTo>
                  <a:lnTo>
                    <a:pt x="1014" y="12"/>
                  </a:lnTo>
                  <a:lnTo>
                    <a:pt x="1014" y="18"/>
                  </a:lnTo>
                  <a:lnTo>
                    <a:pt x="1020" y="18"/>
                  </a:lnTo>
                  <a:lnTo>
                    <a:pt x="1020" y="24"/>
                  </a:lnTo>
                  <a:lnTo>
                    <a:pt x="1026" y="24"/>
                  </a:lnTo>
                  <a:lnTo>
                    <a:pt x="1026" y="30"/>
                  </a:lnTo>
                  <a:lnTo>
                    <a:pt x="1032" y="30"/>
                  </a:lnTo>
                  <a:lnTo>
                    <a:pt x="1032" y="36"/>
                  </a:lnTo>
                  <a:lnTo>
                    <a:pt x="1038" y="36"/>
                  </a:lnTo>
                  <a:lnTo>
                    <a:pt x="1044" y="42"/>
                  </a:lnTo>
                  <a:lnTo>
                    <a:pt x="1050" y="42"/>
                  </a:lnTo>
                  <a:lnTo>
                    <a:pt x="1050" y="48"/>
                  </a:lnTo>
                  <a:lnTo>
                    <a:pt x="1056" y="48"/>
                  </a:lnTo>
                  <a:lnTo>
                    <a:pt x="1056" y="54"/>
                  </a:lnTo>
                  <a:lnTo>
                    <a:pt x="1062" y="54"/>
                  </a:lnTo>
                  <a:lnTo>
                    <a:pt x="1062" y="60"/>
                  </a:lnTo>
                  <a:lnTo>
                    <a:pt x="1068" y="60"/>
                  </a:lnTo>
                  <a:lnTo>
                    <a:pt x="1068" y="66"/>
                  </a:lnTo>
                  <a:lnTo>
                    <a:pt x="1074" y="66"/>
                  </a:lnTo>
                  <a:lnTo>
                    <a:pt x="1074" y="72"/>
                  </a:lnTo>
                  <a:lnTo>
                    <a:pt x="1080" y="72"/>
                  </a:lnTo>
                  <a:lnTo>
                    <a:pt x="1080" y="78"/>
                  </a:lnTo>
                  <a:lnTo>
                    <a:pt x="1086" y="78"/>
                  </a:lnTo>
                  <a:lnTo>
                    <a:pt x="1086" y="84"/>
                  </a:lnTo>
                  <a:lnTo>
                    <a:pt x="1092" y="84"/>
                  </a:lnTo>
                  <a:lnTo>
                    <a:pt x="1098" y="84"/>
                  </a:lnTo>
                  <a:lnTo>
                    <a:pt x="1098" y="90"/>
                  </a:lnTo>
                  <a:lnTo>
                    <a:pt x="1104" y="90"/>
                  </a:lnTo>
                  <a:lnTo>
                    <a:pt x="1104" y="96"/>
                  </a:lnTo>
                  <a:lnTo>
                    <a:pt x="1110" y="96"/>
                  </a:lnTo>
                  <a:lnTo>
                    <a:pt x="1110" y="102"/>
                  </a:lnTo>
                  <a:lnTo>
                    <a:pt x="1116" y="102"/>
                  </a:lnTo>
                  <a:lnTo>
                    <a:pt x="1116" y="108"/>
                  </a:lnTo>
                  <a:lnTo>
                    <a:pt x="1122" y="108"/>
                  </a:lnTo>
                  <a:lnTo>
                    <a:pt x="1128" y="108"/>
                  </a:lnTo>
                  <a:lnTo>
                    <a:pt x="1128" y="114"/>
                  </a:lnTo>
                  <a:lnTo>
                    <a:pt x="1134" y="114"/>
                  </a:lnTo>
                  <a:lnTo>
                    <a:pt x="1134" y="120"/>
                  </a:lnTo>
                  <a:lnTo>
                    <a:pt x="1140" y="120"/>
                  </a:lnTo>
                  <a:lnTo>
                    <a:pt x="1140" y="126"/>
                  </a:lnTo>
                  <a:lnTo>
                    <a:pt x="1146" y="126"/>
                  </a:lnTo>
                  <a:lnTo>
                    <a:pt x="1152" y="126"/>
                  </a:lnTo>
                  <a:lnTo>
                    <a:pt x="1152" y="132"/>
                  </a:lnTo>
                  <a:lnTo>
                    <a:pt x="1158" y="132"/>
                  </a:lnTo>
                  <a:lnTo>
                    <a:pt x="1158" y="138"/>
                  </a:lnTo>
                  <a:lnTo>
                    <a:pt x="1164" y="138"/>
                  </a:lnTo>
                  <a:lnTo>
                    <a:pt x="1164" y="144"/>
                  </a:lnTo>
                  <a:lnTo>
                    <a:pt x="1170" y="144"/>
                  </a:lnTo>
                  <a:lnTo>
                    <a:pt x="1176" y="144"/>
                  </a:lnTo>
                  <a:lnTo>
                    <a:pt x="1176" y="150"/>
                  </a:lnTo>
                  <a:lnTo>
                    <a:pt x="1182" y="150"/>
                  </a:lnTo>
                  <a:lnTo>
                    <a:pt x="1182" y="156"/>
                  </a:lnTo>
                  <a:lnTo>
                    <a:pt x="1188" y="156"/>
                  </a:lnTo>
                  <a:lnTo>
                    <a:pt x="1194" y="156"/>
                  </a:lnTo>
                  <a:lnTo>
                    <a:pt x="1194" y="162"/>
                  </a:lnTo>
                  <a:lnTo>
                    <a:pt x="1200" y="162"/>
                  </a:lnTo>
                  <a:lnTo>
                    <a:pt x="1200" y="168"/>
                  </a:lnTo>
                  <a:lnTo>
                    <a:pt x="1206" y="168"/>
                  </a:lnTo>
                  <a:lnTo>
                    <a:pt x="1212" y="168"/>
                  </a:lnTo>
                  <a:lnTo>
                    <a:pt x="1212" y="174"/>
                  </a:lnTo>
                  <a:lnTo>
                    <a:pt x="1218" y="174"/>
                  </a:lnTo>
                  <a:lnTo>
                    <a:pt x="1218" y="180"/>
                  </a:lnTo>
                  <a:lnTo>
                    <a:pt x="1224" y="180"/>
                  </a:lnTo>
                  <a:lnTo>
                    <a:pt x="1230" y="180"/>
                  </a:lnTo>
                  <a:lnTo>
                    <a:pt x="1230" y="186"/>
                  </a:lnTo>
                  <a:lnTo>
                    <a:pt x="1236" y="186"/>
                  </a:lnTo>
                  <a:lnTo>
                    <a:pt x="1236" y="192"/>
                  </a:lnTo>
                  <a:lnTo>
                    <a:pt x="1242" y="192"/>
                  </a:lnTo>
                  <a:lnTo>
                    <a:pt x="1248" y="192"/>
                  </a:lnTo>
                  <a:lnTo>
                    <a:pt x="1248" y="198"/>
                  </a:lnTo>
                  <a:lnTo>
                    <a:pt x="1254" y="198"/>
                  </a:lnTo>
                  <a:lnTo>
                    <a:pt x="1260" y="198"/>
                  </a:lnTo>
                  <a:lnTo>
                    <a:pt x="1260" y="204"/>
                  </a:lnTo>
                  <a:lnTo>
                    <a:pt x="1266" y="204"/>
                  </a:lnTo>
                  <a:lnTo>
                    <a:pt x="1266" y="210"/>
                  </a:lnTo>
                  <a:lnTo>
                    <a:pt x="1272" y="210"/>
                  </a:lnTo>
                  <a:lnTo>
                    <a:pt x="1278" y="210"/>
                  </a:lnTo>
                  <a:lnTo>
                    <a:pt x="1278" y="216"/>
                  </a:lnTo>
                  <a:lnTo>
                    <a:pt x="1284" y="216"/>
                  </a:lnTo>
                  <a:lnTo>
                    <a:pt x="1290" y="216"/>
                  </a:lnTo>
                  <a:lnTo>
                    <a:pt x="1290" y="222"/>
                  </a:lnTo>
                  <a:lnTo>
                    <a:pt x="1296" y="222"/>
                  </a:lnTo>
                  <a:lnTo>
                    <a:pt x="1302" y="222"/>
                  </a:lnTo>
                  <a:lnTo>
                    <a:pt x="1302" y="228"/>
                  </a:lnTo>
                  <a:lnTo>
                    <a:pt x="1308" y="228"/>
                  </a:lnTo>
                  <a:lnTo>
                    <a:pt x="1314" y="228"/>
                  </a:lnTo>
                  <a:lnTo>
                    <a:pt x="1314" y="234"/>
                  </a:lnTo>
                  <a:lnTo>
                    <a:pt x="1320" y="234"/>
                  </a:lnTo>
                  <a:lnTo>
                    <a:pt x="1326" y="234"/>
                  </a:lnTo>
                  <a:lnTo>
                    <a:pt x="1326" y="240"/>
                  </a:lnTo>
                  <a:lnTo>
                    <a:pt x="1332" y="240"/>
                  </a:lnTo>
                  <a:lnTo>
                    <a:pt x="1338" y="240"/>
                  </a:lnTo>
                  <a:lnTo>
                    <a:pt x="1338" y="246"/>
                  </a:lnTo>
                  <a:lnTo>
                    <a:pt x="1344" y="246"/>
                  </a:lnTo>
                  <a:lnTo>
                    <a:pt x="1350" y="246"/>
                  </a:lnTo>
                  <a:lnTo>
                    <a:pt x="1356" y="246"/>
                  </a:lnTo>
                  <a:lnTo>
                    <a:pt x="1356" y="252"/>
                  </a:lnTo>
                  <a:lnTo>
                    <a:pt x="1362" y="252"/>
                  </a:lnTo>
                  <a:lnTo>
                    <a:pt x="1368" y="252"/>
                  </a:lnTo>
                  <a:lnTo>
                    <a:pt x="1368" y="258"/>
                  </a:lnTo>
                  <a:lnTo>
                    <a:pt x="1374" y="258"/>
                  </a:lnTo>
                  <a:lnTo>
                    <a:pt x="1380" y="258"/>
                  </a:lnTo>
                  <a:lnTo>
                    <a:pt x="1386" y="264"/>
                  </a:lnTo>
                  <a:lnTo>
                    <a:pt x="1392" y="264"/>
                  </a:lnTo>
                  <a:lnTo>
                    <a:pt x="1398" y="264"/>
                  </a:lnTo>
                  <a:lnTo>
                    <a:pt x="1398" y="270"/>
                  </a:lnTo>
                  <a:lnTo>
                    <a:pt x="1404" y="270"/>
                  </a:lnTo>
                  <a:lnTo>
                    <a:pt x="1410" y="270"/>
                  </a:lnTo>
                  <a:lnTo>
                    <a:pt x="1416" y="270"/>
                  </a:lnTo>
                  <a:lnTo>
                    <a:pt x="1416" y="276"/>
                  </a:lnTo>
                  <a:lnTo>
                    <a:pt x="1422" y="276"/>
                  </a:lnTo>
                  <a:lnTo>
                    <a:pt x="1428" y="276"/>
                  </a:lnTo>
                  <a:lnTo>
                    <a:pt x="1434" y="276"/>
                  </a:lnTo>
                  <a:lnTo>
                    <a:pt x="1434" y="282"/>
                  </a:lnTo>
                  <a:lnTo>
                    <a:pt x="1440" y="282"/>
                  </a:lnTo>
                  <a:lnTo>
                    <a:pt x="1446" y="282"/>
                  </a:lnTo>
                  <a:lnTo>
                    <a:pt x="1452" y="282"/>
                  </a:lnTo>
                  <a:lnTo>
                    <a:pt x="1458" y="282"/>
                  </a:lnTo>
                  <a:lnTo>
                    <a:pt x="1458" y="288"/>
                  </a:lnTo>
                  <a:lnTo>
                    <a:pt x="1464" y="288"/>
                  </a:lnTo>
                  <a:lnTo>
                    <a:pt x="1470" y="288"/>
                  </a:lnTo>
                  <a:lnTo>
                    <a:pt x="1476" y="288"/>
                  </a:lnTo>
                  <a:lnTo>
                    <a:pt x="1482" y="288"/>
                  </a:lnTo>
                  <a:lnTo>
                    <a:pt x="1482" y="294"/>
                  </a:lnTo>
                  <a:lnTo>
                    <a:pt x="1488" y="294"/>
                  </a:lnTo>
                  <a:lnTo>
                    <a:pt x="1494" y="294"/>
                  </a:lnTo>
                  <a:lnTo>
                    <a:pt x="1500" y="294"/>
                  </a:lnTo>
                  <a:lnTo>
                    <a:pt x="1506" y="294"/>
                  </a:lnTo>
                  <a:lnTo>
                    <a:pt x="1506" y="300"/>
                  </a:lnTo>
                  <a:lnTo>
                    <a:pt x="1512" y="300"/>
                  </a:lnTo>
                  <a:lnTo>
                    <a:pt x="1518" y="300"/>
                  </a:lnTo>
                  <a:lnTo>
                    <a:pt x="1524" y="300"/>
                  </a:lnTo>
                  <a:lnTo>
                    <a:pt x="1530" y="300"/>
                  </a:lnTo>
                  <a:lnTo>
                    <a:pt x="1536" y="300"/>
                  </a:lnTo>
                  <a:lnTo>
                    <a:pt x="1542" y="300"/>
                  </a:lnTo>
                  <a:lnTo>
                    <a:pt x="1548" y="300"/>
                  </a:lnTo>
                  <a:lnTo>
                    <a:pt x="1548" y="306"/>
                  </a:lnTo>
                  <a:lnTo>
                    <a:pt x="1554" y="306"/>
                  </a:lnTo>
                  <a:lnTo>
                    <a:pt x="1560" y="306"/>
                  </a:lnTo>
                  <a:lnTo>
                    <a:pt x="1566" y="306"/>
                  </a:lnTo>
                  <a:lnTo>
                    <a:pt x="1572" y="306"/>
                  </a:lnTo>
                  <a:lnTo>
                    <a:pt x="1578" y="306"/>
                  </a:lnTo>
                  <a:lnTo>
                    <a:pt x="1584" y="306"/>
                  </a:lnTo>
                  <a:lnTo>
                    <a:pt x="1590" y="306"/>
                  </a:lnTo>
                  <a:lnTo>
                    <a:pt x="1596" y="306"/>
                  </a:lnTo>
                  <a:lnTo>
                    <a:pt x="1602" y="306"/>
                  </a:lnTo>
                  <a:lnTo>
                    <a:pt x="1608" y="306"/>
                  </a:lnTo>
                  <a:lnTo>
                    <a:pt x="1614" y="306"/>
                  </a:lnTo>
                  <a:lnTo>
                    <a:pt x="1620" y="306"/>
                  </a:lnTo>
                  <a:lnTo>
                    <a:pt x="1626" y="306"/>
                  </a:lnTo>
                  <a:lnTo>
                    <a:pt x="1632" y="306"/>
                  </a:lnTo>
                  <a:lnTo>
                    <a:pt x="1638" y="306"/>
                  </a:lnTo>
                  <a:lnTo>
                    <a:pt x="1644" y="306"/>
                  </a:lnTo>
                  <a:lnTo>
                    <a:pt x="1650" y="306"/>
                  </a:lnTo>
                  <a:lnTo>
                    <a:pt x="1656" y="306"/>
                  </a:lnTo>
                  <a:lnTo>
                    <a:pt x="1662" y="306"/>
                  </a:lnTo>
                  <a:lnTo>
                    <a:pt x="1668" y="306"/>
                  </a:lnTo>
                  <a:lnTo>
                    <a:pt x="1674" y="306"/>
                  </a:lnTo>
                  <a:lnTo>
                    <a:pt x="1680" y="306"/>
                  </a:lnTo>
                  <a:lnTo>
                    <a:pt x="1686" y="30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Rectangle 147"/>
            <p:cNvSpPr>
              <a:spLocks noChangeArrowheads="1"/>
            </p:cNvSpPr>
            <p:nvPr/>
          </p:nvSpPr>
          <p:spPr bwMode="auto">
            <a:xfrm>
              <a:off x="3094" y="2976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13456" name="Freeform 148"/>
            <p:cNvSpPr>
              <a:spLocks/>
            </p:cNvSpPr>
            <p:nvPr/>
          </p:nvSpPr>
          <p:spPr bwMode="auto">
            <a:xfrm>
              <a:off x="2026" y="2310"/>
              <a:ext cx="1686" cy="1"/>
            </a:xfrm>
            <a:custGeom>
              <a:avLst/>
              <a:gdLst>
                <a:gd name="T0" fmla="*/ 24 w 1686"/>
                <a:gd name="T1" fmla="*/ 0 h 1"/>
                <a:gd name="T2" fmla="*/ 48 w 1686"/>
                <a:gd name="T3" fmla="*/ 0 h 1"/>
                <a:gd name="T4" fmla="*/ 78 w 1686"/>
                <a:gd name="T5" fmla="*/ 0 h 1"/>
                <a:gd name="T6" fmla="*/ 102 w 1686"/>
                <a:gd name="T7" fmla="*/ 0 h 1"/>
                <a:gd name="T8" fmla="*/ 132 w 1686"/>
                <a:gd name="T9" fmla="*/ 0 h 1"/>
                <a:gd name="T10" fmla="*/ 156 w 1686"/>
                <a:gd name="T11" fmla="*/ 0 h 1"/>
                <a:gd name="T12" fmla="*/ 186 w 1686"/>
                <a:gd name="T13" fmla="*/ 0 h 1"/>
                <a:gd name="T14" fmla="*/ 210 w 1686"/>
                <a:gd name="T15" fmla="*/ 0 h 1"/>
                <a:gd name="T16" fmla="*/ 240 w 1686"/>
                <a:gd name="T17" fmla="*/ 0 h 1"/>
                <a:gd name="T18" fmla="*/ 264 w 1686"/>
                <a:gd name="T19" fmla="*/ 0 h 1"/>
                <a:gd name="T20" fmla="*/ 288 w 1686"/>
                <a:gd name="T21" fmla="*/ 0 h 1"/>
                <a:gd name="T22" fmla="*/ 318 w 1686"/>
                <a:gd name="T23" fmla="*/ 0 h 1"/>
                <a:gd name="T24" fmla="*/ 342 w 1686"/>
                <a:gd name="T25" fmla="*/ 0 h 1"/>
                <a:gd name="T26" fmla="*/ 372 w 1686"/>
                <a:gd name="T27" fmla="*/ 0 h 1"/>
                <a:gd name="T28" fmla="*/ 396 w 1686"/>
                <a:gd name="T29" fmla="*/ 0 h 1"/>
                <a:gd name="T30" fmla="*/ 426 w 1686"/>
                <a:gd name="T31" fmla="*/ 0 h 1"/>
                <a:gd name="T32" fmla="*/ 450 w 1686"/>
                <a:gd name="T33" fmla="*/ 0 h 1"/>
                <a:gd name="T34" fmla="*/ 480 w 1686"/>
                <a:gd name="T35" fmla="*/ 0 h 1"/>
                <a:gd name="T36" fmla="*/ 504 w 1686"/>
                <a:gd name="T37" fmla="*/ 0 h 1"/>
                <a:gd name="T38" fmla="*/ 534 w 1686"/>
                <a:gd name="T39" fmla="*/ 0 h 1"/>
                <a:gd name="T40" fmla="*/ 558 w 1686"/>
                <a:gd name="T41" fmla="*/ 0 h 1"/>
                <a:gd name="T42" fmla="*/ 588 w 1686"/>
                <a:gd name="T43" fmla="*/ 0 h 1"/>
                <a:gd name="T44" fmla="*/ 612 w 1686"/>
                <a:gd name="T45" fmla="*/ 0 h 1"/>
                <a:gd name="T46" fmla="*/ 636 w 1686"/>
                <a:gd name="T47" fmla="*/ 0 h 1"/>
                <a:gd name="T48" fmla="*/ 666 w 1686"/>
                <a:gd name="T49" fmla="*/ 0 h 1"/>
                <a:gd name="T50" fmla="*/ 690 w 1686"/>
                <a:gd name="T51" fmla="*/ 0 h 1"/>
                <a:gd name="T52" fmla="*/ 720 w 1686"/>
                <a:gd name="T53" fmla="*/ 0 h 1"/>
                <a:gd name="T54" fmla="*/ 744 w 1686"/>
                <a:gd name="T55" fmla="*/ 0 h 1"/>
                <a:gd name="T56" fmla="*/ 774 w 1686"/>
                <a:gd name="T57" fmla="*/ 0 h 1"/>
                <a:gd name="T58" fmla="*/ 798 w 1686"/>
                <a:gd name="T59" fmla="*/ 0 h 1"/>
                <a:gd name="T60" fmla="*/ 828 w 1686"/>
                <a:gd name="T61" fmla="*/ 0 h 1"/>
                <a:gd name="T62" fmla="*/ 852 w 1686"/>
                <a:gd name="T63" fmla="*/ 0 h 1"/>
                <a:gd name="T64" fmla="*/ 882 w 1686"/>
                <a:gd name="T65" fmla="*/ 0 h 1"/>
                <a:gd name="T66" fmla="*/ 906 w 1686"/>
                <a:gd name="T67" fmla="*/ 0 h 1"/>
                <a:gd name="T68" fmla="*/ 930 w 1686"/>
                <a:gd name="T69" fmla="*/ 0 h 1"/>
                <a:gd name="T70" fmla="*/ 960 w 1686"/>
                <a:gd name="T71" fmla="*/ 0 h 1"/>
                <a:gd name="T72" fmla="*/ 984 w 1686"/>
                <a:gd name="T73" fmla="*/ 0 h 1"/>
                <a:gd name="T74" fmla="*/ 1014 w 1686"/>
                <a:gd name="T75" fmla="*/ 0 h 1"/>
                <a:gd name="T76" fmla="*/ 1038 w 1686"/>
                <a:gd name="T77" fmla="*/ 0 h 1"/>
                <a:gd name="T78" fmla="*/ 1068 w 1686"/>
                <a:gd name="T79" fmla="*/ 0 h 1"/>
                <a:gd name="T80" fmla="*/ 1092 w 1686"/>
                <a:gd name="T81" fmla="*/ 0 h 1"/>
                <a:gd name="T82" fmla="*/ 1122 w 1686"/>
                <a:gd name="T83" fmla="*/ 0 h 1"/>
                <a:gd name="T84" fmla="*/ 1146 w 1686"/>
                <a:gd name="T85" fmla="*/ 0 h 1"/>
                <a:gd name="T86" fmla="*/ 1176 w 1686"/>
                <a:gd name="T87" fmla="*/ 0 h 1"/>
                <a:gd name="T88" fmla="*/ 1200 w 1686"/>
                <a:gd name="T89" fmla="*/ 0 h 1"/>
                <a:gd name="T90" fmla="*/ 1224 w 1686"/>
                <a:gd name="T91" fmla="*/ 0 h 1"/>
                <a:gd name="T92" fmla="*/ 1254 w 1686"/>
                <a:gd name="T93" fmla="*/ 0 h 1"/>
                <a:gd name="T94" fmla="*/ 1278 w 1686"/>
                <a:gd name="T95" fmla="*/ 0 h 1"/>
                <a:gd name="T96" fmla="*/ 1308 w 1686"/>
                <a:gd name="T97" fmla="*/ 0 h 1"/>
                <a:gd name="T98" fmla="*/ 1332 w 1686"/>
                <a:gd name="T99" fmla="*/ 0 h 1"/>
                <a:gd name="T100" fmla="*/ 1362 w 1686"/>
                <a:gd name="T101" fmla="*/ 0 h 1"/>
                <a:gd name="T102" fmla="*/ 1386 w 1686"/>
                <a:gd name="T103" fmla="*/ 0 h 1"/>
                <a:gd name="T104" fmla="*/ 1416 w 1686"/>
                <a:gd name="T105" fmla="*/ 0 h 1"/>
                <a:gd name="T106" fmla="*/ 1440 w 1686"/>
                <a:gd name="T107" fmla="*/ 0 h 1"/>
                <a:gd name="T108" fmla="*/ 1470 w 1686"/>
                <a:gd name="T109" fmla="*/ 0 h 1"/>
                <a:gd name="T110" fmla="*/ 1494 w 1686"/>
                <a:gd name="T111" fmla="*/ 0 h 1"/>
                <a:gd name="T112" fmla="*/ 1518 w 1686"/>
                <a:gd name="T113" fmla="*/ 0 h 1"/>
                <a:gd name="T114" fmla="*/ 1548 w 1686"/>
                <a:gd name="T115" fmla="*/ 0 h 1"/>
                <a:gd name="T116" fmla="*/ 1572 w 1686"/>
                <a:gd name="T117" fmla="*/ 0 h 1"/>
                <a:gd name="T118" fmla="*/ 1602 w 1686"/>
                <a:gd name="T119" fmla="*/ 0 h 1"/>
                <a:gd name="T120" fmla="*/ 1626 w 1686"/>
                <a:gd name="T121" fmla="*/ 0 h 1"/>
                <a:gd name="T122" fmla="*/ 1656 w 1686"/>
                <a:gd name="T123" fmla="*/ 0 h 1"/>
                <a:gd name="T124" fmla="*/ 1680 w 1686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1"/>
                <a:gd name="T191" fmla="*/ 1686 w 1686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  <a:lnTo>
                    <a:pt x="1644" y="0"/>
                  </a:lnTo>
                  <a:lnTo>
                    <a:pt x="1650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8" y="0"/>
                  </a:lnTo>
                  <a:lnTo>
                    <a:pt x="1674" y="0"/>
                  </a:lnTo>
                  <a:lnTo>
                    <a:pt x="1680" y="0"/>
                  </a:lnTo>
                  <a:lnTo>
                    <a:pt x="16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Rectangle 149"/>
            <p:cNvSpPr>
              <a:spLocks noChangeArrowheads="1"/>
            </p:cNvSpPr>
            <p:nvPr/>
          </p:nvSpPr>
          <p:spPr bwMode="auto">
            <a:xfrm>
              <a:off x="3514" y="2976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13458" name="Rectangle 150"/>
            <p:cNvSpPr>
              <a:spLocks noChangeArrowheads="1"/>
            </p:cNvSpPr>
            <p:nvPr/>
          </p:nvSpPr>
          <p:spPr bwMode="auto">
            <a:xfrm>
              <a:off x="2032" y="3066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Rectangle 151"/>
            <p:cNvSpPr>
              <a:spLocks noChangeArrowheads="1"/>
            </p:cNvSpPr>
            <p:nvPr/>
          </p:nvSpPr>
          <p:spPr bwMode="auto">
            <a:xfrm>
              <a:off x="2068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Rectangle 152"/>
            <p:cNvSpPr>
              <a:spLocks noChangeArrowheads="1"/>
            </p:cNvSpPr>
            <p:nvPr/>
          </p:nvSpPr>
          <p:spPr bwMode="auto">
            <a:xfrm>
              <a:off x="2206" y="3078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Rectangle 153"/>
            <p:cNvSpPr>
              <a:spLocks noChangeArrowheads="1"/>
            </p:cNvSpPr>
            <p:nvPr/>
          </p:nvSpPr>
          <p:spPr bwMode="auto">
            <a:xfrm>
              <a:off x="2338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Rectangle 154"/>
            <p:cNvSpPr>
              <a:spLocks noChangeArrowheads="1"/>
            </p:cNvSpPr>
            <p:nvPr/>
          </p:nvSpPr>
          <p:spPr bwMode="auto">
            <a:xfrm>
              <a:off x="2476" y="3078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Rectangle 155"/>
            <p:cNvSpPr>
              <a:spLocks noChangeArrowheads="1"/>
            </p:cNvSpPr>
            <p:nvPr/>
          </p:nvSpPr>
          <p:spPr bwMode="auto">
            <a:xfrm>
              <a:off x="2614" y="3078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Rectangle 156"/>
            <p:cNvSpPr>
              <a:spLocks noChangeArrowheads="1"/>
            </p:cNvSpPr>
            <p:nvPr/>
          </p:nvSpPr>
          <p:spPr bwMode="auto">
            <a:xfrm>
              <a:off x="2746" y="3066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Rectangle 157"/>
            <p:cNvSpPr>
              <a:spLocks noChangeArrowheads="1"/>
            </p:cNvSpPr>
            <p:nvPr/>
          </p:nvSpPr>
          <p:spPr bwMode="auto">
            <a:xfrm>
              <a:off x="2878" y="3066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Rectangle 158"/>
            <p:cNvSpPr>
              <a:spLocks noChangeArrowheads="1"/>
            </p:cNvSpPr>
            <p:nvPr/>
          </p:nvSpPr>
          <p:spPr bwMode="auto">
            <a:xfrm>
              <a:off x="3004" y="3066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7" name="Rectangle 159"/>
            <p:cNvSpPr>
              <a:spLocks noChangeArrowheads="1"/>
            </p:cNvSpPr>
            <p:nvPr/>
          </p:nvSpPr>
          <p:spPr bwMode="auto">
            <a:xfrm>
              <a:off x="3040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8" name="Rectangle 160"/>
            <p:cNvSpPr>
              <a:spLocks noChangeArrowheads="1"/>
            </p:cNvSpPr>
            <p:nvPr/>
          </p:nvSpPr>
          <p:spPr bwMode="auto">
            <a:xfrm>
              <a:off x="3178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9" name="Rectangle 161"/>
            <p:cNvSpPr>
              <a:spLocks noChangeArrowheads="1"/>
            </p:cNvSpPr>
            <p:nvPr/>
          </p:nvSpPr>
          <p:spPr bwMode="auto">
            <a:xfrm>
              <a:off x="3316" y="3078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Rectangle 162"/>
            <p:cNvSpPr>
              <a:spLocks noChangeArrowheads="1"/>
            </p:cNvSpPr>
            <p:nvPr/>
          </p:nvSpPr>
          <p:spPr bwMode="auto">
            <a:xfrm>
              <a:off x="3448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Rectangle 163"/>
            <p:cNvSpPr>
              <a:spLocks noChangeArrowheads="1"/>
            </p:cNvSpPr>
            <p:nvPr/>
          </p:nvSpPr>
          <p:spPr bwMode="auto">
            <a:xfrm>
              <a:off x="3586" y="3078"/>
              <a:ext cx="132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20"/>
          <p:cNvGrpSpPr>
            <a:grpSpLocks noChangeAspect="1"/>
          </p:cNvGrpSpPr>
          <p:nvPr/>
        </p:nvGrpSpPr>
        <p:grpSpPr bwMode="auto">
          <a:xfrm>
            <a:off x="127000" y="2022475"/>
            <a:ext cx="2944813" cy="2600325"/>
            <a:chOff x="80" y="1481"/>
            <a:chExt cx="1855" cy="1638"/>
          </a:xfrm>
        </p:grpSpPr>
        <p:sp>
          <p:nvSpPr>
            <p:cNvPr id="133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81" y="1481"/>
              <a:ext cx="1788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81" y="1481"/>
              <a:ext cx="1788" cy="1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153" y="1625"/>
              <a:ext cx="1644" cy="1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545" y="2981"/>
              <a:ext cx="30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52.3599</a:t>
              </a:r>
              <a:endParaRPr lang="en-US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53" y="2981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337" name="Rectangle 26"/>
            <p:cNvSpPr>
              <a:spLocks noChangeArrowheads="1"/>
            </p:cNvSpPr>
            <p:nvPr/>
          </p:nvSpPr>
          <p:spPr bwMode="auto">
            <a:xfrm>
              <a:off x="201" y="1559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13338" name="Rectangle 27"/>
            <p:cNvSpPr>
              <a:spLocks noChangeArrowheads="1"/>
            </p:cNvSpPr>
            <p:nvPr/>
          </p:nvSpPr>
          <p:spPr bwMode="auto">
            <a:xfrm rot="-5400000">
              <a:off x="50" y="1601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/>
            </a:p>
          </p:txBody>
        </p:sp>
        <p:sp>
          <p:nvSpPr>
            <p:cNvPr id="13339" name="Rectangle 28"/>
            <p:cNvSpPr>
              <a:spLocks noChangeArrowheads="1"/>
            </p:cNvSpPr>
            <p:nvPr/>
          </p:nvSpPr>
          <p:spPr bwMode="auto">
            <a:xfrm rot="-5400000">
              <a:off x="92" y="2885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13340" name="Rectangle 29"/>
            <p:cNvSpPr>
              <a:spLocks noChangeArrowheads="1"/>
            </p:cNvSpPr>
            <p:nvPr/>
          </p:nvSpPr>
          <p:spPr bwMode="auto">
            <a:xfrm rot="-5400000">
              <a:off x="1784" y="1612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13341" name="Rectangle 30"/>
            <p:cNvSpPr>
              <a:spLocks noChangeArrowheads="1"/>
            </p:cNvSpPr>
            <p:nvPr/>
          </p:nvSpPr>
          <p:spPr bwMode="auto">
            <a:xfrm rot="-5400000">
              <a:off x="1773" y="2842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-0.5</a:t>
              </a:r>
              <a:endParaRPr lang="en-US"/>
            </a:p>
          </p:txBody>
        </p:sp>
        <p:sp>
          <p:nvSpPr>
            <p:cNvPr id="13342" name="Rectangle 31"/>
            <p:cNvSpPr>
              <a:spLocks noChangeArrowheads="1"/>
            </p:cNvSpPr>
            <p:nvPr/>
          </p:nvSpPr>
          <p:spPr bwMode="auto">
            <a:xfrm rot="-5400000">
              <a:off x="-142" y="2171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13343" name="Rectangle 32"/>
            <p:cNvSpPr>
              <a:spLocks noChangeArrowheads="1"/>
            </p:cNvSpPr>
            <p:nvPr/>
          </p:nvSpPr>
          <p:spPr bwMode="auto">
            <a:xfrm rot="-5400000">
              <a:off x="1599" y="2188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13344" name="Line 33"/>
            <p:cNvSpPr>
              <a:spLocks noChangeShapeType="1"/>
            </p:cNvSpPr>
            <p:nvPr/>
          </p:nvSpPr>
          <p:spPr bwMode="auto">
            <a:xfrm flipH="1">
              <a:off x="1779" y="17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4"/>
            <p:cNvSpPr>
              <a:spLocks noChangeShapeType="1"/>
            </p:cNvSpPr>
            <p:nvPr/>
          </p:nvSpPr>
          <p:spPr bwMode="auto">
            <a:xfrm>
              <a:off x="153" y="175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5"/>
            <p:cNvSpPr>
              <a:spLocks noChangeShapeType="1"/>
            </p:cNvSpPr>
            <p:nvPr/>
          </p:nvSpPr>
          <p:spPr bwMode="auto">
            <a:xfrm flipV="1">
              <a:off x="315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6"/>
            <p:cNvSpPr>
              <a:spLocks noChangeShapeType="1"/>
            </p:cNvSpPr>
            <p:nvPr/>
          </p:nvSpPr>
          <p:spPr bwMode="auto">
            <a:xfrm>
              <a:off x="315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7"/>
            <p:cNvSpPr>
              <a:spLocks noChangeShapeType="1"/>
            </p:cNvSpPr>
            <p:nvPr/>
          </p:nvSpPr>
          <p:spPr bwMode="auto">
            <a:xfrm flipH="1">
              <a:off x="1779" y="189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8"/>
            <p:cNvSpPr>
              <a:spLocks noChangeShapeType="1"/>
            </p:cNvSpPr>
            <p:nvPr/>
          </p:nvSpPr>
          <p:spPr bwMode="auto">
            <a:xfrm>
              <a:off x="153" y="189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9"/>
            <p:cNvSpPr>
              <a:spLocks noChangeShapeType="1"/>
            </p:cNvSpPr>
            <p:nvPr/>
          </p:nvSpPr>
          <p:spPr bwMode="auto">
            <a:xfrm flipV="1">
              <a:off x="477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40"/>
            <p:cNvSpPr>
              <a:spLocks noChangeShapeType="1"/>
            </p:cNvSpPr>
            <p:nvPr/>
          </p:nvSpPr>
          <p:spPr bwMode="auto">
            <a:xfrm>
              <a:off x="477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1"/>
            <p:cNvSpPr>
              <a:spLocks noChangeShapeType="1"/>
            </p:cNvSpPr>
            <p:nvPr/>
          </p:nvSpPr>
          <p:spPr bwMode="auto">
            <a:xfrm flipH="1">
              <a:off x="1779" y="202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2"/>
            <p:cNvSpPr>
              <a:spLocks noChangeShapeType="1"/>
            </p:cNvSpPr>
            <p:nvPr/>
          </p:nvSpPr>
          <p:spPr bwMode="auto">
            <a:xfrm>
              <a:off x="153" y="202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3"/>
            <p:cNvSpPr>
              <a:spLocks noChangeShapeType="1"/>
            </p:cNvSpPr>
            <p:nvPr/>
          </p:nvSpPr>
          <p:spPr bwMode="auto">
            <a:xfrm flipV="1">
              <a:off x="645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4"/>
            <p:cNvSpPr>
              <a:spLocks noChangeShapeType="1"/>
            </p:cNvSpPr>
            <p:nvPr/>
          </p:nvSpPr>
          <p:spPr bwMode="auto">
            <a:xfrm>
              <a:off x="645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5"/>
            <p:cNvSpPr>
              <a:spLocks noChangeShapeType="1"/>
            </p:cNvSpPr>
            <p:nvPr/>
          </p:nvSpPr>
          <p:spPr bwMode="auto">
            <a:xfrm flipH="1">
              <a:off x="1779" y="216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6"/>
            <p:cNvSpPr>
              <a:spLocks noChangeShapeType="1"/>
            </p:cNvSpPr>
            <p:nvPr/>
          </p:nvSpPr>
          <p:spPr bwMode="auto">
            <a:xfrm>
              <a:off x="153" y="216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7"/>
            <p:cNvSpPr>
              <a:spLocks noChangeShapeType="1"/>
            </p:cNvSpPr>
            <p:nvPr/>
          </p:nvSpPr>
          <p:spPr bwMode="auto">
            <a:xfrm flipV="1">
              <a:off x="807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8"/>
            <p:cNvSpPr>
              <a:spLocks noChangeShapeType="1"/>
            </p:cNvSpPr>
            <p:nvPr/>
          </p:nvSpPr>
          <p:spPr bwMode="auto">
            <a:xfrm>
              <a:off x="807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49"/>
            <p:cNvSpPr>
              <a:spLocks noChangeShapeType="1"/>
            </p:cNvSpPr>
            <p:nvPr/>
          </p:nvSpPr>
          <p:spPr bwMode="auto">
            <a:xfrm flipH="1">
              <a:off x="1779" y="229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50"/>
            <p:cNvSpPr>
              <a:spLocks noChangeShapeType="1"/>
            </p:cNvSpPr>
            <p:nvPr/>
          </p:nvSpPr>
          <p:spPr bwMode="auto">
            <a:xfrm>
              <a:off x="153" y="229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51"/>
            <p:cNvSpPr>
              <a:spLocks noChangeShapeType="1"/>
            </p:cNvSpPr>
            <p:nvPr/>
          </p:nvSpPr>
          <p:spPr bwMode="auto">
            <a:xfrm flipV="1">
              <a:off x="975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52"/>
            <p:cNvSpPr>
              <a:spLocks noChangeShapeType="1"/>
            </p:cNvSpPr>
            <p:nvPr/>
          </p:nvSpPr>
          <p:spPr bwMode="auto">
            <a:xfrm>
              <a:off x="975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53"/>
            <p:cNvSpPr>
              <a:spLocks noChangeShapeType="1"/>
            </p:cNvSpPr>
            <p:nvPr/>
          </p:nvSpPr>
          <p:spPr bwMode="auto">
            <a:xfrm flipH="1">
              <a:off x="1779" y="243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54"/>
            <p:cNvSpPr>
              <a:spLocks noChangeShapeType="1"/>
            </p:cNvSpPr>
            <p:nvPr/>
          </p:nvSpPr>
          <p:spPr bwMode="auto">
            <a:xfrm>
              <a:off x="153" y="243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55"/>
            <p:cNvSpPr>
              <a:spLocks noChangeShapeType="1"/>
            </p:cNvSpPr>
            <p:nvPr/>
          </p:nvSpPr>
          <p:spPr bwMode="auto">
            <a:xfrm flipV="1">
              <a:off x="1137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56"/>
            <p:cNvSpPr>
              <a:spLocks noChangeShapeType="1"/>
            </p:cNvSpPr>
            <p:nvPr/>
          </p:nvSpPr>
          <p:spPr bwMode="auto">
            <a:xfrm>
              <a:off x="1137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57"/>
            <p:cNvSpPr>
              <a:spLocks noChangeShapeType="1"/>
            </p:cNvSpPr>
            <p:nvPr/>
          </p:nvSpPr>
          <p:spPr bwMode="auto">
            <a:xfrm flipH="1">
              <a:off x="1779" y="25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58"/>
            <p:cNvSpPr>
              <a:spLocks noChangeShapeType="1"/>
            </p:cNvSpPr>
            <p:nvPr/>
          </p:nvSpPr>
          <p:spPr bwMode="auto">
            <a:xfrm>
              <a:off x="153" y="25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59"/>
            <p:cNvSpPr>
              <a:spLocks noChangeShapeType="1"/>
            </p:cNvSpPr>
            <p:nvPr/>
          </p:nvSpPr>
          <p:spPr bwMode="auto">
            <a:xfrm flipV="1">
              <a:off x="1299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60"/>
            <p:cNvSpPr>
              <a:spLocks noChangeShapeType="1"/>
            </p:cNvSpPr>
            <p:nvPr/>
          </p:nvSpPr>
          <p:spPr bwMode="auto">
            <a:xfrm>
              <a:off x="1299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61"/>
            <p:cNvSpPr>
              <a:spLocks noChangeShapeType="1"/>
            </p:cNvSpPr>
            <p:nvPr/>
          </p:nvSpPr>
          <p:spPr bwMode="auto">
            <a:xfrm flipH="1">
              <a:off x="1779" y="270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62"/>
            <p:cNvSpPr>
              <a:spLocks noChangeShapeType="1"/>
            </p:cNvSpPr>
            <p:nvPr/>
          </p:nvSpPr>
          <p:spPr bwMode="auto">
            <a:xfrm>
              <a:off x="153" y="270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63"/>
            <p:cNvSpPr>
              <a:spLocks noChangeShapeType="1"/>
            </p:cNvSpPr>
            <p:nvPr/>
          </p:nvSpPr>
          <p:spPr bwMode="auto">
            <a:xfrm flipV="1">
              <a:off x="1467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64"/>
            <p:cNvSpPr>
              <a:spLocks noChangeShapeType="1"/>
            </p:cNvSpPr>
            <p:nvPr/>
          </p:nvSpPr>
          <p:spPr bwMode="auto">
            <a:xfrm>
              <a:off x="1467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65"/>
            <p:cNvSpPr>
              <a:spLocks noChangeShapeType="1"/>
            </p:cNvSpPr>
            <p:nvPr/>
          </p:nvSpPr>
          <p:spPr bwMode="auto">
            <a:xfrm flipH="1">
              <a:off x="1779" y="283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66"/>
            <p:cNvSpPr>
              <a:spLocks noChangeShapeType="1"/>
            </p:cNvSpPr>
            <p:nvPr/>
          </p:nvSpPr>
          <p:spPr bwMode="auto">
            <a:xfrm>
              <a:off x="153" y="283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67"/>
            <p:cNvSpPr>
              <a:spLocks noChangeShapeType="1"/>
            </p:cNvSpPr>
            <p:nvPr/>
          </p:nvSpPr>
          <p:spPr bwMode="auto">
            <a:xfrm flipV="1">
              <a:off x="1629" y="295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68"/>
            <p:cNvSpPr>
              <a:spLocks noChangeShapeType="1"/>
            </p:cNvSpPr>
            <p:nvPr/>
          </p:nvSpPr>
          <p:spPr bwMode="auto">
            <a:xfrm>
              <a:off x="1629" y="162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9"/>
            <p:cNvSpPr>
              <a:spLocks/>
            </p:cNvSpPr>
            <p:nvPr/>
          </p:nvSpPr>
          <p:spPr bwMode="auto">
            <a:xfrm>
              <a:off x="153" y="2729"/>
              <a:ext cx="1638" cy="234"/>
            </a:xfrm>
            <a:custGeom>
              <a:avLst/>
              <a:gdLst>
                <a:gd name="T0" fmla="*/ 24 w 1638"/>
                <a:gd name="T1" fmla="*/ 210 h 234"/>
                <a:gd name="T2" fmla="*/ 48 w 1638"/>
                <a:gd name="T3" fmla="*/ 210 h 234"/>
                <a:gd name="T4" fmla="*/ 72 w 1638"/>
                <a:gd name="T5" fmla="*/ 204 h 234"/>
                <a:gd name="T6" fmla="*/ 102 w 1638"/>
                <a:gd name="T7" fmla="*/ 204 h 234"/>
                <a:gd name="T8" fmla="*/ 126 w 1638"/>
                <a:gd name="T9" fmla="*/ 198 h 234"/>
                <a:gd name="T10" fmla="*/ 150 w 1638"/>
                <a:gd name="T11" fmla="*/ 192 h 234"/>
                <a:gd name="T12" fmla="*/ 180 w 1638"/>
                <a:gd name="T13" fmla="*/ 192 h 234"/>
                <a:gd name="T14" fmla="*/ 204 w 1638"/>
                <a:gd name="T15" fmla="*/ 186 h 234"/>
                <a:gd name="T16" fmla="*/ 228 w 1638"/>
                <a:gd name="T17" fmla="*/ 180 h 234"/>
                <a:gd name="T18" fmla="*/ 258 w 1638"/>
                <a:gd name="T19" fmla="*/ 174 h 234"/>
                <a:gd name="T20" fmla="*/ 282 w 1638"/>
                <a:gd name="T21" fmla="*/ 168 h 234"/>
                <a:gd name="T22" fmla="*/ 306 w 1638"/>
                <a:gd name="T23" fmla="*/ 162 h 234"/>
                <a:gd name="T24" fmla="*/ 336 w 1638"/>
                <a:gd name="T25" fmla="*/ 150 h 234"/>
                <a:gd name="T26" fmla="*/ 360 w 1638"/>
                <a:gd name="T27" fmla="*/ 144 h 234"/>
                <a:gd name="T28" fmla="*/ 384 w 1638"/>
                <a:gd name="T29" fmla="*/ 138 h 234"/>
                <a:gd name="T30" fmla="*/ 414 w 1638"/>
                <a:gd name="T31" fmla="*/ 126 h 234"/>
                <a:gd name="T32" fmla="*/ 438 w 1638"/>
                <a:gd name="T33" fmla="*/ 120 h 234"/>
                <a:gd name="T34" fmla="*/ 462 w 1638"/>
                <a:gd name="T35" fmla="*/ 108 h 234"/>
                <a:gd name="T36" fmla="*/ 492 w 1638"/>
                <a:gd name="T37" fmla="*/ 102 h 234"/>
                <a:gd name="T38" fmla="*/ 516 w 1638"/>
                <a:gd name="T39" fmla="*/ 90 h 234"/>
                <a:gd name="T40" fmla="*/ 540 w 1638"/>
                <a:gd name="T41" fmla="*/ 78 h 234"/>
                <a:gd name="T42" fmla="*/ 570 w 1638"/>
                <a:gd name="T43" fmla="*/ 66 h 234"/>
                <a:gd name="T44" fmla="*/ 594 w 1638"/>
                <a:gd name="T45" fmla="*/ 54 h 234"/>
                <a:gd name="T46" fmla="*/ 618 w 1638"/>
                <a:gd name="T47" fmla="*/ 42 h 234"/>
                <a:gd name="T48" fmla="*/ 648 w 1638"/>
                <a:gd name="T49" fmla="*/ 30 h 234"/>
                <a:gd name="T50" fmla="*/ 672 w 1638"/>
                <a:gd name="T51" fmla="*/ 18 h 234"/>
                <a:gd name="T52" fmla="*/ 696 w 1638"/>
                <a:gd name="T53" fmla="*/ 0 h 234"/>
                <a:gd name="T54" fmla="*/ 726 w 1638"/>
                <a:gd name="T55" fmla="*/ 30 h 234"/>
                <a:gd name="T56" fmla="*/ 750 w 1638"/>
                <a:gd name="T57" fmla="*/ 108 h 234"/>
                <a:gd name="T58" fmla="*/ 774 w 1638"/>
                <a:gd name="T59" fmla="*/ 174 h 234"/>
                <a:gd name="T60" fmla="*/ 804 w 1638"/>
                <a:gd name="T61" fmla="*/ 216 h 234"/>
                <a:gd name="T62" fmla="*/ 828 w 1638"/>
                <a:gd name="T63" fmla="*/ 234 h 234"/>
                <a:gd name="T64" fmla="*/ 852 w 1638"/>
                <a:gd name="T65" fmla="*/ 234 h 234"/>
                <a:gd name="T66" fmla="*/ 882 w 1638"/>
                <a:gd name="T67" fmla="*/ 216 h 234"/>
                <a:gd name="T68" fmla="*/ 906 w 1638"/>
                <a:gd name="T69" fmla="*/ 174 h 234"/>
                <a:gd name="T70" fmla="*/ 930 w 1638"/>
                <a:gd name="T71" fmla="*/ 108 h 234"/>
                <a:gd name="T72" fmla="*/ 960 w 1638"/>
                <a:gd name="T73" fmla="*/ 30 h 234"/>
                <a:gd name="T74" fmla="*/ 984 w 1638"/>
                <a:gd name="T75" fmla="*/ 6 h 234"/>
                <a:gd name="T76" fmla="*/ 1008 w 1638"/>
                <a:gd name="T77" fmla="*/ 18 h 234"/>
                <a:gd name="T78" fmla="*/ 1038 w 1638"/>
                <a:gd name="T79" fmla="*/ 30 h 234"/>
                <a:gd name="T80" fmla="*/ 1062 w 1638"/>
                <a:gd name="T81" fmla="*/ 42 h 234"/>
                <a:gd name="T82" fmla="*/ 1086 w 1638"/>
                <a:gd name="T83" fmla="*/ 54 h 234"/>
                <a:gd name="T84" fmla="*/ 1116 w 1638"/>
                <a:gd name="T85" fmla="*/ 66 h 234"/>
                <a:gd name="T86" fmla="*/ 1140 w 1638"/>
                <a:gd name="T87" fmla="*/ 78 h 234"/>
                <a:gd name="T88" fmla="*/ 1164 w 1638"/>
                <a:gd name="T89" fmla="*/ 90 h 234"/>
                <a:gd name="T90" fmla="*/ 1194 w 1638"/>
                <a:gd name="T91" fmla="*/ 102 h 234"/>
                <a:gd name="T92" fmla="*/ 1218 w 1638"/>
                <a:gd name="T93" fmla="*/ 108 h 234"/>
                <a:gd name="T94" fmla="*/ 1242 w 1638"/>
                <a:gd name="T95" fmla="*/ 120 h 234"/>
                <a:gd name="T96" fmla="*/ 1272 w 1638"/>
                <a:gd name="T97" fmla="*/ 132 h 234"/>
                <a:gd name="T98" fmla="*/ 1296 w 1638"/>
                <a:gd name="T99" fmla="*/ 138 h 234"/>
                <a:gd name="T100" fmla="*/ 1320 w 1638"/>
                <a:gd name="T101" fmla="*/ 144 h 234"/>
                <a:gd name="T102" fmla="*/ 1350 w 1638"/>
                <a:gd name="T103" fmla="*/ 156 h 234"/>
                <a:gd name="T104" fmla="*/ 1374 w 1638"/>
                <a:gd name="T105" fmla="*/ 162 h 234"/>
                <a:gd name="T106" fmla="*/ 1398 w 1638"/>
                <a:gd name="T107" fmla="*/ 168 h 234"/>
                <a:gd name="T108" fmla="*/ 1428 w 1638"/>
                <a:gd name="T109" fmla="*/ 174 h 234"/>
                <a:gd name="T110" fmla="*/ 1452 w 1638"/>
                <a:gd name="T111" fmla="*/ 180 h 234"/>
                <a:gd name="T112" fmla="*/ 1476 w 1638"/>
                <a:gd name="T113" fmla="*/ 186 h 234"/>
                <a:gd name="T114" fmla="*/ 1506 w 1638"/>
                <a:gd name="T115" fmla="*/ 192 h 234"/>
                <a:gd name="T116" fmla="*/ 1530 w 1638"/>
                <a:gd name="T117" fmla="*/ 192 h 234"/>
                <a:gd name="T118" fmla="*/ 1554 w 1638"/>
                <a:gd name="T119" fmla="*/ 198 h 234"/>
                <a:gd name="T120" fmla="*/ 1584 w 1638"/>
                <a:gd name="T121" fmla="*/ 204 h 234"/>
                <a:gd name="T122" fmla="*/ 1608 w 1638"/>
                <a:gd name="T123" fmla="*/ 204 h 234"/>
                <a:gd name="T124" fmla="*/ 1632 w 1638"/>
                <a:gd name="T125" fmla="*/ 210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8"/>
                <a:gd name="T190" fmla="*/ 0 h 234"/>
                <a:gd name="T191" fmla="*/ 1638 w 1638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8" h="234">
                  <a:moveTo>
                    <a:pt x="0" y="210"/>
                  </a:moveTo>
                  <a:lnTo>
                    <a:pt x="0" y="210"/>
                  </a:lnTo>
                  <a:lnTo>
                    <a:pt x="6" y="210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198"/>
                  </a:lnTo>
                  <a:lnTo>
                    <a:pt x="114" y="198"/>
                  </a:lnTo>
                  <a:lnTo>
                    <a:pt x="120" y="198"/>
                  </a:lnTo>
                  <a:lnTo>
                    <a:pt x="126" y="198"/>
                  </a:lnTo>
                  <a:lnTo>
                    <a:pt x="132" y="198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50" y="198"/>
                  </a:lnTo>
                  <a:lnTo>
                    <a:pt x="150" y="192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74" y="192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40" y="180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68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94" y="162"/>
                  </a:lnTo>
                  <a:lnTo>
                    <a:pt x="300" y="162"/>
                  </a:lnTo>
                  <a:lnTo>
                    <a:pt x="306" y="162"/>
                  </a:lnTo>
                  <a:lnTo>
                    <a:pt x="312" y="162"/>
                  </a:lnTo>
                  <a:lnTo>
                    <a:pt x="312" y="156"/>
                  </a:lnTo>
                  <a:lnTo>
                    <a:pt x="318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36" y="150"/>
                  </a:lnTo>
                  <a:lnTo>
                    <a:pt x="342" y="150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44"/>
                  </a:lnTo>
                  <a:lnTo>
                    <a:pt x="360" y="144"/>
                  </a:lnTo>
                  <a:lnTo>
                    <a:pt x="366" y="144"/>
                  </a:lnTo>
                  <a:lnTo>
                    <a:pt x="372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8"/>
                  </a:lnTo>
                  <a:lnTo>
                    <a:pt x="390" y="138"/>
                  </a:lnTo>
                  <a:lnTo>
                    <a:pt x="390" y="132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08" y="132"/>
                  </a:lnTo>
                  <a:lnTo>
                    <a:pt x="408" y="126"/>
                  </a:lnTo>
                  <a:lnTo>
                    <a:pt x="414" y="126"/>
                  </a:lnTo>
                  <a:lnTo>
                    <a:pt x="420" y="126"/>
                  </a:lnTo>
                  <a:lnTo>
                    <a:pt x="426" y="126"/>
                  </a:lnTo>
                  <a:lnTo>
                    <a:pt x="426" y="120"/>
                  </a:lnTo>
                  <a:lnTo>
                    <a:pt x="432" y="120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14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2" y="108"/>
                  </a:lnTo>
                  <a:lnTo>
                    <a:pt x="468" y="108"/>
                  </a:lnTo>
                  <a:lnTo>
                    <a:pt x="474" y="108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92" y="102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04" y="90"/>
                  </a:lnTo>
                  <a:lnTo>
                    <a:pt x="510" y="90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8" y="84"/>
                  </a:lnTo>
                  <a:lnTo>
                    <a:pt x="534" y="84"/>
                  </a:lnTo>
                  <a:lnTo>
                    <a:pt x="534" y="78"/>
                  </a:lnTo>
                  <a:lnTo>
                    <a:pt x="540" y="78"/>
                  </a:lnTo>
                  <a:lnTo>
                    <a:pt x="546" y="78"/>
                  </a:lnTo>
                  <a:lnTo>
                    <a:pt x="552" y="78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64" y="66"/>
                  </a:lnTo>
                  <a:lnTo>
                    <a:pt x="570" y="66"/>
                  </a:lnTo>
                  <a:lnTo>
                    <a:pt x="576" y="66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88" y="54"/>
                  </a:lnTo>
                  <a:lnTo>
                    <a:pt x="594" y="54"/>
                  </a:lnTo>
                  <a:lnTo>
                    <a:pt x="600" y="54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18" y="42"/>
                  </a:lnTo>
                  <a:lnTo>
                    <a:pt x="624" y="42"/>
                  </a:lnTo>
                  <a:lnTo>
                    <a:pt x="630" y="42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54" y="24"/>
                  </a:lnTo>
                  <a:lnTo>
                    <a:pt x="660" y="24"/>
                  </a:lnTo>
                  <a:lnTo>
                    <a:pt x="666" y="24"/>
                  </a:lnTo>
                  <a:lnTo>
                    <a:pt x="666" y="18"/>
                  </a:lnTo>
                  <a:lnTo>
                    <a:pt x="672" y="18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0" y="24"/>
                  </a:lnTo>
                  <a:lnTo>
                    <a:pt x="726" y="24"/>
                  </a:lnTo>
                  <a:lnTo>
                    <a:pt x="726" y="30"/>
                  </a:lnTo>
                  <a:lnTo>
                    <a:pt x="726" y="36"/>
                  </a:lnTo>
                  <a:lnTo>
                    <a:pt x="726" y="42"/>
                  </a:lnTo>
                  <a:lnTo>
                    <a:pt x="732" y="42"/>
                  </a:lnTo>
                  <a:lnTo>
                    <a:pt x="732" y="48"/>
                  </a:lnTo>
                  <a:lnTo>
                    <a:pt x="732" y="54"/>
                  </a:lnTo>
                  <a:lnTo>
                    <a:pt x="732" y="60"/>
                  </a:lnTo>
                  <a:lnTo>
                    <a:pt x="738" y="66"/>
                  </a:lnTo>
                  <a:lnTo>
                    <a:pt x="738" y="72"/>
                  </a:lnTo>
                  <a:lnTo>
                    <a:pt x="738" y="78"/>
                  </a:lnTo>
                  <a:lnTo>
                    <a:pt x="738" y="84"/>
                  </a:lnTo>
                  <a:lnTo>
                    <a:pt x="744" y="84"/>
                  </a:lnTo>
                  <a:lnTo>
                    <a:pt x="744" y="90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50" y="108"/>
                  </a:lnTo>
                  <a:lnTo>
                    <a:pt x="750" y="114"/>
                  </a:lnTo>
                  <a:lnTo>
                    <a:pt x="756" y="114"/>
                  </a:lnTo>
                  <a:lnTo>
                    <a:pt x="756" y="120"/>
                  </a:lnTo>
                  <a:lnTo>
                    <a:pt x="756" y="126"/>
                  </a:lnTo>
                  <a:lnTo>
                    <a:pt x="756" y="132"/>
                  </a:lnTo>
                  <a:lnTo>
                    <a:pt x="762" y="132"/>
                  </a:lnTo>
                  <a:lnTo>
                    <a:pt x="762" y="138"/>
                  </a:lnTo>
                  <a:lnTo>
                    <a:pt x="762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74" y="162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80" y="174"/>
                  </a:lnTo>
                  <a:lnTo>
                    <a:pt x="780" y="180"/>
                  </a:lnTo>
                  <a:lnTo>
                    <a:pt x="780" y="186"/>
                  </a:lnTo>
                  <a:lnTo>
                    <a:pt x="786" y="186"/>
                  </a:lnTo>
                  <a:lnTo>
                    <a:pt x="786" y="192"/>
                  </a:lnTo>
                  <a:lnTo>
                    <a:pt x="792" y="198"/>
                  </a:lnTo>
                  <a:lnTo>
                    <a:pt x="792" y="204"/>
                  </a:lnTo>
                  <a:lnTo>
                    <a:pt x="798" y="204"/>
                  </a:lnTo>
                  <a:lnTo>
                    <a:pt x="798" y="210"/>
                  </a:lnTo>
                  <a:lnTo>
                    <a:pt x="804" y="210"/>
                  </a:lnTo>
                  <a:lnTo>
                    <a:pt x="804" y="216"/>
                  </a:lnTo>
                  <a:lnTo>
                    <a:pt x="810" y="216"/>
                  </a:lnTo>
                  <a:lnTo>
                    <a:pt x="810" y="222"/>
                  </a:lnTo>
                  <a:lnTo>
                    <a:pt x="816" y="222"/>
                  </a:lnTo>
                  <a:lnTo>
                    <a:pt x="816" y="228"/>
                  </a:lnTo>
                  <a:lnTo>
                    <a:pt x="822" y="228"/>
                  </a:lnTo>
                  <a:lnTo>
                    <a:pt x="822" y="234"/>
                  </a:lnTo>
                  <a:lnTo>
                    <a:pt x="828" y="234"/>
                  </a:lnTo>
                  <a:lnTo>
                    <a:pt x="834" y="234"/>
                  </a:lnTo>
                  <a:lnTo>
                    <a:pt x="840" y="234"/>
                  </a:lnTo>
                  <a:lnTo>
                    <a:pt x="846" y="234"/>
                  </a:lnTo>
                  <a:lnTo>
                    <a:pt x="852" y="234"/>
                  </a:lnTo>
                  <a:lnTo>
                    <a:pt x="858" y="234"/>
                  </a:lnTo>
                  <a:lnTo>
                    <a:pt x="858" y="228"/>
                  </a:lnTo>
                  <a:lnTo>
                    <a:pt x="864" y="228"/>
                  </a:lnTo>
                  <a:lnTo>
                    <a:pt x="870" y="228"/>
                  </a:lnTo>
                  <a:lnTo>
                    <a:pt x="870" y="222"/>
                  </a:lnTo>
                  <a:lnTo>
                    <a:pt x="876" y="222"/>
                  </a:lnTo>
                  <a:lnTo>
                    <a:pt x="876" y="216"/>
                  </a:lnTo>
                  <a:lnTo>
                    <a:pt x="882" y="216"/>
                  </a:lnTo>
                  <a:lnTo>
                    <a:pt x="882" y="210"/>
                  </a:lnTo>
                  <a:lnTo>
                    <a:pt x="888" y="204"/>
                  </a:lnTo>
                  <a:lnTo>
                    <a:pt x="888" y="198"/>
                  </a:lnTo>
                  <a:lnTo>
                    <a:pt x="894" y="198"/>
                  </a:lnTo>
                  <a:lnTo>
                    <a:pt x="894" y="192"/>
                  </a:lnTo>
                  <a:lnTo>
                    <a:pt x="900" y="186"/>
                  </a:lnTo>
                  <a:lnTo>
                    <a:pt x="900" y="180"/>
                  </a:lnTo>
                  <a:lnTo>
                    <a:pt x="906" y="180"/>
                  </a:lnTo>
                  <a:lnTo>
                    <a:pt x="906" y="174"/>
                  </a:lnTo>
                  <a:lnTo>
                    <a:pt x="906" y="168"/>
                  </a:lnTo>
                  <a:lnTo>
                    <a:pt x="912" y="168"/>
                  </a:lnTo>
                  <a:lnTo>
                    <a:pt x="912" y="162"/>
                  </a:lnTo>
                  <a:lnTo>
                    <a:pt x="912" y="156"/>
                  </a:lnTo>
                  <a:lnTo>
                    <a:pt x="912" y="150"/>
                  </a:lnTo>
                  <a:lnTo>
                    <a:pt x="918" y="150"/>
                  </a:lnTo>
                  <a:lnTo>
                    <a:pt x="918" y="144"/>
                  </a:lnTo>
                  <a:lnTo>
                    <a:pt x="918" y="138"/>
                  </a:lnTo>
                  <a:lnTo>
                    <a:pt x="924" y="138"/>
                  </a:lnTo>
                  <a:lnTo>
                    <a:pt x="924" y="132"/>
                  </a:lnTo>
                  <a:lnTo>
                    <a:pt x="924" y="126"/>
                  </a:lnTo>
                  <a:lnTo>
                    <a:pt x="930" y="120"/>
                  </a:lnTo>
                  <a:lnTo>
                    <a:pt x="930" y="114"/>
                  </a:lnTo>
                  <a:lnTo>
                    <a:pt x="930" y="108"/>
                  </a:lnTo>
                  <a:lnTo>
                    <a:pt x="936" y="108"/>
                  </a:lnTo>
                  <a:lnTo>
                    <a:pt x="936" y="102"/>
                  </a:lnTo>
                  <a:lnTo>
                    <a:pt x="936" y="96"/>
                  </a:lnTo>
                  <a:lnTo>
                    <a:pt x="936" y="90"/>
                  </a:lnTo>
                  <a:lnTo>
                    <a:pt x="942" y="90"/>
                  </a:lnTo>
                  <a:lnTo>
                    <a:pt x="942" y="84"/>
                  </a:lnTo>
                  <a:lnTo>
                    <a:pt x="942" y="78"/>
                  </a:lnTo>
                  <a:lnTo>
                    <a:pt x="942" y="72"/>
                  </a:lnTo>
                  <a:lnTo>
                    <a:pt x="948" y="72"/>
                  </a:lnTo>
                  <a:lnTo>
                    <a:pt x="948" y="66"/>
                  </a:lnTo>
                  <a:lnTo>
                    <a:pt x="948" y="60"/>
                  </a:lnTo>
                  <a:lnTo>
                    <a:pt x="948" y="54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54" y="42"/>
                  </a:lnTo>
                  <a:lnTo>
                    <a:pt x="954" y="36"/>
                  </a:lnTo>
                  <a:lnTo>
                    <a:pt x="954" y="30"/>
                  </a:lnTo>
                  <a:lnTo>
                    <a:pt x="960" y="30"/>
                  </a:lnTo>
                  <a:lnTo>
                    <a:pt x="960" y="24"/>
                  </a:lnTo>
                  <a:lnTo>
                    <a:pt x="960" y="18"/>
                  </a:lnTo>
                  <a:lnTo>
                    <a:pt x="966" y="18"/>
                  </a:lnTo>
                  <a:lnTo>
                    <a:pt x="966" y="12"/>
                  </a:lnTo>
                  <a:lnTo>
                    <a:pt x="966" y="6"/>
                  </a:lnTo>
                  <a:lnTo>
                    <a:pt x="972" y="6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6"/>
                  </a:lnTo>
                  <a:lnTo>
                    <a:pt x="990" y="6"/>
                  </a:lnTo>
                  <a:lnTo>
                    <a:pt x="990" y="12"/>
                  </a:lnTo>
                  <a:lnTo>
                    <a:pt x="996" y="12"/>
                  </a:lnTo>
                  <a:lnTo>
                    <a:pt x="1002" y="12"/>
                  </a:lnTo>
                  <a:lnTo>
                    <a:pt x="1002" y="18"/>
                  </a:lnTo>
                  <a:lnTo>
                    <a:pt x="1008" y="18"/>
                  </a:lnTo>
                  <a:lnTo>
                    <a:pt x="1014" y="18"/>
                  </a:lnTo>
                  <a:lnTo>
                    <a:pt x="1014" y="24"/>
                  </a:lnTo>
                  <a:lnTo>
                    <a:pt x="1020" y="24"/>
                  </a:lnTo>
                  <a:lnTo>
                    <a:pt x="1026" y="24"/>
                  </a:lnTo>
                  <a:lnTo>
                    <a:pt x="1026" y="30"/>
                  </a:lnTo>
                  <a:lnTo>
                    <a:pt x="1032" y="30"/>
                  </a:lnTo>
                  <a:lnTo>
                    <a:pt x="1038" y="30"/>
                  </a:lnTo>
                  <a:lnTo>
                    <a:pt x="1038" y="36"/>
                  </a:lnTo>
                  <a:lnTo>
                    <a:pt x="1044" y="36"/>
                  </a:lnTo>
                  <a:lnTo>
                    <a:pt x="1050" y="36"/>
                  </a:lnTo>
                  <a:lnTo>
                    <a:pt x="1050" y="42"/>
                  </a:lnTo>
                  <a:lnTo>
                    <a:pt x="1056" y="42"/>
                  </a:lnTo>
                  <a:lnTo>
                    <a:pt x="1062" y="42"/>
                  </a:lnTo>
                  <a:lnTo>
                    <a:pt x="1062" y="48"/>
                  </a:lnTo>
                  <a:lnTo>
                    <a:pt x="1068" y="48"/>
                  </a:lnTo>
                  <a:lnTo>
                    <a:pt x="1074" y="48"/>
                  </a:lnTo>
                  <a:lnTo>
                    <a:pt x="1080" y="54"/>
                  </a:lnTo>
                  <a:lnTo>
                    <a:pt x="1086" y="54"/>
                  </a:lnTo>
                  <a:lnTo>
                    <a:pt x="1092" y="54"/>
                  </a:lnTo>
                  <a:lnTo>
                    <a:pt x="1092" y="60"/>
                  </a:lnTo>
                  <a:lnTo>
                    <a:pt x="1098" y="60"/>
                  </a:lnTo>
                  <a:lnTo>
                    <a:pt x="1104" y="60"/>
                  </a:lnTo>
                  <a:lnTo>
                    <a:pt x="1104" y="66"/>
                  </a:lnTo>
                  <a:lnTo>
                    <a:pt x="1110" y="66"/>
                  </a:lnTo>
                  <a:lnTo>
                    <a:pt x="1116" y="66"/>
                  </a:lnTo>
                  <a:lnTo>
                    <a:pt x="1116" y="72"/>
                  </a:lnTo>
                  <a:lnTo>
                    <a:pt x="1122" y="72"/>
                  </a:lnTo>
                  <a:lnTo>
                    <a:pt x="1128" y="72"/>
                  </a:lnTo>
                  <a:lnTo>
                    <a:pt x="1128" y="78"/>
                  </a:lnTo>
                  <a:lnTo>
                    <a:pt x="1134" y="78"/>
                  </a:lnTo>
                  <a:lnTo>
                    <a:pt x="1140" y="78"/>
                  </a:lnTo>
                  <a:lnTo>
                    <a:pt x="1146" y="78"/>
                  </a:lnTo>
                  <a:lnTo>
                    <a:pt x="1146" y="84"/>
                  </a:lnTo>
                  <a:lnTo>
                    <a:pt x="1152" y="84"/>
                  </a:lnTo>
                  <a:lnTo>
                    <a:pt x="1158" y="84"/>
                  </a:lnTo>
                  <a:lnTo>
                    <a:pt x="1158" y="90"/>
                  </a:lnTo>
                  <a:lnTo>
                    <a:pt x="1164" y="90"/>
                  </a:lnTo>
                  <a:lnTo>
                    <a:pt x="1170" y="90"/>
                  </a:lnTo>
                  <a:lnTo>
                    <a:pt x="1176" y="96"/>
                  </a:lnTo>
                  <a:lnTo>
                    <a:pt x="1182" y="96"/>
                  </a:lnTo>
                  <a:lnTo>
                    <a:pt x="1188" y="96"/>
                  </a:lnTo>
                  <a:lnTo>
                    <a:pt x="1188" y="102"/>
                  </a:lnTo>
                  <a:lnTo>
                    <a:pt x="1194" y="102"/>
                  </a:lnTo>
                  <a:lnTo>
                    <a:pt x="1200" y="102"/>
                  </a:lnTo>
                  <a:lnTo>
                    <a:pt x="1206" y="102"/>
                  </a:lnTo>
                  <a:lnTo>
                    <a:pt x="1206" y="108"/>
                  </a:lnTo>
                  <a:lnTo>
                    <a:pt x="1212" y="108"/>
                  </a:lnTo>
                  <a:lnTo>
                    <a:pt x="1218" y="108"/>
                  </a:lnTo>
                  <a:lnTo>
                    <a:pt x="1218" y="114"/>
                  </a:lnTo>
                  <a:lnTo>
                    <a:pt x="1224" y="114"/>
                  </a:lnTo>
                  <a:lnTo>
                    <a:pt x="1230" y="114"/>
                  </a:lnTo>
                  <a:lnTo>
                    <a:pt x="1236" y="114"/>
                  </a:lnTo>
                  <a:lnTo>
                    <a:pt x="1236" y="120"/>
                  </a:lnTo>
                  <a:lnTo>
                    <a:pt x="1242" y="120"/>
                  </a:lnTo>
                  <a:lnTo>
                    <a:pt x="1248" y="120"/>
                  </a:lnTo>
                  <a:lnTo>
                    <a:pt x="1254" y="120"/>
                  </a:lnTo>
                  <a:lnTo>
                    <a:pt x="1254" y="126"/>
                  </a:lnTo>
                  <a:lnTo>
                    <a:pt x="1260" y="126"/>
                  </a:lnTo>
                  <a:lnTo>
                    <a:pt x="1266" y="126"/>
                  </a:lnTo>
                  <a:lnTo>
                    <a:pt x="1272" y="126"/>
                  </a:lnTo>
                  <a:lnTo>
                    <a:pt x="1272" y="132"/>
                  </a:lnTo>
                  <a:lnTo>
                    <a:pt x="1278" y="132"/>
                  </a:lnTo>
                  <a:lnTo>
                    <a:pt x="1284" y="132"/>
                  </a:lnTo>
                  <a:lnTo>
                    <a:pt x="1290" y="132"/>
                  </a:lnTo>
                  <a:lnTo>
                    <a:pt x="1290" y="138"/>
                  </a:lnTo>
                  <a:lnTo>
                    <a:pt x="1296" y="138"/>
                  </a:lnTo>
                  <a:lnTo>
                    <a:pt x="1302" y="138"/>
                  </a:lnTo>
                  <a:lnTo>
                    <a:pt x="1308" y="138"/>
                  </a:lnTo>
                  <a:lnTo>
                    <a:pt x="1308" y="144"/>
                  </a:lnTo>
                  <a:lnTo>
                    <a:pt x="1314" y="144"/>
                  </a:lnTo>
                  <a:lnTo>
                    <a:pt x="1320" y="144"/>
                  </a:lnTo>
                  <a:lnTo>
                    <a:pt x="1326" y="144"/>
                  </a:lnTo>
                  <a:lnTo>
                    <a:pt x="1326" y="150"/>
                  </a:lnTo>
                  <a:lnTo>
                    <a:pt x="1332" y="150"/>
                  </a:lnTo>
                  <a:lnTo>
                    <a:pt x="1338" y="150"/>
                  </a:lnTo>
                  <a:lnTo>
                    <a:pt x="1344" y="150"/>
                  </a:lnTo>
                  <a:lnTo>
                    <a:pt x="1344" y="156"/>
                  </a:lnTo>
                  <a:lnTo>
                    <a:pt x="1350" y="156"/>
                  </a:lnTo>
                  <a:lnTo>
                    <a:pt x="1356" y="156"/>
                  </a:lnTo>
                  <a:lnTo>
                    <a:pt x="1362" y="156"/>
                  </a:lnTo>
                  <a:lnTo>
                    <a:pt x="1368" y="156"/>
                  </a:lnTo>
                  <a:lnTo>
                    <a:pt x="1368" y="162"/>
                  </a:lnTo>
                  <a:lnTo>
                    <a:pt x="1374" y="162"/>
                  </a:lnTo>
                  <a:lnTo>
                    <a:pt x="1380" y="162"/>
                  </a:lnTo>
                  <a:lnTo>
                    <a:pt x="1386" y="162"/>
                  </a:lnTo>
                  <a:lnTo>
                    <a:pt x="1392" y="162"/>
                  </a:lnTo>
                  <a:lnTo>
                    <a:pt x="1392" y="168"/>
                  </a:lnTo>
                  <a:lnTo>
                    <a:pt x="1398" y="168"/>
                  </a:lnTo>
                  <a:lnTo>
                    <a:pt x="1404" y="168"/>
                  </a:lnTo>
                  <a:lnTo>
                    <a:pt x="1410" y="168"/>
                  </a:lnTo>
                  <a:lnTo>
                    <a:pt x="1416" y="168"/>
                  </a:lnTo>
                  <a:lnTo>
                    <a:pt x="1416" y="174"/>
                  </a:lnTo>
                  <a:lnTo>
                    <a:pt x="1422" y="174"/>
                  </a:lnTo>
                  <a:lnTo>
                    <a:pt x="1428" y="174"/>
                  </a:lnTo>
                  <a:lnTo>
                    <a:pt x="1434" y="174"/>
                  </a:lnTo>
                  <a:lnTo>
                    <a:pt x="1440" y="174"/>
                  </a:lnTo>
                  <a:lnTo>
                    <a:pt x="1440" y="180"/>
                  </a:lnTo>
                  <a:lnTo>
                    <a:pt x="1446" y="180"/>
                  </a:lnTo>
                  <a:lnTo>
                    <a:pt x="1452" y="180"/>
                  </a:lnTo>
                  <a:lnTo>
                    <a:pt x="1458" y="180"/>
                  </a:lnTo>
                  <a:lnTo>
                    <a:pt x="1464" y="180"/>
                  </a:lnTo>
                  <a:lnTo>
                    <a:pt x="1470" y="186"/>
                  </a:lnTo>
                  <a:lnTo>
                    <a:pt x="1476" y="186"/>
                  </a:lnTo>
                  <a:lnTo>
                    <a:pt x="1482" y="186"/>
                  </a:lnTo>
                  <a:lnTo>
                    <a:pt x="1488" y="186"/>
                  </a:lnTo>
                  <a:lnTo>
                    <a:pt x="1494" y="186"/>
                  </a:lnTo>
                  <a:lnTo>
                    <a:pt x="1500" y="192"/>
                  </a:lnTo>
                  <a:lnTo>
                    <a:pt x="1506" y="192"/>
                  </a:lnTo>
                  <a:lnTo>
                    <a:pt x="1512" y="192"/>
                  </a:lnTo>
                  <a:lnTo>
                    <a:pt x="1518" y="192"/>
                  </a:lnTo>
                  <a:lnTo>
                    <a:pt x="1524" y="192"/>
                  </a:lnTo>
                  <a:lnTo>
                    <a:pt x="1530" y="192"/>
                  </a:lnTo>
                  <a:lnTo>
                    <a:pt x="1530" y="198"/>
                  </a:lnTo>
                  <a:lnTo>
                    <a:pt x="1536" y="198"/>
                  </a:lnTo>
                  <a:lnTo>
                    <a:pt x="1542" y="198"/>
                  </a:lnTo>
                  <a:lnTo>
                    <a:pt x="1548" y="198"/>
                  </a:lnTo>
                  <a:lnTo>
                    <a:pt x="1554" y="198"/>
                  </a:lnTo>
                  <a:lnTo>
                    <a:pt x="1560" y="198"/>
                  </a:lnTo>
                  <a:lnTo>
                    <a:pt x="1566" y="198"/>
                  </a:lnTo>
                  <a:lnTo>
                    <a:pt x="1572" y="198"/>
                  </a:lnTo>
                  <a:lnTo>
                    <a:pt x="1572" y="204"/>
                  </a:lnTo>
                  <a:lnTo>
                    <a:pt x="1578" y="204"/>
                  </a:lnTo>
                  <a:lnTo>
                    <a:pt x="1584" y="204"/>
                  </a:lnTo>
                  <a:lnTo>
                    <a:pt x="1590" y="204"/>
                  </a:lnTo>
                  <a:lnTo>
                    <a:pt x="1596" y="204"/>
                  </a:lnTo>
                  <a:lnTo>
                    <a:pt x="1602" y="204"/>
                  </a:lnTo>
                  <a:lnTo>
                    <a:pt x="1608" y="204"/>
                  </a:lnTo>
                  <a:lnTo>
                    <a:pt x="1614" y="204"/>
                  </a:lnTo>
                  <a:lnTo>
                    <a:pt x="1620" y="204"/>
                  </a:lnTo>
                  <a:lnTo>
                    <a:pt x="1620" y="210"/>
                  </a:lnTo>
                  <a:lnTo>
                    <a:pt x="1626" y="210"/>
                  </a:lnTo>
                  <a:lnTo>
                    <a:pt x="1632" y="210"/>
                  </a:lnTo>
                  <a:lnTo>
                    <a:pt x="1638" y="21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Rectangle 70"/>
            <p:cNvSpPr>
              <a:spLocks noChangeArrowheads="1"/>
            </p:cNvSpPr>
            <p:nvPr/>
          </p:nvSpPr>
          <p:spPr bwMode="auto">
            <a:xfrm>
              <a:off x="381" y="2981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13382" name="Freeform 71"/>
            <p:cNvSpPr>
              <a:spLocks/>
            </p:cNvSpPr>
            <p:nvPr/>
          </p:nvSpPr>
          <p:spPr bwMode="auto">
            <a:xfrm>
              <a:off x="153" y="2777"/>
              <a:ext cx="1638" cy="162"/>
            </a:xfrm>
            <a:custGeom>
              <a:avLst/>
              <a:gdLst>
                <a:gd name="T0" fmla="*/ 24 w 1638"/>
                <a:gd name="T1" fmla="*/ 84 h 162"/>
                <a:gd name="T2" fmla="*/ 48 w 1638"/>
                <a:gd name="T3" fmla="*/ 90 h 162"/>
                <a:gd name="T4" fmla="*/ 72 w 1638"/>
                <a:gd name="T5" fmla="*/ 102 h 162"/>
                <a:gd name="T6" fmla="*/ 102 w 1638"/>
                <a:gd name="T7" fmla="*/ 108 h 162"/>
                <a:gd name="T8" fmla="*/ 126 w 1638"/>
                <a:gd name="T9" fmla="*/ 114 h 162"/>
                <a:gd name="T10" fmla="*/ 150 w 1638"/>
                <a:gd name="T11" fmla="*/ 120 h 162"/>
                <a:gd name="T12" fmla="*/ 180 w 1638"/>
                <a:gd name="T13" fmla="*/ 126 h 162"/>
                <a:gd name="T14" fmla="*/ 204 w 1638"/>
                <a:gd name="T15" fmla="*/ 132 h 162"/>
                <a:gd name="T16" fmla="*/ 228 w 1638"/>
                <a:gd name="T17" fmla="*/ 132 h 162"/>
                <a:gd name="T18" fmla="*/ 258 w 1638"/>
                <a:gd name="T19" fmla="*/ 138 h 162"/>
                <a:gd name="T20" fmla="*/ 282 w 1638"/>
                <a:gd name="T21" fmla="*/ 144 h 162"/>
                <a:gd name="T22" fmla="*/ 306 w 1638"/>
                <a:gd name="T23" fmla="*/ 150 h 162"/>
                <a:gd name="T24" fmla="*/ 336 w 1638"/>
                <a:gd name="T25" fmla="*/ 150 h 162"/>
                <a:gd name="T26" fmla="*/ 360 w 1638"/>
                <a:gd name="T27" fmla="*/ 156 h 162"/>
                <a:gd name="T28" fmla="*/ 384 w 1638"/>
                <a:gd name="T29" fmla="*/ 156 h 162"/>
                <a:gd name="T30" fmla="*/ 414 w 1638"/>
                <a:gd name="T31" fmla="*/ 156 h 162"/>
                <a:gd name="T32" fmla="*/ 438 w 1638"/>
                <a:gd name="T33" fmla="*/ 162 h 162"/>
                <a:gd name="T34" fmla="*/ 462 w 1638"/>
                <a:gd name="T35" fmla="*/ 162 h 162"/>
                <a:gd name="T36" fmla="*/ 492 w 1638"/>
                <a:gd name="T37" fmla="*/ 162 h 162"/>
                <a:gd name="T38" fmla="*/ 516 w 1638"/>
                <a:gd name="T39" fmla="*/ 162 h 162"/>
                <a:gd name="T40" fmla="*/ 540 w 1638"/>
                <a:gd name="T41" fmla="*/ 162 h 162"/>
                <a:gd name="T42" fmla="*/ 570 w 1638"/>
                <a:gd name="T43" fmla="*/ 162 h 162"/>
                <a:gd name="T44" fmla="*/ 594 w 1638"/>
                <a:gd name="T45" fmla="*/ 162 h 162"/>
                <a:gd name="T46" fmla="*/ 618 w 1638"/>
                <a:gd name="T47" fmla="*/ 162 h 162"/>
                <a:gd name="T48" fmla="*/ 648 w 1638"/>
                <a:gd name="T49" fmla="*/ 162 h 162"/>
                <a:gd name="T50" fmla="*/ 672 w 1638"/>
                <a:gd name="T51" fmla="*/ 156 h 162"/>
                <a:gd name="T52" fmla="*/ 696 w 1638"/>
                <a:gd name="T53" fmla="*/ 156 h 162"/>
                <a:gd name="T54" fmla="*/ 726 w 1638"/>
                <a:gd name="T55" fmla="*/ 150 h 162"/>
                <a:gd name="T56" fmla="*/ 750 w 1638"/>
                <a:gd name="T57" fmla="*/ 126 h 162"/>
                <a:gd name="T58" fmla="*/ 774 w 1638"/>
                <a:gd name="T59" fmla="*/ 90 h 162"/>
                <a:gd name="T60" fmla="*/ 804 w 1638"/>
                <a:gd name="T61" fmla="*/ 54 h 162"/>
                <a:gd name="T62" fmla="*/ 828 w 1638"/>
                <a:gd name="T63" fmla="*/ 12 h 162"/>
                <a:gd name="T64" fmla="*/ 852 w 1638"/>
                <a:gd name="T65" fmla="*/ 12 h 162"/>
                <a:gd name="T66" fmla="*/ 882 w 1638"/>
                <a:gd name="T67" fmla="*/ 54 h 162"/>
                <a:gd name="T68" fmla="*/ 906 w 1638"/>
                <a:gd name="T69" fmla="*/ 90 h 162"/>
                <a:gd name="T70" fmla="*/ 930 w 1638"/>
                <a:gd name="T71" fmla="*/ 126 h 162"/>
                <a:gd name="T72" fmla="*/ 960 w 1638"/>
                <a:gd name="T73" fmla="*/ 150 h 162"/>
                <a:gd name="T74" fmla="*/ 984 w 1638"/>
                <a:gd name="T75" fmla="*/ 156 h 162"/>
                <a:gd name="T76" fmla="*/ 1008 w 1638"/>
                <a:gd name="T77" fmla="*/ 156 h 162"/>
                <a:gd name="T78" fmla="*/ 1038 w 1638"/>
                <a:gd name="T79" fmla="*/ 162 h 162"/>
                <a:gd name="T80" fmla="*/ 1062 w 1638"/>
                <a:gd name="T81" fmla="*/ 162 h 162"/>
                <a:gd name="T82" fmla="*/ 1086 w 1638"/>
                <a:gd name="T83" fmla="*/ 162 h 162"/>
                <a:gd name="T84" fmla="*/ 1116 w 1638"/>
                <a:gd name="T85" fmla="*/ 162 h 162"/>
                <a:gd name="T86" fmla="*/ 1140 w 1638"/>
                <a:gd name="T87" fmla="*/ 162 h 162"/>
                <a:gd name="T88" fmla="*/ 1164 w 1638"/>
                <a:gd name="T89" fmla="*/ 162 h 162"/>
                <a:gd name="T90" fmla="*/ 1194 w 1638"/>
                <a:gd name="T91" fmla="*/ 162 h 162"/>
                <a:gd name="T92" fmla="*/ 1218 w 1638"/>
                <a:gd name="T93" fmla="*/ 162 h 162"/>
                <a:gd name="T94" fmla="*/ 1242 w 1638"/>
                <a:gd name="T95" fmla="*/ 162 h 162"/>
                <a:gd name="T96" fmla="*/ 1272 w 1638"/>
                <a:gd name="T97" fmla="*/ 156 h 162"/>
                <a:gd name="T98" fmla="*/ 1296 w 1638"/>
                <a:gd name="T99" fmla="*/ 156 h 162"/>
                <a:gd name="T100" fmla="*/ 1320 w 1638"/>
                <a:gd name="T101" fmla="*/ 156 h 162"/>
                <a:gd name="T102" fmla="*/ 1350 w 1638"/>
                <a:gd name="T103" fmla="*/ 150 h 162"/>
                <a:gd name="T104" fmla="*/ 1374 w 1638"/>
                <a:gd name="T105" fmla="*/ 144 h 162"/>
                <a:gd name="T106" fmla="*/ 1398 w 1638"/>
                <a:gd name="T107" fmla="*/ 144 h 162"/>
                <a:gd name="T108" fmla="*/ 1428 w 1638"/>
                <a:gd name="T109" fmla="*/ 138 h 162"/>
                <a:gd name="T110" fmla="*/ 1452 w 1638"/>
                <a:gd name="T111" fmla="*/ 132 h 162"/>
                <a:gd name="T112" fmla="*/ 1476 w 1638"/>
                <a:gd name="T113" fmla="*/ 132 h 162"/>
                <a:gd name="T114" fmla="*/ 1506 w 1638"/>
                <a:gd name="T115" fmla="*/ 126 h 162"/>
                <a:gd name="T116" fmla="*/ 1530 w 1638"/>
                <a:gd name="T117" fmla="*/ 120 h 162"/>
                <a:gd name="T118" fmla="*/ 1554 w 1638"/>
                <a:gd name="T119" fmla="*/ 114 h 162"/>
                <a:gd name="T120" fmla="*/ 1584 w 1638"/>
                <a:gd name="T121" fmla="*/ 108 h 162"/>
                <a:gd name="T122" fmla="*/ 1608 w 1638"/>
                <a:gd name="T123" fmla="*/ 102 h 162"/>
                <a:gd name="T124" fmla="*/ 1632 w 1638"/>
                <a:gd name="T125" fmla="*/ 90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8"/>
                <a:gd name="T190" fmla="*/ 0 h 162"/>
                <a:gd name="T191" fmla="*/ 1638 w 1638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8" h="162">
                  <a:moveTo>
                    <a:pt x="0" y="90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84" y="102"/>
                  </a:lnTo>
                  <a:lnTo>
                    <a:pt x="90" y="102"/>
                  </a:lnTo>
                  <a:lnTo>
                    <a:pt x="96" y="102"/>
                  </a:lnTo>
                  <a:lnTo>
                    <a:pt x="96" y="108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120" y="108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34" y="138"/>
                  </a:lnTo>
                  <a:lnTo>
                    <a:pt x="240" y="138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70" y="138"/>
                  </a:lnTo>
                  <a:lnTo>
                    <a:pt x="270" y="144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88" y="144"/>
                  </a:lnTo>
                  <a:lnTo>
                    <a:pt x="294" y="144"/>
                  </a:lnTo>
                  <a:lnTo>
                    <a:pt x="300" y="144"/>
                  </a:lnTo>
                  <a:lnTo>
                    <a:pt x="306" y="144"/>
                  </a:lnTo>
                  <a:lnTo>
                    <a:pt x="306" y="150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324" y="150"/>
                  </a:lnTo>
                  <a:lnTo>
                    <a:pt x="330" y="150"/>
                  </a:lnTo>
                  <a:lnTo>
                    <a:pt x="336" y="150"/>
                  </a:lnTo>
                  <a:lnTo>
                    <a:pt x="342" y="150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60" y="150"/>
                  </a:lnTo>
                  <a:lnTo>
                    <a:pt x="360" y="156"/>
                  </a:lnTo>
                  <a:lnTo>
                    <a:pt x="366" y="156"/>
                  </a:lnTo>
                  <a:lnTo>
                    <a:pt x="372" y="156"/>
                  </a:lnTo>
                  <a:lnTo>
                    <a:pt x="378" y="156"/>
                  </a:lnTo>
                  <a:lnTo>
                    <a:pt x="384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402" y="156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20" y="156"/>
                  </a:lnTo>
                  <a:lnTo>
                    <a:pt x="426" y="156"/>
                  </a:lnTo>
                  <a:lnTo>
                    <a:pt x="426" y="162"/>
                  </a:lnTo>
                  <a:lnTo>
                    <a:pt x="432" y="162"/>
                  </a:lnTo>
                  <a:lnTo>
                    <a:pt x="438" y="162"/>
                  </a:lnTo>
                  <a:lnTo>
                    <a:pt x="444" y="162"/>
                  </a:lnTo>
                  <a:lnTo>
                    <a:pt x="450" y="162"/>
                  </a:lnTo>
                  <a:lnTo>
                    <a:pt x="456" y="162"/>
                  </a:lnTo>
                  <a:lnTo>
                    <a:pt x="462" y="162"/>
                  </a:lnTo>
                  <a:lnTo>
                    <a:pt x="468" y="162"/>
                  </a:lnTo>
                  <a:lnTo>
                    <a:pt x="474" y="162"/>
                  </a:lnTo>
                  <a:lnTo>
                    <a:pt x="480" y="162"/>
                  </a:lnTo>
                  <a:lnTo>
                    <a:pt x="486" y="162"/>
                  </a:lnTo>
                  <a:lnTo>
                    <a:pt x="492" y="162"/>
                  </a:lnTo>
                  <a:lnTo>
                    <a:pt x="498" y="162"/>
                  </a:lnTo>
                  <a:lnTo>
                    <a:pt x="504" y="162"/>
                  </a:lnTo>
                  <a:lnTo>
                    <a:pt x="510" y="162"/>
                  </a:lnTo>
                  <a:lnTo>
                    <a:pt x="516" y="162"/>
                  </a:lnTo>
                  <a:lnTo>
                    <a:pt x="522" y="162"/>
                  </a:lnTo>
                  <a:lnTo>
                    <a:pt x="528" y="162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6" y="162"/>
                  </a:lnTo>
                  <a:lnTo>
                    <a:pt x="552" y="162"/>
                  </a:lnTo>
                  <a:lnTo>
                    <a:pt x="558" y="162"/>
                  </a:lnTo>
                  <a:lnTo>
                    <a:pt x="564" y="162"/>
                  </a:lnTo>
                  <a:lnTo>
                    <a:pt x="570" y="162"/>
                  </a:lnTo>
                  <a:lnTo>
                    <a:pt x="576" y="162"/>
                  </a:lnTo>
                  <a:lnTo>
                    <a:pt x="582" y="162"/>
                  </a:lnTo>
                  <a:lnTo>
                    <a:pt x="588" y="162"/>
                  </a:lnTo>
                  <a:lnTo>
                    <a:pt x="594" y="162"/>
                  </a:lnTo>
                  <a:lnTo>
                    <a:pt x="600" y="162"/>
                  </a:lnTo>
                  <a:lnTo>
                    <a:pt x="606" y="162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24" y="162"/>
                  </a:lnTo>
                  <a:lnTo>
                    <a:pt x="630" y="162"/>
                  </a:lnTo>
                  <a:lnTo>
                    <a:pt x="636" y="162"/>
                  </a:lnTo>
                  <a:lnTo>
                    <a:pt x="642" y="162"/>
                  </a:lnTo>
                  <a:lnTo>
                    <a:pt x="648" y="162"/>
                  </a:lnTo>
                  <a:lnTo>
                    <a:pt x="654" y="162"/>
                  </a:lnTo>
                  <a:lnTo>
                    <a:pt x="660" y="162"/>
                  </a:lnTo>
                  <a:lnTo>
                    <a:pt x="666" y="162"/>
                  </a:lnTo>
                  <a:lnTo>
                    <a:pt x="666" y="156"/>
                  </a:lnTo>
                  <a:lnTo>
                    <a:pt x="672" y="156"/>
                  </a:lnTo>
                  <a:lnTo>
                    <a:pt x="678" y="156"/>
                  </a:lnTo>
                  <a:lnTo>
                    <a:pt x="684" y="156"/>
                  </a:lnTo>
                  <a:lnTo>
                    <a:pt x="690" y="156"/>
                  </a:lnTo>
                  <a:lnTo>
                    <a:pt x="696" y="156"/>
                  </a:lnTo>
                  <a:lnTo>
                    <a:pt x="702" y="156"/>
                  </a:lnTo>
                  <a:lnTo>
                    <a:pt x="708" y="156"/>
                  </a:lnTo>
                  <a:lnTo>
                    <a:pt x="714" y="156"/>
                  </a:lnTo>
                  <a:lnTo>
                    <a:pt x="714" y="150"/>
                  </a:lnTo>
                  <a:lnTo>
                    <a:pt x="720" y="150"/>
                  </a:lnTo>
                  <a:lnTo>
                    <a:pt x="726" y="150"/>
                  </a:lnTo>
                  <a:lnTo>
                    <a:pt x="726" y="144"/>
                  </a:lnTo>
                  <a:lnTo>
                    <a:pt x="732" y="144"/>
                  </a:lnTo>
                  <a:lnTo>
                    <a:pt x="732" y="138"/>
                  </a:lnTo>
                  <a:lnTo>
                    <a:pt x="738" y="138"/>
                  </a:lnTo>
                  <a:lnTo>
                    <a:pt x="738" y="132"/>
                  </a:lnTo>
                  <a:lnTo>
                    <a:pt x="744" y="132"/>
                  </a:lnTo>
                  <a:lnTo>
                    <a:pt x="744" y="126"/>
                  </a:lnTo>
                  <a:lnTo>
                    <a:pt x="750" y="126"/>
                  </a:lnTo>
                  <a:lnTo>
                    <a:pt x="750" y="120"/>
                  </a:lnTo>
                  <a:lnTo>
                    <a:pt x="756" y="120"/>
                  </a:lnTo>
                  <a:lnTo>
                    <a:pt x="756" y="114"/>
                  </a:lnTo>
                  <a:lnTo>
                    <a:pt x="762" y="114"/>
                  </a:lnTo>
                  <a:lnTo>
                    <a:pt x="762" y="108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74" y="96"/>
                  </a:lnTo>
                  <a:lnTo>
                    <a:pt x="774" y="90"/>
                  </a:lnTo>
                  <a:lnTo>
                    <a:pt x="780" y="90"/>
                  </a:lnTo>
                  <a:lnTo>
                    <a:pt x="780" y="84"/>
                  </a:lnTo>
                  <a:lnTo>
                    <a:pt x="786" y="84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92" y="72"/>
                  </a:lnTo>
                  <a:lnTo>
                    <a:pt x="792" y="66"/>
                  </a:lnTo>
                  <a:lnTo>
                    <a:pt x="798" y="66"/>
                  </a:lnTo>
                  <a:lnTo>
                    <a:pt x="798" y="60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0" y="42"/>
                  </a:lnTo>
                  <a:lnTo>
                    <a:pt x="810" y="36"/>
                  </a:lnTo>
                  <a:lnTo>
                    <a:pt x="816" y="36"/>
                  </a:lnTo>
                  <a:lnTo>
                    <a:pt x="816" y="30"/>
                  </a:lnTo>
                  <a:lnTo>
                    <a:pt x="816" y="24"/>
                  </a:lnTo>
                  <a:lnTo>
                    <a:pt x="822" y="24"/>
                  </a:lnTo>
                  <a:lnTo>
                    <a:pt x="822" y="18"/>
                  </a:lnTo>
                  <a:lnTo>
                    <a:pt x="828" y="18"/>
                  </a:lnTo>
                  <a:lnTo>
                    <a:pt x="828" y="12"/>
                  </a:lnTo>
                  <a:lnTo>
                    <a:pt x="828" y="6"/>
                  </a:lnTo>
                  <a:lnTo>
                    <a:pt x="834" y="6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46" y="6"/>
                  </a:lnTo>
                  <a:lnTo>
                    <a:pt x="852" y="6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8" y="24"/>
                  </a:lnTo>
                  <a:lnTo>
                    <a:pt x="864" y="24"/>
                  </a:lnTo>
                  <a:lnTo>
                    <a:pt x="864" y="30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6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0"/>
                  </a:lnTo>
                  <a:lnTo>
                    <a:pt x="888" y="66"/>
                  </a:lnTo>
                  <a:lnTo>
                    <a:pt x="888" y="72"/>
                  </a:lnTo>
                  <a:lnTo>
                    <a:pt x="894" y="72"/>
                  </a:lnTo>
                  <a:lnTo>
                    <a:pt x="894" y="78"/>
                  </a:lnTo>
                  <a:lnTo>
                    <a:pt x="900" y="78"/>
                  </a:lnTo>
                  <a:lnTo>
                    <a:pt x="900" y="84"/>
                  </a:lnTo>
                  <a:lnTo>
                    <a:pt x="900" y="90"/>
                  </a:lnTo>
                  <a:lnTo>
                    <a:pt x="906" y="90"/>
                  </a:lnTo>
                  <a:lnTo>
                    <a:pt x="906" y="96"/>
                  </a:lnTo>
                  <a:lnTo>
                    <a:pt x="912" y="96"/>
                  </a:lnTo>
                  <a:lnTo>
                    <a:pt x="912" y="102"/>
                  </a:lnTo>
                  <a:lnTo>
                    <a:pt x="918" y="102"/>
                  </a:lnTo>
                  <a:lnTo>
                    <a:pt x="918" y="108"/>
                  </a:lnTo>
                  <a:lnTo>
                    <a:pt x="924" y="114"/>
                  </a:lnTo>
                  <a:lnTo>
                    <a:pt x="924" y="120"/>
                  </a:lnTo>
                  <a:lnTo>
                    <a:pt x="930" y="120"/>
                  </a:lnTo>
                  <a:lnTo>
                    <a:pt x="930" y="126"/>
                  </a:lnTo>
                  <a:lnTo>
                    <a:pt x="936" y="126"/>
                  </a:lnTo>
                  <a:lnTo>
                    <a:pt x="936" y="132"/>
                  </a:lnTo>
                  <a:lnTo>
                    <a:pt x="942" y="132"/>
                  </a:lnTo>
                  <a:lnTo>
                    <a:pt x="942" y="138"/>
                  </a:lnTo>
                  <a:lnTo>
                    <a:pt x="948" y="138"/>
                  </a:lnTo>
                  <a:lnTo>
                    <a:pt x="948" y="144"/>
                  </a:lnTo>
                  <a:lnTo>
                    <a:pt x="954" y="144"/>
                  </a:lnTo>
                  <a:lnTo>
                    <a:pt x="954" y="150"/>
                  </a:lnTo>
                  <a:lnTo>
                    <a:pt x="960" y="150"/>
                  </a:lnTo>
                  <a:lnTo>
                    <a:pt x="966" y="150"/>
                  </a:lnTo>
                  <a:lnTo>
                    <a:pt x="966" y="156"/>
                  </a:lnTo>
                  <a:lnTo>
                    <a:pt x="972" y="156"/>
                  </a:lnTo>
                  <a:lnTo>
                    <a:pt x="978" y="156"/>
                  </a:lnTo>
                  <a:lnTo>
                    <a:pt x="984" y="156"/>
                  </a:lnTo>
                  <a:lnTo>
                    <a:pt x="990" y="156"/>
                  </a:lnTo>
                  <a:lnTo>
                    <a:pt x="996" y="156"/>
                  </a:lnTo>
                  <a:lnTo>
                    <a:pt x="1002" y="156"/>
                  </a:lnTo>
                  <a:lnTo>
                    <a:pt x="1008" y="156"/>
                  </a:lnTo>
                  <a:lnTo>
                    <a:pt x="1014" y="156"/>
                  </a:lnTo>
                  <a:lnTo>
                    <a:pt x="1014" y="162"/>
                  </a:lnTo>
                  <a:lnTo>
                    <a:pt x="1020" y="162"/>
                  </a:lnTo>
                  <a:lnTo>
                    <a:pt x="1026" y="162"/>
                  </a:lnTo>
                  <a:lnTo>
                    <a:pt x="1032" y="162"/>
                  </a:lnTo>
                  <a:lnTo>
                    <a:pt x="1038" y="162"/>
                  </a:lnTo>
                  <a:lnTo>
                    <a:pt x="1044" y="162"/>
                  </a:lnTo>
                  <a:lnTo>
                    <a:pt x="1050" y="162"/>
                  </a:lnTo>
                  <a:lnTo>
                    <a:pt x="1056" y="162"/>
                  </a:lnTo>
                  <a:lnTo>
                    <a:pt x="1062" y="162"/>
                  </a:lnTo>
                  <a:lnTo>
                    <a:pt x="1068" y="162"/>
                  </a:lnTo>
                  <a:lnTo>
                    <a:pt x="1074" y="162"/>
                  </a:lnTo>
                  <a:lnTo>
                    <a:pt x="1080" y="162"/>
                  </a:lnTo>
                  <a:lnTo>
                    <a:pt x="1086" y="162"/>
                  </a:lnTo>
                  <a:lnTo>
                    <a:pt x="1092" y="162"/>
                  </a:lnTo>
                  <a:lnTo>
                    <a:pt x="1098" y="162"/>
                  </a:lnTo>
                  <a:lnTo>
                    <a:pt x="1104" y="162"/>
                  </a:lnTo>
                  <a:lnTo>
                    <a:pt x="1110" y="162"/>
                  </a:lnTo>
                  <a:lnTo>
                    <a:pt x="1116" y="162"/>
                  </a:lnTo>
                  <a:lnTo>
                    <a:pt x="1122" y="162"/>
                  </a:lnTo>
                  <a:lnTo>
                    <a:pt x="1128" y="162"/>
                  </a:lnTo>
                  <a:lnTo>
                    <a:pt x="1134" y="162"/>
                  </a:lnTo>
                  <a:lnTo>
                    <a:pt x="1140" y="162"/>
                  </a:lnTo>
                  <a:lnTo>
                    <a:pt x="1146" y="162"/>
                  </a:lnTo>
                  <a:lnTo>
                    <a:pt x="1152" y="162"/>
                  </a:lnTo>
                  <a:lnTo>
                    <a:pt x="1158" y="162"/>
                  </a:lnTo>
                  <a:lnTo>
                    <a:pt x="1164" y="162"/>
                  </a:lnTo>
                  <a:lnTo>
                    <a:pt x="1170" y="162"/>
                  </a:lnTo>
                  <a:lnTo>
                    <a:pt x="1176" y="162"/>
                  </a:lnTo>
                  <a:lnTo>
                    <a:pt x="1182" y="162"/>
                  </a:lnTo>
                  <a:lnTo>
                    <a:pt x="1188" y="162"/>
                  </a:lnTo>
                  <a:lnTo>
                    <a:pt x="1194" y="162"/>
                  </a:lnTo>
                  <a:lnTo>
                    <a:pt x="1200" y="162"/>
                  </a:lnTo>
                  <a:lnTo>
                    <a:pt x="1206" y="162"/>
                  </a:lnTo>
                  <a:lnTo>
                    <a:pt x="1212" y="162"/>
                  </a:lnTo>
                  <a:lnTo>
                    <a:pt x="1218" y="162"/>
                  </a:lnTo>
                  <a:lnTo>
                    <a:pt x="1224" y="162"/>
                  </a:lnTo>
                  <a:lnTo>
                    <a:pt x="1230" y="162"/>
                  </a:lnTo>
                  <a:lnTo>
                    <a:pt x="1236" y="162"/>
                  </a:lnTo>
                  <a:lnTo>
                    <a:pt x="1242" y="162"/>
                  </a:lnTo>
                  <a:lnTo>
                    <a:pt x="1248" y="162"/>
                  </a:lnTo>
                  <a:lnTo>
                    <a:pt x="1254" y="162"/>
                  </a:lnTo>
                  <a:lnTo>
                    <a:pt x="1254" y="156"/>
                  </a:lnTo>
                  <a:lnTo>
                    <a:pt x="1260" y="156"/>
                  </a:lnTo>
                  <a:lnTo>
                    <a:pt x="1266" y="156"/>
                  </a:lnTo>
                  <a:lnTo>
                    <a:pt x="1272" y="156"/>
                  </a:lnTo>
                  <a:lnTo>
                    <a:pt x="1278" y="156"/>
                  </a:lnTo>
                  <a:lnTo>
                    <a:pt x="1284" y="156"/>
                  </a:lnTo>
                  <a:lnTo>
                    <a:pt x="1290" y="156"/>
                  </a:lnTo>
                  <a:lnTo>
                    <a:pt x="1296" y="156"/>
                  </a:lnTo>
                  <a:lnTo>
                    <a:pt x="1302" y="156"/>
                  </a:lnTo>
                  <a:lnTo>
                    <a:pt x="1308" y="156"/>
                  </a:lnTo>
                  <a:lnTo>
                    <a:pt x="1314" y="156"/>
                  </a:lnTo>
                  <a:lnTo>
                    <a:pt x="1320" y="156"/>
                  </a:lnTo>
                  <a:lnTo>
                    <a:pt x="1320" y="150"/>
                  </a:lnTo>
                  <a:lnTo>
                    <a:pt x="1326" y="150"/>
                  </a:lnTo>
                  <a:lnTo>
                    <a:pt x="1332" y="150"/>
                  </a:lnTo>
                  <a:lnTo>
                    <a:pt x="1338" y="150"/>
                  </a:lnTo>
                  <a:lnTo>
                    <a:pt x="1344" y="150"/>
                  </a:lnTo>
                  <a:lnTo>
                    <a:pt x="1350" y="150"/>
                  </a:lnTo>
                  <a:lnTo>
                    <a:pt x="1356" y="150"/>
                  </a:lnTo>
                  <a:lnTo>
                    <a:pt x="1362" y="150"/>
                  </a:lnTo>
                  <a:lnTo>
                    <a:pt x="1368" y="150"/>
                  </a:lnTo>
                  <a:lnTo>
                    <a:pt x="1374" y="150"/>
                  </a:lnTo>
                  <a:lnTo>
                    <a:pt x="1374" y="144"/>
                  </a:lnTo>
                  <a:lnTo>
                    <a:pt x="1380" y="144"/>
                  </a:lnTo>
                  <a:lnTo>
                    <a:pt x="1386" y="144"/>
                  </a:lnTo>
                  <a:lnTo>
                    <a:pt x="1392" y="144"/>
                  </a:lnTo>
                  <a:lnTo>
                    <a:pt x="1398" y="144"/>
                  </a:lnTo>
                  <a:lnTo>
                    <a:pt x="1404" y="144"/>
                  </a:lnTo>
                  <a:lnTo>
                    <a:pt x="1410" y="144"/>
                  </a:lnTo>
                  <a:lnTo>
                    <a:pt x="1416" y="138"/>
                  </a:lnTo>
                  <a:lnTo>
                    <a:pt x="1422" y="138"/>
                  </a:lnTo>
                  <a:lnTo>
                    <a:pt x="1428" y="138"/>
                  </a:lnTo>
                  <a:lnTo>
                    <a:pt x="1434" y="138"/>
                  </a:lnTo>
                  <a:lnTo>
                    <a:pt x="1440" y="138"/>
                  </a:lnTo>
                  <a:lnTo>
                    <a:pt x="1446" y="138"/>
                  </a:lnTo>
                  <a:lnTo>
                    <a:pt x="1446" y="132"/>
                  </a:lnTo>
                  <a:lnTo>
                    <a:pt x="1452" y="132"/>
                  </a:lnTo>
                  <a:lnTo>
                    <a:pt x="1458" y="132"/>
                  </a:lnTo>
                  <a:lnTo>
                    <a:pt x="1464" y="132"/>
                  </a:lnTo>
                  <a:lnTo>
                    <a:pt x="1470" y="132"/>
                  </a:lnTo>
                  <a:lnTo>
                    <a:pt x="1476" y="132"/>
                  </a:lnTo>
                  <a:lnTo>
                    <a:pt x="1482" y="132"/>
                  </a:lnTo>
                  <a:lnTo>
                    <a:pt x="1482" y="126"/>
                  </a:lnTo>
                  <a:lnTo>
                    <a:pt x="1488" y="126"/>
                  </a:lnTo>
                  <a:lnTo>
                    <a:pt x="1494" y="126"/>
                  </a:lnTo>
                  <a:lnTo>
                    <a:pt x="1500" y="126"/>
                  </a:lnTo>
                  <a:lnTo>
                    <a:pt x="1506" y="126"/>
                  </a:lnTo>
                  <a:lnTo>
                    <a:pt x="1512" y="126"/>
                  </a:lnTo>
                  <a:lnTo>
                    <a:pt x="1512" y="120"/>
                  </a:lnTo>
                  <a:lnTo>
                    <a:pt x="1518" y="120"/>
                  </a:lnTo>
                  <a:lnTo>
                    <a:pt x="1524" y="120"/>
                  </a:lnTo>
                  <a:lnTo>
                    <a:pt x="1530" y="120"/>
                  </a:lnTo>
                  <a:lnTo>
                    <a:pt x="1536" y="120"/>
                  </a:lnTo>
                  <a:lnTo>
                    <a:pt x="1536" y="114"/>
                  </a:lnTo>
                  <a:lnTo>
                    <a:pt x="1542" y="114"/>
                  </a:lnTo>
                  <a:lnTo>
                    <a:pt x="1548" y="114"/>
                  </a:lnTo>
                  <a:lnTo>
                    <a:pt x="1554" y="114"/>
                  </a:lnTo>
                  <a:lnTo>
                    <a:pt x="1560" y="114"/>
                  </a:lnTo>
                  <a:lnTo>
                    <a:pt x="1566" y="114"/>
                  </a:lnTo>
                  <a:lnTo>
                    <a:pt x="1566" y="108"/>
                  </a:lnTo>
                  <a:lnTo>
                    <a:pt x="1572" y="108"/>
                  </a:lnTo>
                  <a:lnTo>
                    <a:pt x="1578" y="108"/>
                  </a:lnTo>
                  <a:lnTo>
                    <a:pt x="1584" y="108"/>
                  </a:lnTo>
                  <a:lnTo>
                    <a:pt x="1590" y="108"/>
                  </a:lnTo>
                  <a:lnTo>
                    <a:pt x="1590" y="102"/>
                  </a:lnTo>
                  <a:lnTo>
                    <a:pt x="1596" y="102"/>
                  </a:lnTo>
                  <a:lnTo>
                    <a:pt x="1602" y="102"/>
                  </a:lnTo>
                  <a:lnTo>
                    <a:pt x="1608" y="102"/>
                  </a:lnTo>
                  <a:lnTo>
                    <a:pt x="1608" y="96"/>
                  </a:lnTo>
                  <a:lnTo>
                    <a:pt x="1614" y="96"/>
                  </a:lnTo>
                  <a:lnTo>
                    <a:pt x="1620" y="96"/>
                  </a:lnTo>
                  <a:lnTo>
                    <a:pt x="1626" y="96"/>
                  </a:lnTo>
                  <a:lnTo>
                    <a:pt x="1632" y="96"/>
                  </a:lnTo>
                  <a:lnTo>
                    <a:pt x="1632" y="90"/>
                  </a:lnTo>
                  <a:lnTo>
                    <a:pt x="1638" y="9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Rectangle 72"/>
            <p:cNvSpPr>
              <a:spLocks noChangeArrowheads="1"/>
            </p:cNvSpPr>
            <p:nvPr/>
          </p:nvSpPr>
          <p:spPr bwMode="auto">
            <a:xfrm>
              <a:off x="801" y="2981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13384" name="Freeform 73"/>
            <p:cNvSpPr>
              <a:spLocks/>
            </p:cNvSpPr>
            <p:nvPr/>
          </p:nvSpPr>
          <p:spPr bwMode="auto">
            <a:xfrm>
              <a:off x="153" y="2135"/>
              <a:ext cx="1638" cy="282"/>
            </a:xfrm>
            <a:custGeom>
              <a:avLst/>
              <a:gdLst>
                <a:gd name="T0" fmla="*/ 24 w 1638"/>
                <a:gd name="T1" fmla="*/ 276 h 282"/>
                <a:gd name="T2" fmla="*/ 48 w 1638"/>
                <a:gd name="T3" fmla="*/ 276 h 282"/>
                <a:gd name="T4" fmla="*/ 72 w 1638"/>
                <a:gd name="T5" fmla="*/ 282 h 282"/>
                <a:gd name="T6" fmla="*/ 102 w 1638"/>
                <a:gd name="T7" fmla="*/ 282 h 282"/>
                <a:gd name="T8" fmla="*/ 126 w 1638"/>
                <a:gd name="T9" fmla="*/ 282 h 282"/>
                <a:gd name="T10" fmla="*/ 150 w 1638"/>
                <a:gd name="T11" fmla="*/ 282 h 282"/>
                <a:gd name="T12" fmla="*/ 180 w 1638"/>
                <a:gd name="T13" fmla="*/ 282 h 282"/>
                <a:gd name="T14" fmla="*/ 204 w 1638"/>
                <a:gd name="T15" fmla="*/ 282 h 282"/>
                <a:gd name="T16" fmla="*/ 228 w 1638"/>
                <a:gd name="T17" fmla="*/ 276 h 282"/>
                <a:gd name="T18" fmla="*/ 258 w 1638"/>
                <a:gd name="T19" fmla="*/ 270 h 282"/>
                <a:gd name="T20" fmla="*/ 282 w 1638"/>
                <a:gd name="T21" fmla="*/ 270 h 282"/>
                <a:gd name="T22" fmla="*/ 306 w 1638"/>
                <a:gd name="T23" fmla="*/ 258 h 282"/>
                <a:gd name="T24" fmla="*/ 336 w 1638"/>
                <a:gd name="T25" fmla="*/ 252 h 282"/>
                <a:gd name="T26" fmla="*/ 360 w 1638"/>
                <a:gd name="T27" fmla="*/ 240 h 282"/>
                <a:gd name="T28" fmla="*/ 384 w 1638"/>
                <a:gd name="T29" fmla="*/ 234 h 282"/>
                <a:gd name="T30" fmla="*/ 414 w 1638"/>
                <a:gd name="T31" fmla="*/ 222 h 282"/>
                <a:gd name="T32" fmla="*/ 438 w 1638"/>
                <a:gd name="T33" fmla="*/ 210 h 282"/>
                <a:gd name="T34" fmla="*/ 462 w 1638"/>
                <a:gd name="T35" fmla="*/ 192 h 282"/>
                <a:gd name="T36" fmla="*/ 492 w 1638"/>
                <a:gd name="T37" fmla="*/ 180 h 282"/>
                <a:gd name="T38" fmla="*/ 516 w 1638"/>
                <a:gd name="T39" fmla="*/ 162 h 282"/>
                <a:gd name="T40" fmla="*/ 540 w 1638"/>
                <a:gd name="T41" fmla="*/ 144 h 282"/>
                <a:gd name="T42" fmla="*/ 570 w 1638"/>
                <a:gd name="T43" fmla="*/ 126 h 282"/>
                <a:gd name="T44" fmla="*/ 594 w 1638"/>
                <a:gd name="T45" fmla="*/ 108 h 282"/>
                <a:gd name="T46" fmla="*/ 618 w 1638"/>
                <a:gd name="T47" fmla="*/ 90 h 282"/>
                <a:gd name="T48" fmla="*/ 648 w 1638"/>
                <a:gd name="T49" fmla="*/ 66 h 282"/>
                <a:gd name="T50" fmla="*/ 672 w 1638"/>
                <a:gd name="T51" fmla="*/ 42 h 282"/>
                <a:gd name="T52" fmla="*/ 696 w 1638"/>
                <a:gd name="T53" fmla="*/ 18 h 282"/>
                <a:gd name="T54" fmla="*/ 726 w 1638"/>
                <a:gd name="T55" fmla="*/ 6 h 282"/>
                <a:gd name="T56" fmla="*/ 750 w 1638"/>
                <a:gd name="T57" fmla="*/ 18 h 282"/>
                <a:gd name="T58" fmla="*/ 774 w 1638"/>
                <a:gd name="T59" fmla="*/ 30 h 282"/>
                <a:gd name="T60" fmla="*/ 804 w 1638"/>
                <a:gd name="T61" fmla="*/ 42 h 282"/>
                <a:gd name="T62" fmla="*/ 828 w 1638"/>
                <a:gd name="T63" fmla="*/ 54 h 282"/>
                <a:gd name="T64" fmla="*/ 852 w 1638"/>
                <a:gd name="T65" fmla="*/ 54 h 282"/>
                <a:gd name="T66" fmla="*/ 882 w 1638"/>
                <a:gd name="T67" fmla="*/ 42 h 282"/>
                <a:gd name="T68" fmla="*/ 906 w 1638"/>
                <a:gd name="T69" fmla="*/ 24 h 282"/>
                <a:gd name="T70" fmla="*/ 930 w 1638"/>
                <a:gd name="T71" fmla="*/ 12 h 282"/>
                <a:gd name="T72" fmla="*/ 960 w 1638"/>
                <a:gd name="T73" fmla="*/ 0 h 282"/>
                <a:gd name="T74" fmla="*/ 984 w 1638"/>
                <a:gd name="T75" fmla="*/ 12 h 282"/>
                <a:gd name="T76" fmla="*/ 1008 w 1638"/>
                <a:gd name="T77" fmla="*/ 36 h 282"/>
                <a:gd name="T78" fmla="*/ 1038 w 1638"/>
                <a:gd name="T79" fmla="*/ 60 h 282"/>
                <a:gd name="T80" fmla="*/ 1062 w 1638"/>
                <a:gd name="T81" fmla="*/ 84 h 282"/>
                <a:gd name="T82" fmla="*/ 1086 w 1638"/>
                <a:gd name="T83" fmla="*/ 102 h 282"/>
                <a:gd name="T84" fmla="*/ 1116 w 1638"/>
                <a:gd name="T85" fmla="*/ 120 h 282"/>
                <a:gd name="T86" fmla="*/ 1140 w 1638"/>
                <a:gd name="T87" fmla="*/ 138 h 282"/>
                <a:gd name="T88" fmla="*/ 1164 w 1638"/>
                <a:gd name="T89" fmla="*/ 156 h 282"/>
                <a:gd name="T90" fmla="*/ 1194 w 1638"/>
                <a:gd name="T91" fmla="*/ 174 h 282"/>
                <a:gd name="T92" fmla="*/ 1218 w 1638"/>
                <a:gd name="T93" fmla="*/ 192 h 282"/>
                <a:gd name="T94" fmla="*/ 1242 w 1638"/>
                <a:gd name="T95" fmla="*/ 204 h 282"/>
                <a:gd name="T96" fmla="*/ 1272 w 1638"/>
                <a:gd name="T97" fmla="*/ 216 h 282"/>
                <a:gd name="T98" fmla="*/ 1296 w 1638"/>
                <a:gd name="T99" fmla="*/ 228 h 282"/>
                <a:gd name="T100" fmla="*/ 1320 w 1638"/>
                <a:gd name="T101" fmla="*/ 240 h 282"/>
                <a:gd name="T102" fmla="*/ 1350 w 1638"/>
                <a:gd name="T103" fmla="*/ 246 h 282"/>
                <a:gd name="T104" fmla="*/ 1374 w 1638"/>
                <a:gd name="T105" fmla="*/ 258 h 282"/>
                <a:gd name="T106" fmla="*/ 1398 w 1638"/>
                <a:gd name="T107" fmla="*/ 264 h 282"/>
                <a:gd name="T108" fmla="*/ 1428 w 1638"/>
                <a:gd name="T109" fmla="*/ 270 h 282"/>
                <a:gd name="T110" fmla="*/ 1452 w 1638"/>
                <a:gd name="T111" fmla="*/ 276 h 282"/>
                <a:gd name="T112" fmla="*/ 1476 w 1638"/>
                <a:gd name="T113" fmla="*/ 276 h 282"/>
                <a:gd name="T114" fmla="*/ 1506 w 1638"/>
                <a:gd name="T115" fmla="*/ 282 h 282"/>
                <a:gd name="T116" fmla="*/ 1530 w 1638"/>
                <a:gd name="T117" fmla="*/ 282 h 282"/>
                <a:gd name="T118" fmla="*/ 1554 w 1638"/>
                <a:gd name="T119" fmla="*/ 282 h 282"/>
                <a:gd name="T120" fmla="*/ 1584 w 1638"/>
                <a:gd name="T121" fmla="*/ 282 h 282"/>
                <a:gd name="T122" fmla="*/ 1608 w 1638"/>
                <a:gd name="T123" fmla="*/ 282 h 282"/>
                <a:gd name="T124" fmla="*/ 1632 w 1638"/>
                <a:gd name="T125" fmla="*/ 276 h 2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8"/>
                <a:gd name="T190" fmla="*/ 0 h 282"/>
                <a:gd name="T191" fmla="*/ 1638 w 1638"/>
                <a:gd name="T192" fmla="*/ 282 h 2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8" h="282">
                  <a:moveTo>
                    <a:pt x="0" y="276"/>
                  </a:moveTo>
                  <a:lnTo>
                    <a:pt x="0" y="276"/>
                  </a:lnTo>
                  <a:lnTo>
                    <a:pt x="6" y="276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8" y="276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66" y="282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84" y="282"/>
                  </a:lnTo>
                  <a:lnTo>
                    <a:pt x="90" y="282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108" y="282"/>
                  </a:lnTo>
                  <a:lnTo>
                    <a:pt x="114" y="282"/>
                  </a:lnTo>
                  <a:lnTo>
                    <a:pt x="120" y="282"/>
                  </a:lnTo>
                  <a:lnTo>
                    <a:pt x="126" y="282"/>
                  </a:lnTo>
                  <a:lnTo>
                    <a:pt x="132" y="282"/>
                  </a:lnTo>
                  <a:lnTo>
                    <a:pt x="138" y="282"/>
                  </a:lnTo>
                  <a:lnTo>
                    <a:pt x="144" y="282"/>
                  </a:lnTo>
                  <a:lnTo>
                    <a:pt x="150" y="282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80" y="282"/>
                  </a:lnTo>
                  <a:lnTo>
                    <a:pt x="186" y="282"/>
                  </a:lnTo>
                  <a:lnTo>
                    <a:pt x="192" y="282"/>
                  </a:lnTo>
                  <a:lnTo>
                    <a:pt x="198" y="282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22" y="282"/>
                  </a:lnTo>
                  <a:lnTo>
                    <a:pt x="222" y="276"/>
                  </a:lnTo>
                  <a:lnTo>
                    <a:pt x="228" y="276"/>
                  </a:lnTo>
                  <a:lnTo>
                    <a:pt x="234" y="276"/>
                  </a:lnTo>
                  <a:lnTo>
                    <a:pt x="240" y="276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58" y="276"/>
                  </a:lnTo>
                  <a:lnTo>
                    <a:pt x="258" y="270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2" y="264"/>
                  </a:lnTo>
                  <a:lnTo>
                    <a:pt x="288" y="264"/>
                  </a:lnTo>
                  <a:lnTo>
                    <a:pt x="294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6" y="258"/>
                  </a:lnTo>
                  <a:lnTo>
                    <a:pt x="312" y="258"/>
                  </a:lnTo>
                  <a:lnTo>
                    <a:pt x="318" y="258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6" y="252"/>
                  </a:lnTo>
                  <a:lnTo>
                    <a:pt x="342" y="252"/>
                  </a:lnTo>
                  <a:lnTo>
                    <a:pt x="342" y="246"/>
                  </a:lnTo>
                  <a:lnTo>
                    <a:pt x="348" y="246"/>
                  </a:lnTo>
                  <a:lnTo>
                    <a:pt x="354" y="246"/>
                  </a:lnTo>
                  <a:lnTo>
                    <a:pt x="360" y="246"/>
                  </a:lnTo>
                  <a:lnTo>
                    <a:pt x="360" y="240"/>
                  </a:lnTo>
                  <a:lnTo>
                    <a:pt x="366" y="240"/>
                  </a:lnTo>
                  <a:lnTo>
                    <a:pt x="372" y="240"/>
                  </a:lnTo>
                  <a:lnTo>
                    <a:pt x="378" y="240"/>
                  </a:lnTo>
                  <a:lnTo>
                    <a:pt x="378" y="234"/>
                  </a:lnTo>
                  <a:lnTo>
                    <a:pt x="384" y="234"/>
                  </a:lnTo>
                  <a:lnTo>
                    <a:pt x="390" y="234"/>
                  </a:lnTo>
                  <a:lnTo>
                    <a:pt x="390" y="228"/>
                  </a:lnTo>
                  <a:lnTo>
                    <a:pt x="396" y="228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408" y="222"/>
                  </a:lnTo>
                  <a:lnTo>
                    <a:pt x="414" y="222"/>
                  </a:lnTo>
                  <a:lnTo>
                    <a:pt x="420" y="216"/>
                  </a:lnTo>
                  <a:lnTo>
                    <a:pt x="426" y="216"/>
                  </a:lnTo>
                  <a:lnTo>
                    <a:pt x="432" y="210"/>
                  </a:lnTo>
                  <a:lnTo>
                    <a:pt x="438" y="210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2" y="192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74" y="186"/>
                  </a:lnTo>
                  <a:lnTo>
                    <a:pt x="480" y="186"/>
                  </a:lnTo>
                  <a:lnTo>
                    <a:pt x="486" y="186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74"/>
                  </a:lnTo>
                  <a:lnTo>
                    <a:pt x="504" y="174"/>
                  </a:lnTo>
                  <a:lnTo>
                    <a:pt x="504" y="168"/>
                  </a:lnTo>
                  <a:lnTo>
                    <a:pt x="510" y="168"/>
                  </a:lnTo>
                  <a:lnTo>
                    <a:pt x="516" y="168"/>
                  </a:lnTo>
                  <a:lnTo>
                    <a:pt x="516" y="162"/>
                  </a:lnTo>
                  <a:lnTo>
                    <a:pt x="522" y="162"/>
                  </a:lnTo>
                  <a:lnTo>
                    <a:pt x="522" y="156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50"/>
                  </a:lnTo>
                  <a:lnTo>
                    <a:pt x="540" y="150"/>
                  </a:lnTo>
                  <a:lnTo>
                    <a:pt x="540" y="144"/>
                  </a:lnTo>
                  <a:lnTo>
                    <a:pt x="546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58" y="138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6"/>
                  </a:lnTo>
                  <a:lnTo>
                    <a:pt x="570" y="126"/>
                  </a:lnTo>
                  <a:lnTo>
                    <a:pt x="576" y="126"/>
                  </a:lnTo>
                  <a:lnTo>
                    <a:pt x="576" y="120"/>
                  </a:lnTo>
                  <a:lnTo>
                    <a:pt x="582" y="120"/>
                  </a:lnTo>
                  <a:lnTo>
                    <a:pt x="582" y="114"/>
                  </a:lnTo>
                  <a:lnTo>
                    <a:pt x="588" y="114"/>
                  </a:lnTo>
                  <a:lnTo>
                    <a:pt x="594" y="108"/>
                  </a:lnTo>
                  <a:lnTo>
                    <a:pt x="600" y="108"/>
                  </a:lnTo>
                  <a:lnTo>
                    <a:pt x="600" y="102"/>
                  </a:lnTo>
                  <a:lnTo>
                    <a:pt x="606" y="102"/>
                  </a:lnTo>
                  <a:lnTo>
                    <a:pt x="606" y="96"/>
                  </a:lnTo>
                  <a:lnTo>
                    <a:pt x="612" y="96"/>
                  </a:lnTo>
                  <a:lnTo>
                    <a:pt x="612" y="90"/>
                  </a:lnTo>
                  <a:lnTo>
                    <a:pt x="618" y="90"/>
                  </a:lnTo>
                  <a:lnTo>
                    <a:pt x="624" y="90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0" y="78"/>
                  </a:lnTo>
                  <a:lnTo>
                    <a:pt x="636" y="78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2" y="66"/>
                  </a:lnTo>
                  <a:lnTo>
                    <a:pt x="648" y="66"/>
                  </a:lnTo>
                  <a:lnTo>
                    <a:pt x="648" y="60"/>
                  </a:lnTo>
                  <a:lnTo>
                    <a:pt x="654" y="60"/>
                  </a:lnTo>
                  <a:lnTo>
                    <a:pt x="654" y="54"/>
                  </a:lnTo>
                  <a:lnTo>
                    <a:pt x="660" y="54"/>
                  </a:lnTo>
                  <a:lnTo>
                    <a:pt x="666" y="54"/>
                  </a:lnTo>
                  <a:lnTo>
                    <a:pt x="666" y="48"/>
                  </a:lnTo>
                  <a:lnTo>
                    <a:pt x="672" y="48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78" y="36"/>
                  </a:lnTo>
                  <a:lnTo>
                    <a:pt x="684" y="36"/>
                  </a:lnTo>
                  <a:lnTo>
                    <a:pt x="684" y="30"/>
                  </a:lnTo>
                  <a:lnTo>
                    <a:pt x="690" y="30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14" y="12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44" y="18"/>
                  </a:lnTo>
                  <a:lnTo>
                    <a:pt x="750" y="18"/>
                  </a:lnTo>
                  <a:lnTo>
                    <a:pt x="756" y="18"/>
                  </a:lnTo>
                  <a:lnTo>
                    <a:pt x="756" y="24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80" y="30"/>
                  </a:lnTo>
                  <a:lnTo>
                    <a:pt x="780" y="36"/>
                  </a:lnTo>
                  <a:lnTo>
                    <a:pt x="786" y="36"/>
                  </a:lnTo>
                  <a:lnTo>
                    <a:pt x="792" y="36"/>
                  </a:lnTo>
                  <a:lnTo>
                    <a:pt x="792" y="42"/>
                  </a:lnTo>
                  <a:lnTo>
                    <a:pt x="798" y="42"/>
                  </a:lnTo>
                  <a:lnTo>
                    <a:pt x="804" y="42"/>
                  </a:lnTo>
                  <a:lnTo>
                    <a:pt x="804" y="48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54"/>
                  </a:lnTo>
                  <a:lnTo>
                    <a:pt x="822" y="54"/>
                  </a:lnTo>
                  <a:lnTo>
                    <a:pt x="828" y="54"/>
                  </a:lnTo>
                  <a:lnTo>
                    <a:pt x="834" y="54"/>
                  </a:lnTo>
                  <a:lnTo>
                    <a:pt x="834" y="60"/>
                  </a:lnTo>
                  <a:lnTo>
                    <a:pt x="840" y="60"/>
                  </a:lnTo>
                  <a:lnTo>
                    <a:pt x="846" y="60"/>
                  </a:lnTo>
                  <a:lnTo>
                    <a:pt x="846" y="54"/>
                  </a:lnTo>
                  <a:lnTo>
                    <a:pt x="852" y="54"/>
                  </a:lnTo>
                  <a:lnTo>
                    <a:pt x="858" y="54"/>
                  </a:lnTo>
                  <a:lnTo>
                    <a:pt x="864" y="54"/>
                  </a:lnTo>
                  <a:lnTo>
                    <a:pt x="864" y="48"/>
                  </a:lnTo>
                  <a:lnTo>
                    <a:pt x="870" y="48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82" y="42"/>
                  </a:lnTo>
                  <a:lnTo>
                    <a:pt x="882" y="36"/>
                  </a:lnTo>
                  <a:lnTo>
                    <a:pt x="888" y="36"/>
                  </a:lnTo>
                  <a:lnTo>
                    <a:pt x="894" y="36"/>
                  </a:lnTo>
                  <a:lnTo>
                    <a:pt x="894" y="30"/>
                  </a:lnTo>
                  <a:lnTo>
                    <a:pt x="900" y="30"/>
                  </a:lnTo>
                  <a:lnTo>
                    <a:pt x="906" y="30"/>
                  </a:lnTo>
                  <a:lnTo>
                    <a:pt x="906" y="24"/>
                  </a:lnTo>
                  <a:lnTo>
                    <a:pt x="912" y="24"/>
                  </a:lnTo>
                  <a:lnTo>
                    <a:pt x="918" y="24"/>
                  </a:lnTo>
                  <a:lnTo>
                    <a:pt x="918" y="18"/>
                  </a:lnTo>
                  <a:lnTo>
                    <a:pt x="924" y="18"/>
                  </a:lnTo>
                  <a:lnTo>
                    <a:pt x="930" y="18"/>
                  </a:lnTo>
                  <a:lnTo>
                    <a:pt x="930" y="12"/>
                  </a:lnTo>
                  <a:lnTo>
                    <a:pt x="936" y="12"/>
                  </a:lnTo>
                  <a:lnTo>
                    <a:pt x="936" y="6"/>
                  </a:lnTo>
                  <a:lnTo>
                    <a:pt x="942" y="6"/>
                  </a:lnTo>
                  <a:lnTo>
                    <a:pt x="948" y="6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2" y="6"/>
                  </a:lnTo>
                  <a:lnTo>
                    <a:pt x="978" y="6"/>
                  </a:lnTo>
                  <a:lnTo>
                    <a:pt x="984" y="6"/>
                  </a:lnTo>
                  <a:lnTo>
                    <a:pt x="984" y="12"/>
                  </a:lnTo>
                  <a:lnTo>
                    <a:pt x="990" y="12"/>
                  </a:lnTo>
                  <a:lnTo>
                    <a:pt x="990" y="18"/>
                  </a:lnTo>
                  <a:lnTo>
                    <a:pt x="996" y="18"/>
                  </a:lnTo>
                  <a:lnTo>
                    <a:pt x="996" y="24"/>
                  </a:lnTo>
                  <a:lnTo>
                    <a:pt x="1002" y="24"/>
                  </a:lnTo>
                  <a:lnTo>
                    <a:pt x="1002" y="30"/>
                  </a:lnTo>
                  <a:lnTo>
                    <a:pt x="1008" y="30"/>
                  </a:lnTo>
                  <a:lnTo>
                    <a:pt x="1008" y="36"/>
                  </a:lnTo>
                  <a:lnTo>
                    <a:pt x="1014" y="36"/>
                  </a:lnTo>
                  <a:lnTo>
                    <a:pt x="1014" y="42"/>
                  </a:lnTo>
                  <a:lnTo>
                    <a:pt x="1020" y="42"/>
                  </a:lnTo>
                  <a:lnTo>
                    <a:pt x="1020" y="48"/>
                  </a:lnTo>
                  <a:lnTo>
                    <a:pt x="1026" y="48"/>
                  </a:lnTo>
                  <a:lnTo>
                    <a:pt x="1026" y="54"/>
                  </a:lnTo>
                  <a:lnTo>
                    <a:pt x="1032" y="54"/>
                  </a:lnTo>
                  <a:lnTo>
                    <a:pt x="1032" y="60"/>
                  </a:lnTo>
                  <a:lnTo>
                    <a:pt x="1038" y="60"/>
                  </a:lnTo>
                  <a:lnTo>
                    <a:pt x="1038" y="66"/>
                  </a:lnTo>
                  <a:lnTo>
                    <a:pt x="1044" y="66"/>
                  </a:lnTo>
                  <a:lnTo>
                    <a:pt x="1050" y="66"/>
                  </a:lnTo>
                  <a:lnTo>
                    <a:pt x="1050" y="72"/>
                  </a:lnTo>
                  <a:lnTo>
                    <a:pt x="1056" y="72"/>
                  </a:lnTo>
                  <a:lnTo>
                    <a:pt x="1056" y="78"/>
                  </a:lnTo>
                  <a:lnTo>
                    <a:pt x="1062" y="78"/>
                  </a:lnTo>
                  <a:lnTo>
                    <a:pt x="1062" y="84"/>
                  </a:lnTo>
                  <a:lnTo>
                    <a:pt x="1068" y="84"/>
                  </a:lnTo>
                  <a:lnTo>
                    <a:pt x="1068" y="90"/>
                  </a:lnTo>
                  <a:lnTo>
                    <a:pt x="1074" y="90"/>
                  </a:lnTo>
                  <a:lnTo>
                    <a:pt x="1074" y="96"/>
                  </a:lnTo>
                  <a:lnTo>
                    <a:pt x="1080" y="96"/>
                  </a:lnTo>
                  <a:lnTo>
                    <a:pt x="1086" y="96"/>
                  </a:lnTo>
                  <a:lnTo>
                    <a:pt x="1086" y="102"/>
                  </a:lnTo>
                  <a:lnTo>
                    <a:pt x="1092" y="102"/>
                  </a:lnTo>
                  <a:lnTo>
                    <a:pt x="1092" y="108"/>
                  </a:lnTo>
                  <a:lnTo>
                    <a:pt x="1098" y="108"/>
                  </a:lnTo>
                  <a:lnTo>
                    <a:pt x="1098" y="114"/>
                  </a:lnTo>
                  <a:lnTo>
                    <a:pt x="1104" y="114"/>
                  </a:lnTo>
                  <a:lnTo>
                    <a:pt x="1110" y="120"/>
                  </a:lnTo>
                  <a:lnTo>
                    <a:pt x="1116" y="120"/>
                  </a:lnTo>
                  <a:lnTo>
                    <a:pt x="1116" y="126"/>
                  </a:lnTo>
                  <a:lnTo>
                    <a:pt x="1122" y="126"/>
                  </a:lnTo>
                  <a:lnTo>
                    <a:pt x="1122" y="132"/>
                  </a:lnTo>
                  <a:lnTo>
                    <a:pt x="1128" y="132"/>
                  </a:lnTo>
                  <a:lnTo>
                    <a:pt x="1134" y="132"/>
                  </a:lnTo>
                  <a:lnTo>
                    <a:pt x="1134" y="138"/>
                  </a:lnTo>
                  <a:lnTo>
                    <a:pt x="1140" y="138"/>
                  </a:lnTo>
                  <a:lnTo>
                    <a:pt x="1140" y="144"/>
                  </a:lnTo>
                  <a:lnTo>
                    <a:pt x="1146" y="144"/>
                  </a:lnTo>
                  <a:lnTo>
                    <a:pt x="1152" y="150"/>
                  </a:lnTo>
                  <a:lnTo>
                    <a:pt x="1158" y="150"/>
                  </a:lnTo>
                  <a:lnTo>
                    <a:pt x="1158" y="156"/>
                  </a:lnTo>
                  <a:lnTo>
                    <a:pt x="1164" y="156"/>
                  </a:lnTo>
                  <a:lnTo>
                    <a:pt x="1170" y="162"/>
                  </a:lnTo>
                  <a:lnTo>
                    <a:pt x="1176" y="162"/>
                  </a:lnTo>
                  <a:lnTo>
                    <a:pt x="1176" y="168"/>
                  </a:lnTo>
                  <a:lnTo>
                    <a:pt x="1182" y="168"/>
                  </a:lnTo>
                  <a:lnTo>
                    <a:pt x="1188" y="168"/>
                  </a:lnTo>
                  <a:lnTo>
                    <a:pt x="1188" y="174"/>
                  </a:lnTo>
                  <a:lnTo>
                    <a:pt x="1194" y="174"/>
                  </a:lnTo>
                  <a:lnTo>
                    <a:pt x="1194" y="180"/>
                  </a:lnTo>
                  <a:lnTo>
                    <a:pt x="1200" y="180"/>
                  </a:lnTo>
                  <a:lnTo>
                    <a:pt x="1206" y="180"/>
                  </a:lnTo>
                  <a:lnTo>
                    <a:pt x="1206" y="186"/>
                  </a:lnTo>
                  <a:lnTo>
                    <a:pt x="1212" y="186"/>
                  </a:lnTo>
                  <a:lnTo>
                    <a:pt x="1218" y="186"/>
                  </a:lnTo>
                  <a:lnTo>
                    <a:pt x="1218" y="192"/>
                  </a:lnTo>
                  <a:lnTo>
                    <a:pt x="1224" y="192"/>
                  </a:lnTo>
                  <a:lnTo>
                    <a:pt x="1230" y="198"/>
                  </a:lnTo>
                  <a:lnTo>
                    <a:pt x="1236" y="198"/>
                  </a:lnTo>
                  <a:lnTo>
                    <a:pt x="1236" y="204"/>
                  </a:lnTo>
                  <a:lnTo>
                    <a:pt x="1242" y="204"/>
                  </a:lnTo>
                  <a:lnTo>
                    <a:pt x="1248" y="204"/>
                  </a:lnTo>
                  <a:lnTo>
                    <a:pt x="1248" y="210"/>
                  </a:lnTo>
                  <a:lnTo>
                    <a:pt x="1254" y="210"/>
                  </a:lnTo>
                  <a:lnTo>
                    <a:pt x="1260" y="210"/>
                  </a:lnTo>
                  <a:lnTo>
                    <a:pt x="1260" y="216"/>
                  </a:lnTo>
                  <a:lnTo>
                    <a:pt x="1266" y="216"/>
                  </a:lnTo>
                  <a:lnTo>
                    <a:pt x="1272" y="216"/>
                  </a:lnTo>
                  <a:lnTo>
                    <a:pt x="1272" y="222"/>
                  </a:lnTo>
                  <a:lnTo>
                    <a:pt x="1278" y="222"/>
                  </a:lnTo>
                  <a:lnTo>
                    <a:pt x="1284" y="222"/>
                  </a:lnTo>
                  <a:lnTo>
                    <a:pt x="1290" y="222"/>
                  </a:lnTo>
                  <a:lnTo>
                    <a:pt x="1290" y="228"/>
                  </a:lnTo>
                  <a:lnTo>
                    <a:pt x="1296" y="228"/>
                  </a:lnTo>
                  <a:lnTo>
                    <a:pt x="1302" y="228"/>
                  </a:lnTo>
                  <a:lnTo>
                    <a:pt x="1302" y="234"/>
                  </a:lnTo>
                  <a:lnTo>
                    <a:pt x="1308" y="234"/>
                  </a:lnTo>
                  <a:lnTo>
                    <a:pt x="1314" y="234"/>
                  </a:lnTo>
                  <a:lnTo>
                    <a:pt x="1314" y="240"/>
                  </a:lnTo>
                  <a:lnTo>
                    <a:pt x="1320" y="240"/>
                  </a:lnTo>
                  <a:lnTo>
                    <a:pt x="1326" y="240"/>
                  </a:lnTo>
                  <a:lnTo>
                    <a:pt x="1332" y="240"/>
                  </a:lnTo>
                  <a:lnTo>
                    <a:pt x="1332" y="246"/>
                  </a:lnTo>
                  <a:lnTo>
                    <a:pt x="1338" y="246"/>
                  </a:lnTo>
                  <a:lnTo>
                    <a:pt x="1344" y="246"/>
                  </a:lnTo>
                  <a:lnTo>
                    <a:pt x="1350" y="246"/>
                  </a:lnTo>
                  <a:lnTo>
                    <a:pt x="1350" y="252"/>
                  </a:lnTo>
                  <a:lnTo>
                    <a:pt x="1356" y="252"/>
                  </a:lnTo>
                  <a:lnTo>
                    <a:pt x="1362" y="252"/>
                  </a:lnTo>
                  <a:lnTo>
                    <a:pt x="1368" y="252"/>
                  </a:lnTo>
                  <a:lnTo>
                    <a:pt x="1368" y="258"/>
                  </a:lnTo>
                  <a:lnTo>
                    <a:pt x="1374" y="258"/>
                  </a:lnTo>
                  <a:lnTo>
                    <a:pt x="1380" y="258"/>
                  </a:lnTo>
                  <a:lnTo>
                    <a:pt x="1386" y="258"/>
                  </a:lnTo>
                  <a:lnTo>
                    <a:pt x="1386" y="264"/>
                  </a:lnTo>
                  <a:lnTo>
                    <a:pt x="1392" y="264"/>
                  </a:lnTo>
                  <a:lnTo>
                    <a:pt x="1398" y="264"/>
                  </a:lnTo>
                  <a:lnTo>
                    <a:pt x="1404" y="264"/>
                  </a:lnTo>
                  <a:lnTo>
                    <a:pt x="1410" y="264"/>
                  </a:lnTo>
                  <a:lnTo>
                    <a:pt x="1410" y="270"/>
                  </a:lnTo>
                  <a:lnTo>
                    <a:pt x="1416" y="270"/>
                  </a:lnTo>
                  <a:lnTo>
                    <a:pt x="1422" y="270"/>
                  </a:lnTo>
                  <a:lnTo>
                    <a:pt x="1428" y="270"/>
                  </a:lnTo>
                  <a:lnTo>
                    <a:pt x="1434" y="270"/>
                  </a:lnTo>
                  <a:lnTo>
                    <a:pt x="1440" y="270"/>
                  </a:lnTo>
                  <a:lnTo>
                    <a:pt x="1440" y="276"/>
                  </a:lnTo>
                  <a:lnTo>
                    <a:pt x="1446" y="276"/>
                  </a:lnTo>
                  <a:lnTo>
                    <a:pt x="1452" y="276"/>
                  </a:lnTo>
                  <a:lnTo>
                    <a:pt x="1458" y="276"/>
                  </a:lnTo>
                  <a:lnTo>
                    <a:pt x="1464" y="276"/>
                  </a:lnTo>
                  <a:lnTo>
                    <a:pt x="1470" y="276"/>
                  </a:lnTo>
                  <a:lnTo>
                    <a:pt x="1476" y="276"/>
                  </a:lnTo>
                  <a:lnTo>
                    <a:pt x="1476" y="282"/>
                  </a:lnTo>
                  <a:lnTo>
                    <a:pt x="1482" y="282"/>
                  </a:lnTo>
                  <a:lnTo>
                    <a:pt x="1488" y="282"/>
                  </a:lnTo>
                  <a:lnTo>
                    <a:pt x="1494" y="282"/>
                  </a:lnTo>
                  <a:lnTo>
                    <a:pt x="1500" y="282"/>
                  </a:lnTo>
                  <a:lnTo>
                    <a:pt x="1506" y="282"/>
                  </a:lnTo>
                  <a:lnTo>
                    <a:pt x="1512" y="282"/>
                  </a:lnTo>
                  <a:lnTo>
                    <a:pt x="1518" y="282"/>
                  </a:lnTo>
                  <a:lnTo>
                    <a:pt x="1524" y="282"/>
                  </a:lnTo>
                  <a:lnTo>
                    <a:pt x="1530" y="282"/>
                  </a:lnTo>
                  <a:lnTo>
                    <a:pt x="1536" y="282"/>
                  </a:lnTo>
                  <a:lnTo>
                    <a:pt x="1542" y="282"/>
                  </a:lnTo>
                  <a:lnTo>
                    <a:pt x="1548" y="282"/>
                  </a:lnTo>
                  <a:lnTo>
                    <a:pt x="1554" y="282"/>
                  </a:lnTo>
                  <a:lnTo>
                    <a:pt x="1560" y="282"/>
                  </a:lnTo>
                  <a:lnTo>
                    <a:pt x="1566" y="282"/>
                  </a:lnTo>
                  <a:lnTo>
                    <a:pt x="1572" y="282"/>
                  </a:lnTo>
                  <a:lnTo>
                    <a:pt x="1578" y="282"/>
                  </a:lnTo>
                  <a:lnTo>
                    <a:pt x="1584" y="282"/>
                  </a:lnTo>
                  <a:lnTo>
                    <a:pt x="1590" y="282"/>
                  </a:lnTo>
                  <a:lnTo>
                    <a:pt x="1596" y="282"/>
                  </a:lnTo>
                  <a:lnTo>
                    <a:pt x="1602" y="282"/>
                  </a:lnTo>
                  <a:lnTo>
                    <a:pt x="1608" y="282"/>
                  </a:lnTo>
                  <a:lnTo>
                    <a:pt x="1614" y="282"/>
                  </a:lnTo>
                  <a:lnTo>
                    <a:pt x="1620" y="282"/>
                  </a:lnTo>
                  <a:lnTo>
                    <a:pt x="1620" y="276"/>
                  </a:lnTo>
                  <a:lnTo>
                    <a:pt x="1626" y="276"/>
                  </a:lnTo>
                  <a:lnTo>
                    <a:pt x="1632" y="276"/>
                  </a:lnTo>
                  <a:lnTo>
                    <a:pt x="1638" y="27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Rectangle 74"/>
            <p:cNvSpPr>
              <a:spLocks noChangeArrowheads="1"/>
            </p:cNvSpPr>
            <p:nvPr/>
          </p:nvSpPr>
          <p:spPr bwMode="auto">
            <a:xfrm>
              <a:off x="1221" y="2981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13386" name="Freeform 75"/>
            <p:cNvSpPr>
              <a:spLocks/>
            </p:cNvSpPr>
            <p:nvPr/>
          </p:nvSpPr>
          <p:spPr bwMode="auto">
            <a:xfrm>
              <a:off x="153" y="2297"/>
              <a:ext cx="1638" cy="1"/>
            </a:xfrm>
            <a:custGeom>
              <a:avLst/>
              <a:gdLst>
                <a:gd name="T0" fmla="*/ 24 w 1638"/>
                <a:gd name="T1" fmla="*/ 0 h 1"/>
                <a:gd name="T2" fmla="*/ 48 w 1638"/>
                <a:gd name="T3" fmla="*/ 0 h 1"/>
                <a:gd name="T4" fmla="*/ 72 w 1638"/>
                <a:gd name="T5" fmla="*/ 0 h 1"/>
                <a:gd name="T6" fmla="*/ 102 w 1638"/>
                <a:gd name="T7" fmla="*/ 0 h 1"/>
                <a:gd name="T8" fmla="*/ 126 w 1638"/>
                <a:gd name="T9" fmla="*/ 0 h 1"/>
                <a:gd name="T10" fmla="*/ 150 w 1638"/>
                <a:gd name="T11" fmla="*/ 0 h 1"/>
                <a:gd name="T12" fmla="*/ 180 w 1638"/>
                <a:gd name="T13" fmla="*/ 0 h 1"/>
                <a:gd name="T14" fmla="*/ 204 w 1638"/>
                <a:gd name="T15" fmla="*/ 0 h 1"/>
                <a:gd name="T16" fmla="*/ 228 w 1638"/>
                <a:gd name="T17" fmla="*/ 0 h 1"/>
                <a:gd name="T18" fmla="*/ 258 w 1638"/>
                <a:gd name="T19" fmla="*/ 0 h 1"/>
                <a:gd name="T20" fmla="*/ 282 w 1638"/>
                <a:gd name="T21" fmla="*/ 0 h 1"/>
                <a:gd name="T22" fmla="*/ 306 w 1638"/>
                <a:gd name="T23" fmla="*/ 0 h 1"/>
                <a:gd name="T24" fmla="*/ 336 w 1638"/>
                <a:gd name="T25" fmla="*/ 0 h 1"/>
                <a:gd name="T26" fmla="*/ 360 w 1638"/>
                <a:gd name="T27" fmla="*/ 0 h 1"/>
                <a:gd name="T28" fmla="*/ 384 w 1638"/>
                <a:gd name="T29" fmla="*/ 0 h 1"/>
                <a:gd name="T30" fmla="*/ 414 w 1638"/>
                <a:gd name="T31" fmla="*/ 0 h 1"/>
                <a:gd name="T32" fmla="*/ 438 w 1638"/>
                <a:gd name="T33" fmla="*/ 0 h 1"/>
                <a:gd name="T34" fmla="*/ 462 w 1638"/>
                <a:gd name="T35" fmla="*/ 0 h 1"/>
                <a:gd name="T36" fmla="*/ 492 w 1638"/>
                <a:gd name="T37" fmla="*/ 0 h 1"/>
                <a:gd name="T38" fmla="*/ 516 w 1638"/>
                <a:gd name="T39" fmla="*/ 0 h 1"/>
                <a:gd name="T40" fmla="*/ 540 w 1638"/>
                <a:gd name="T41" fmla="*/ 0 h 1"/>
                <a:gd name="T42" fmla="*/ 570 w 1638"/>
                <a:gd name="T43" fmla="*/ 0 h 1"/>
                <a:gd name="T44" fmla="*/ 594 w 1638"/>
                <a:gd name="T45" fmla="*/ 0 h 1"/>
                <a:gd name="T46" fmla="*/ 618 w 1638"/>
                <a:gd name="T47" fmla="*/ 0 h 1"/>
                <a:gd name="T48" fmla="*/ 648 w 1638"/>
                <a:gd name="T49" fmla="*/ 0 h 1"/>
                <a:gd name="T50" fmla="*/ 672 w 1638"/>
                <a:gd name="T51" fmla="*/ 0 h 1"/>
                <a:gd name="T52" fmla="*/ 696 w 1638"/>
                <a:gd name="T53" fmla="*/ 0 h 1"/>
                <a:gd name="T54" fmla="*/ 726 w 1638"/>
                <a:gd name="T55" fmla="*/ 0 h 1"/>
                <a:gd name="T56" fmla="*/ 750 w 1638"/>
                <a:gd name="T57" fmla="*/ 0 h 1"/>
                <a:gd name="T58" fmla="*/ 774 w 1638"/>
                <a:gd name="T59" fmla="*/ 0 h 1"/>
                <a:gd name="T60" fmla="*/ 804 w 1638"/>
                <a:gd name="T61" fmla="*/ 0 h 1"/>
                <a:gd name="T62" fmla="*/ 828 w 1638"/>
                <a:gd name="T63" fmla="*/ 0 h 1"/>
                <a:gd name="T64" fmla="*/ 852 w 1638"/>
                <a:gd name="T65" fmla="*/ 0 h 1"/>
                <a:gd name="T66" fmla="*/ 882 w 1638"/>
                <a:gd name="T67" fmla="*/ 0 h 1"/>
                <a:gd name="T68" fmla="*/ 906 w 1638"/>
                <a:gd name="T69" fmla="*/ 0 h 1"/>
                <a:gd name="T70" fmla="*/ 930 w 1638"/>
                <a:gd name="T71" fmla="*/ 0 h 1"/>
                <a:gd name="T72" fmla="*/ 960 w 1638"/>
                <a:gd name="T73" fmla="*/ 0 h 1"/>
                <a:gd name="T74" fmla="*/ 984 w 1638"/>
                <a:gd name="T75" fmla="*/ 0 h 1"/>
                <a:gd name="T76" fmla="*/ 1008 w 1638"/>
                <a:gd name="T77" fmla="*/ 0 h 1"/>
                <a:gd name="T78" fmla="*/ 1038 w 1638"/>
                <a:gd name="T79" fmla="*/ 0 h 1"/>
                <a:gd name="T80" fmla="*/ 1062 w 1638"/>
                <a:gd name="T81" fmla="*/ 0 h 1"/>
                <a:gd name="T82" fmla="*/ 1086 w 1638"/>
                <a:gd name="T83" fmla="*/ 0 h 1"/>
                <a:gd name="T84" fmla="*/ 1116 w 1638"/>
                <a:gd name="T85" fmla="*/ 0 h 1"/>
                <a:gd name="T86" fmla="*/ 1140 w 1638"/>
                <a:gd name="T87" fmla="*/ 0 h 1"/>
                <a:gd name="T88" fmla="*/ 1164 w 1638"/>
                <a:gd name="T89" fmla="*/ 0 h 1"/>
                <a:gd name="T90" fmla="*/ 1194 w 1638"/>
                <a:gd name="T91" fmla="*/ 0 h 1"/>
                <a:gd name="T92" fmla="*/ 1218 w 1638"/>
                <a:gd name="T93" fmla="*/ 0 h 1"/>
                <a:gd name="T94" fmla="*/ 1242 w 1638"/>
                <a:gd name="T95" fmla="*/ 0 h 1"/>
                <a:gd name="T96" fmla="*/ 1272 w 1638"/>
                <a:gd name="T97" fmla="*/ 0 h 1"/>
                <a:gd name="T98" fmla="*/ 1296 w 1638"/>
                <a:gd name="T99" fmla="*/ 0 h 1"/>
                <a:gd name="T100" fmla="*/ 1320 w 1638"/>
                <a:gd name="T101" fmla="*/ 0 h 1"/>
                <a:gd name="T102" fmla="*/ 1350 w 1638"/>
                <a:gd name="T103" fmla="*/ 0 h 1"/>
                <a:gd name="T104" fmla="*/ 1374 w 1638"/>
                <a:gd name="T105" fmla="*/ 0 h 1"/>
                <a:gd name="T106" fmla="*/ 1398 w 1638"/>
                <a:gd name="T107" fmla="*/ 0 h 1"/>
                <a:gd name="T108" fmla="*/ 1428 w 1638"/>
                <a:gd name="T109" fmla="*/ 0 h 1"/>
                <a:gd name="T110" fmla="*/ 1452 w 1638"/>
                <a:gd name="T111" fmla="*/ 0 h 1"/>
                <a:gd name="T112" fmla="*/ 1476 w 1638"/>
                <a:gd name="T113" fmla="*/ 0 h 1"/>
                <a:gd name="T114" fmla="*/ 1506 w 1638"/>
                <a:gd name="T115" fmla="*/ 0 h 1"/>
                <a:gd name="T116" fmla="*/ 1530 w 1638"/>
                <a:gd name="T117" fmla="*/ 0 h 1"/>
                <a:gd name="T118" fmla="*/ 1554 w 1638"/>
                <a:gd name="T119" fmla="*/ 0 h 1"/>
                <a:gd name="T120" fmla="*/ 1584 w 1638"/>
                <a:gd name="T121" fmla="*/ 0 h 1"/>
                <a:gd name="T122" fmla="*/ 1608 w 1638"/>
                <a:gd name="T123" fmla="*/ 0 h 1"/>
                <a:gd name="T124" fmla="*/ 1632 w 1638"/>
                <a:gd name="T125" fmla="*/ 0 h 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8"/>
                <a:gd name="T190" fmla="*/ 0 h 1"/>
                <a:gd name="T191" fmla="*/ 1638 w 1638"/>
                <a:gd name="T192" fmla="*/ 1 h 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8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8" y="0"/>
                  </a:lnTo>
                  <a:lnTo>
                    <a:pt x="774" y="0"/>
                  </a:lnTo>
                  <a:lnTo>
                    <a:pt x="780" y="0"/>
                  </a:lnTo>
                  <a:lnTo>
                    <a:pt x="786" y="0"/>
                  </a:lnTo>
                  <a:lnTo>
                    <a:pt x="792" y="0"/>
                  </a:lnTo>
                  <a:lnTo>
                    <a:pt x="798" y="0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6" y="0"/>
                  </a:lnTo>
                  <a:lnTo>
                    <a:pt x="822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852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2" y="0"/>
                  </a:lnTo>
                  <a:lnTo>
                    <a:pt x="918" y="0"/>
                  </a:lnTo>
                  <a:lnTo>
                    <a:pt x="924" y="0"/>
                  </a:lnTo>
                  <a:lnTo>
                    <a:pt x="930" y="0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60" y="0"/>
                  </a:lnTo>
                  <a:lnTo>
                    <a:pt x="966" y="0"/>
                  </a:lnTo>
                  <a:lnTo>
                    <a:pt x="972" y="0"/>
                  </a:lnTo>
                  <a:lnTo>
                    <a:pt x="978" y="0"/>
                  </a:lnTo>
                  <a:lnTo>
                    <a:pt x="984" y="0"/>
                  </a:lnTo>
                  <a:lnTo>
                    <a:pt x="990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4" y="0"/>
                  </a:lnTo>
                  <a:lnTo>
                    <a:pt x="1020" y="0"/>
                  </a:lnTo>
                  <a:lnTo>
                    <a:pt x="1026" y="0"/>
                  </a:lnTo>
                  <a:lnTo>
                    <a:pt x="1032" y="0"/>
                  </a:lnTo>
                  <a:lnTo>
                    <a:pt x="1038" y="0"/>
                  </a:lnTo>
                  <a:lnTo>
                    <a:pt x="1044" y="0"/>
                  </a:lnTo>
                  <a:lnTo>
                    <a:pt x="1050" y="0"/>
                  </a:lnTo>
                  <a:lnTo>
                    <a:pt x="1056" y="0"/>
                  </a:lnTo>
                  <a:lnTo>
                    <a:pt x="1062" y="0"/>
                  </a:lnTo>
                  <a:lnTo>
                    <a:pt x="1068" y="0"/>
                  </a:lnTo>
                  <a:lnTo>
                    <a:pt x="1074" y="0"/>
                  </a:lnTo>
                  <a:lnTo>
                    <a:pt x="1080" y="0"/>
                  </a:lnTo>
                  <a:lnTo>
                    <a:pt x="1086" y="0"/>
                  </a:lnTo>
                  <a:lnTo>
                    <a:pt x="1092" y="0"/>
                  </a:lnTo>
                  <a:lnTo>
                    <a:pt x="1098" y="0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16" y="0"/>
                  </a:lnTo>
                  <a:lnTo>
                    <a:pt x="1122" y="0"/>
                  </a:lnTo>
                  <a:lnTo>
                    <a:pt x="1128" y="0"/>
                  </a:lnTo>
                  <a:lnTo>
                    <a:pt x="1134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8" y="0"/>
                  </a:lnTo>
                  <a:lnTo>
                    <a:pt x="1164" y="0"/>
                  </a:lnTo>
                  <a:lnTo>
                    <a:pt x="1170" y="0"/>
                  </a:lnTo>
                  <a:lnTo>
                    <a:pt x="1176" y="0"/>
                  </a:lnTo>
                  <a:lnTo>
                    <a:pt x="1182" y="0"/>
                  </a:lnTo>
                  <a:lnTo>
                    <a:pt x="1188" y="0"/>
                  </a:lnTo>
                  <a:lnTo>
                    <a:pt x="1194" y="0"/>
                  </a:lnTo>
                  <a:lnTo>
                    <a:pt x="1200" y="0"/>
                  </a:lnTo>
                  <a:lnTo>
                    <a:pt x="1206" y="0"/>
                  </a:lnTo>
                  <a:lnTo>
                    <a:pt x="1212" y="0"/>
                  </a:lnTo>
                  <a:lnTo>
                    <a:pt x="1218" y="0"/>
                  </a:lnTo>
                  <a:lnTo>
                    <a:pt x="1224" y="0"/>
                  </a:lnTo>
                  <a:lnTo>
                    <a:pt x="1230" y="0"/>
                  </a:lnTo>
                  <a:lnTo>
                    <a:pt x="1236" y="0"/>
                  </a:lnTo>
                  <a:lnTo>
                    <a:pt x="1242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0"/>
                  </a:lnTo>
                  <a:lnTo>
                    <a:pt x="1278" y="0"/>
                  </a:lnTo>
                  <a:lnTo>
                    <a:pt x="1284" y="0"/>
                  </a:lnTo>
                  <a:lnTo>
                    <a:pt x="1290" y="0"/>
                  </a:lnTo>
                  <a:lnTo>
                    <a:pt x="1296" y="0"/>
                  </a:lnTo>
                  <a:lnTo>
                    <a:pt x="1302" y="0"/>
                  </a:lnTo>
                  <a:lnTo>
                    <a:pt x="1308" y="0"/>
                  </a:lnTo>
                  <a:lnTo>
                    <a:pt x="1314" y="0"/>
                  </a:lnTo>
                  <a:lnTo>
                    <a:pt x="1320" y="0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8" y="0"/>
                  </a:lnTo>
                  <a:lnTo>
                    <a:pt x="1344" y="0"/>
                  </a:lnTo>
                  <a:lnTo>
                    <a:pt x="1350" y="0"/>
                  </a:lnTo>
                  <a:lnTo>
                    <a:pt x="1356" y="0"/>
                  </a:lnTo>
                  <a:lnTo>
                    <a:pt x="1362" y="0"/>
                  </a:lnTo>
                  <a:lnTo>
                    <a:pt x="1368" y="0"/>
                  </a:lnTo>
                  <a:lnTo>
                    <a:pt x="1374" y="0"/>
                  </a:lnTo>
                  <a:lnTo>
                    <a:pt x="1380" y="0"/>
                  </a:lnTo>
                  <a:lnTo>
                    <a:pt x="1386" y="0"/>
                  </a:lnTo>
                  <a:lnTo>
                    <a:pt x="1392" y="0"/>
                  </a:lnTo>
                  <a:lnTo>
                    <a:pt x="1398" y="0"/>
                  </a:lnTo>
                  <a:lnTo>
                    <a:pt x="1404" y="0"/>
                  </a:lnTo>
                  <a:lnTo>
                    <a:pt x="1410" y="0"/>
                  </a:lnTo>
                  <a:lnTo>
                    <a:pt x="1416" y="0"/>
                  </a:lnTo>
                  <a:lnTo>
                    <a:pt x="1422" y="0"/>
                  </a:lnTo>
                  <a:lnTo>
                    <a:pt x="1428" y="0"/>
                  </a:lnTo>
                  <a:lnTo>
                    <a:pt x="1434" y="0"/>
                  </a:lnTo>
                  <a:lnTo>
                    <a:pt x="1440" y="0"/>
                  </a:lnTo>
                  <a:lnTo>
                    <a:pt x="1446" y="0"/>
                  </a:lnTo>
                  <a:lnTo>
                    <a:pt x="1452" y="0"/>
                  </a:lnTo>
                  <a:lnTo>
                    <a:pt x="1458" y="0"/>
                  </a:lnTo>
                  <a:lnTo>
                    <a:pt x="1464" y="0"/>
                  </a:lnTo>
                  <a:lnTo>
                    <a:pt x="1470" y="0"/>
                  </a:lnTo>
                  <a:lnTo>
                    <a:pt x="1476" y="0"/>
                  </a:lnTo>
                  <a:lnTo>
                    <a:pt x="1482" y="0"/>
                  </a:lnTo>
                  <a:lnTo>
                    <a:pt x="1488" y="0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8" y="0"/>
                  </a:lnTo>
                  <a:lnTo>
                    <a:pt x="1524" y="0"/>
                  </a:lnTo>
                  <a:lnTo>
                    <a:pt x="1530" y="0"/>
                  </a:lnTo>
                  <a:lnTo>
                    <a:pt x="1536" y="0"/>
                  </a:lnTo>
                  <a:lnTo>
                    <a:pt x="1542" y="0"/>
                  </a:lnTo>
                  <a:lnTo>
                    <a:pt x="1548" y="0"/>
                  </a:lnTo>
                  <a:lnTo>
                    <a:pt x="1554" y="0"/>
                  </a:lnTo>
                  <a:lnTo>
                    <a:pt x="1560" y="0"/>
                  </a:lnTo>
                  <a:lnTo>
                    <a:pt x="1566" y="0"/>
                  </a:lnTo>
                  <a:lnTo>
                    <a:pt x="1572" y="0"/>
                  </a:lnTo>
                  <a:lnTo>
                    <a:pt x="1578" y="0"/>
                  </a:lnTo>
                  <a:lnTo>
                    <a:pt x="1584" y="0"/>
                  </a:lnTo>
                  <a:lnTo>
                    <a:pt x="1590" y="0"/>
                  </a:lnTo>
                  <a:lnTo>
                    <a:pt x="1596" y="0"/>
                  </a:lnTo>
                  <a:lnTo>
                    <a:pt x="1602" y="0"/>
                  </a:lnTo>
                  <a:lnTo>
                    <a:pt x="1608" y="0"/>
                  </a:lnTo>
                  <a:lnTo>
                    <a:pt x="1614" y="0"/>
                  </a:lnTo>
                  <a:lnTo>
                    <a:pt x="1620" y="0"/>
                  </a:lnTo>
                  <a:lnTo>
                    <a:pt x="1626" y="0"/>
                  </a:lnTo>
                  <a:lnTo>
                    <a:pt x="1632" y="0"/>
                  </a:lnTo>
                  <a:lnTo>
                    <a:pt x="16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Rectangle 76"/>
            <p:cNvSpPr>
              <a:spLocks noChangeArrowheads="1"/>
            </p:cNvSpPr>
            <p:nvPr/>
          </p:nvSpPr>
          <p:spPr bwMode="auto">
            <a:xfrm>
              <a:off x="1641" y="2981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13388" name="Rectangle 77"/>
            <p:cNvSpPr>
              <a:spLocks noChangeArrowheads="1"/>
            </p:cNvSpPr>
            <p:nvPr/>
          </p:nvSpPr>
          <p:spPr bwMode="auto">
            <a:xfrm>
              <a:off x="159" y="3071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Rectangle 78"/>
            <p:cNvSpPr>
              <a:spLocks noChangeArrowheads="1"/>
            </p:cNvSpPr>
            <p:nvPr/>
          </p:nvSpPr>
          <p:spPr bwMode="auto">
            <a:xfrm>
              <a:off x="195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Rectangle 79"/>
            <p:cNvSpPr>
              <a:spLocks noChangeArrowheads="1"/>
            </p:cNvSpPr>
            <p:nvPr/>
          </p:nvSpPr>
          <p:spPr bwMode="auto">
            <a:xfrm>
              <a:off x="327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80"/>
            <p:cNvSpPr>
              <a:spLocks noChangeArrowheads="1"/>
            </p:cNvSpPr>
            <p:nvPr/>
          </p:nvSpPr>
          <p:spPr bwMode="auto">
            <a:xfrm>
              <a:off x="459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Rectangle 81"/>
            <p:cNvSpPr>
              <a:spLocks noChangeArrowheads="1"/>
            </p:cNvSpPr>
            <p:nvPr/>
          </p:nvSpPr>
          <p:spPr bwMode="auto">
            <a:xfrm>
              <a:off x="591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Rectangle 82"/>
            <p:cNvSpPr>
              <a:spLocks noChangeArrowheads="1"/>
            </p:cNvSpPr>
            <p:nvPr/>
          </p:nvSpPr>
          <p:spPr bwMode="auto">
            <a:xfrm>
              <a:off x="723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Rectangle 83"/>
            <p:cNvSpPr>
              <a:spLocks noChangeArrowheads="1"/>
            </p:cNvSpPr>
            <p:nvPr/>
          </p:nvSpPr>
          <p:spPr bwMode="auto">
            <a:xfrm>
              <a:off x="855" y="3071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Rectangle 84"/>
            <p:cNvSpPr>
              <a:spLocks noChangeArrowheads="1"/>
            </p:cNvSpPr>
            <p:nvPr/>
          </p:nvSpPr>
          <p:spPr bwMode="auto">
            <a:xfrm>
              <a:off x="981" y="3071"/>
              <a:ext cx="30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Rectangle 85"/>
            <p:cNvSpPr>
              <a:spLocks noChangeArrowheads="1"/>
            </p:cNvSpPr>
            <p:nvPr/>
          </p:nvSpPr>
          <p:spPr bwMode="auto">
            <a:xfrm>
              <a:off x="1101" y="3071"/>
              <a:ext cx="36" cy="42"/>
            </a:xfrm>
            <a:prstGeom prst="rect">
              <a:avLst/>
            </a:prstGeom>
            <a:solidFill>
              <a:srgbClr val="FF0000"/>
            </a:solidFill>
            <a:ln w="6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Rectangle 86"/>
            <p:cNvSpPr>
              <a:spLocks noChangeArrowheads="1"/>
            </p:cNvSpPr>
            <p:nvPr/>
          </p:nvSpPr>
          <p:spPr bwMode="auto">
            <a:xfrm>
              <a:off x="1143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Rectangle 87"/>
            <p:cNvSpPr>
              <a:spLocks noChangeArrowheads="1"/>
            </p:cNvSpPr>
            <p:nvPr/>
          </p:nvSpPr>
          <p:spPr bwMode="auto">
            <a:xfrm>
              <a:off x="1275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Rectangle 88"/>
            <p:cNvSpPr>
              <a:spLocks noChangeArrowheads="1"/>
            </p:cNvSpPr>
            <p:nvPr/>
          </p:nvSpPr>
          <p:spPr bwMode="auto">
            <a:xfrm>
              <a:off x="1407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Rectangle 89"/>
            <p:cNvSpPr>
              <a:spLocks noChangeArrowheads="1"/>
            </p:cNvSpPr>
            <p:nvPr/>
          </p:nvSpPr>
          <p:spPr bwMode="auto">
            <a:xfrm>
              <a:off x="1539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Rectangle 90"/>
            <p:cNvSpPr>
              <a:spLocks noChangeArrowheads="1"/>
            </p:cNvSpPr>
            <p:nvPr/>
          </p:nvSpPr>
          <p:spPr bwMode="auto">
            <a:xfrm>
              <a:off x="1671" y="3083"/>
              <a:ext cx="126" cy="30"/>
            </a:xfrm>
            <a:prstGeom prst="rect">
              <a:avLst/>
            </a:prstGeom>
            <a:solidFill>
              <a:srgbClr val="0080FF"/>
            </a:solidFill>
            <a:ln w="6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122238"/>
            <a:ext cx="8594725" cy="598487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rgbClr val="00B050"/>
                </a:solidFill>
                <a:latin typeface="Arial" charset="0"/>
                <a:cs typeface="ＭＳ Ｐゴシック" charset="0"/>
              </a:rPr>
              <a:t> Arc </a:t>
            </a:r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Optics</a:t>
            </a:r>
            <a:r>
              <a:rPr lang="en-US" sz="3200" b="0">
                <a:solidFill>
                  <a:srgbClr val="00B050"/>
                </a:solidFill>
                <a:latin typeface="Arial" charset="0"/>
                <a:cs typeface="ＭＳ Ｐゴシック" charset="0"/>
              </a:rPr>
              <a:t> – </a:t>
            </a:r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Emittance preserving FMC cell</a:t>
            </a:r>
            <a:endParaRPr lang="en-US" sz="3200" b="0">
              <a:solidFill>
                <a:srgbClr val="00B05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1941580" y="5592254"/>
            <a:ext cx="494327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800080"/>
                </a:solidFill>
              </a:rPr>
              <a:t>total </a:t>
            </a:r>
            <a:r>
              <a:rPr lang="en-US" sz="1400" dirty="0" err="1">
                <a:solidFill>
                  <a:srgbClr val="800080"/>
                </a:solidFill>
              </a:rPr>
              <a:t>emittance</a:t>
            </a:r>
            <a:r>
              <a:rPr lang="en-US" sz="1400" dirty="0">
                <a:solidFill>
                  <a:srgbClr val="800080"/>
                </a:solidFill>
              </a:rPr>
              <a:t> increase </a:t>
            </a:r>
            <a:r>
              <a:rPr lang="en-US" sz="1400" dirty="0" smtClean="0">
                <a:solidFill>
                  <a:srgbClr val="800080"/>
                </a:solidFill>
              </a:rPr>
              <a:t>in  Arc 5:</a:t>
            </a:r>
            <a:r>
              <a:rPr lang="en-US" sz="1400" dirty="0">
                <a:solidFill>
                  <a:srgbClr val="800080"/>
                </a:solidFill>
              </a:rPr>
              <a:t>	 </a:t>
            </a:r>
            <a:r>
              <a:rPr lang="en-US" sz="1400" dirty="0" err="1">
                <a:solidFill>
                  <a:srgbClr val="800080"/>
                </a:solidFill>
                <a:latin typeface="Symbol" charset="0"/>
              </a:rPr>
              <a:t>D</a:t>
            </a:r>
            <a:r>
              <a:rPr lang="en-US" sz="1800" dirty="0" err="1">
                <a:solidFill>
                  <a:srgbClr val="800080"/>
                </a:solidFill>
                <a:latin typeface="Symbol" charset="0"/>
              </a:rPr>
              <a:t>e</a:t>
            </a:r>
            <a:r>
              <a:rPr lang="en-US" sz="1400" baseline="-25000" dirty="0" err="1">
                <a:solidFill>
                  <a:srgbClr val="800080"/>
                </a:solidFill>
              </a:rPr>
              <a:t>x</a:t>
            </a:r>
            <a:r>
              <a:rPr lang="en-US" sz="1400" baseline="30000" dirty="0" err="1">
                <a:solidFill>
                  <a:srgbClr val="800080"/>
                </a:solidFill>
              </a:rPr>
              <a:t>N</a:t>
            </a:r>
            <a:r>
              <a:rPr lang="en-US" sz="1400" dirty="0">
                <a:solidFill>
                  <a:srgbClr val="800080"/>
                </a:solidFill>
              </a:rPr>
              <a:t> = </a:t>
            </a:r>
            <a:r>
              <a:rPr lang="en-US" sz="1400" dirty="0" smtClean="0">
                <a:solidFill>
                  <a:srgbClr val="800080"/>
                </a:solidFill>
              </a:rPr>
              <a:t>4.268 </a:t>
            </a:r>
            <a:r>
              <a:rPr lang="en-US" sz="1400" dirty="0">
                <a:solidFill>
                  <a:srgbClr val="800080"/>
                </a:solidFill>
                <a:latin typeface="Symbol" charset="0"/>
              </a:rPr>
              <a:t>m</a:t>
            </a:r>
            <a:r>
              <a:rPr lang="en-US" sz="1400" dirty="0">
                <a:solidFill>
                  <a:srgbClr val="800080"/>
                </a:solidFill>
              </a:rPr>
              <a:t>m rad 		  	</a:t>
            </a: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895350" y="1666875"/>
            <a:ext cx="1298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7030A0"/>
                </a:solidFill>
              </a:rPr>
              <a:t>Arc 1 , Arc2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426645"/>
              </p:ext>
            </p:extLst>
          </p:nvPr>
        </p:nvGraphicFramePr>
        <p:xfrm>
          <a:off x="5167044" y="1081907"/>
          <a:ext cx="2507460" cy="365478"/>
        </p:xfrm>
        <a:graphic>
          <a:graphicData uri="http://schemas.openxmlformats.org/presentationml/2006/ole">
            <p:oleObj spid="_x0000_s13773" name="Equation" r:id="rId3" imgW="1587500" imgH="241300" progId="Equation.3">
              <p:embed/>
            </p:oleObj>
          </a:graphicData>
        </a:graphic>
      </p:graphicFrame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6718300" y="2333625"/>
            <a:ext cx="1571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800080"/>
                </a:solidFill>
              </a:rPr>
              <a:t>TME-like Optics </a:t>
            </a:r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3773488" y="2339975"/>
            <a:ext cx="157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800080"/>
                </a:solidFill>
              </a:rPr>
              <a:t>DBA-like Optics </a:t>
            </a:r>
          </a:p>
        </p:txBody>
      </p:sp>
      <p:sp>
        <p:nvSpPr>
          <p:cNvPr id="13326" name="Text Box 9"/>
          <p:cNvSpPr txBox="1">
            <a:spLocks noChangeArrowheads="1"/>
          </p:cNvSpPr>
          <p:nvPr/>
        </p:nvSpPr>
        <p:spPr bwMode="auto">
          <a:xfrm>
            <a:off x="669925" y="229711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800080"/>
                </a:solidFill>
              </a:rPr>
              <a:t>Imaginary </a:t>
            </a:r>
            <a:r>
              <a:rPr lang="en-US" sz="1400">
                <a:solidFill>
                  <a:srgbClr val="800080"/>
                </a:solidFill>
                <a:latin typeface="Symbol" charset="0"/>
              </a:rPr>
              <a:t>g</a:t>
            </a:r>
            <a:r>
              <a:rPr lang="en-US" sz="1400" baseline="-25000">
                <a:solidFill>
                  <a:srgbClr val="800080"/>
                </a:solidFill>
              </a:rPr>
              <a:t>t</a:t>
            </a:r>
            <a:r>
              <a:rPr lang="en-US" sz="1400">
                <a:solidFill>
                  <a:srgbClr val="800080"/>
                </a:solidFill>
              </a:rPr>
              <a:t>  Optics </a:t>
            </a: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4065588" y="1733550"/>
            <a:ext cx="1150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7030A0"/>
                </a:solidFill>
              </a:rPr>
              <a:t>Arc 3, Arc 4</a:t>
            </a:r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6870700" y="1751013"/>
            <a:ext cx="176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7030A0"/>
                </a:solidFill>
              </a:rPr>
              <a:t>Arc5, Arc 6</a:t>
            </a:r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6604000" y="4676775"/>
          <a:ext cx="2138363" cy="352425"/>
        </p:xfrm>
        <a:graphic>
          <a:graphicData uri="http://schemas.openxmlformats.org/presentationml/2006/ole">
            <p:oleObj spid="_x0000_s13774" name="Equation" r:id="rId4" imgW="1295280" imgH="253800" progId="">
              <p:embed/>
            </p:oleObj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461963" y="4676775"/>
          <a:ext cx="2208212" cy="363538"/>
        </p:xfrm>
        <a:graphic>
          <a:graphicData uri="http://schemas.openxmlformats.org/presentationml/2006/ole">
            <p:oleObj spid="_x0000_s13775" name="Equation" r:id="rId5" imgW="1295280" imgH="253800" progId="">
              <p:embed/>
            </p:oleObj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3463925" y="4665663"/>
          <a:ext cx="2168525" cy="357187"/>
        </p:xfrm>
        <a:graphic>
          <a:graphicData uri="http://schemas.openxmlformats.org/presentationml/2006/ole">
            <p:oleObj spid="_x0000_s13776" name="Equation" r:id="rId6" imgW="1295280" imgH="253800" progId="">
              <p:embed/>
            </p:oleObj>
          </a:graphicData>
        </a:graphic>
      </p:graphicFrame>
      <p:sp>
        <p:nvSpPr>
          <p:cNvPr id="13329" name="Text Box 9"/>
          <p:cNvSpPr txBox="1">
            <a:spLocks noChangeArrowheads="1"/>
          </p:cNvSpPr>
          <p:nvPr/>
        </p:nvSpPr>
        <p:spPr bwMode="auto">
          <a:xfrm>
            <a:off x="6308725" y="4929188"/>
            <a:ext cx="2817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FF0000"/>
                </a:solidFill>
                <a:cs typeface="Arial Unicode MS" charset="0"/>
              </a:rPr>
              <a:t>factor of 18 smaller than FODO </a:t>
            </a:r>
            <a:endParaRPr lang="en-US" sz="1200">
              <a:solidFill>
                <a:srgbClr val="FF0000"/>
              </a:solidFill>
            </a:endParaRPr>
          </a:p>
        </p:txBody>
      </p:sp>
      <p:graphicFrame>
        <p:nvGraphicFramePr>
          <p:cNvPr id="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654135"/>
              </p:ext>
            </p:extLst>
          </p:nvPr>
        </p:nvGraphicFramePr>
        <p:xfrm>
          <a:off x="1697420" y="962834"/>
          <a:ext cx="2688643" cy="603396"/>
        </p:xfrm>
        <a:graphic>
          <a:graphicData uri="http://schemas.openxmlformats.org/presentationml/2006/ole">
            <p:oleObj spid="_x0000_s13777" name="Equation" r:id="rId7" imgW="1790640" imgH="419040" progId="">
              <p:embed/>
            </p:oleObj>
          </a:graphicData>
        </a:graphic>
      </p:graphicFrame>
      <p:sp>
        <p:nvSpPr>
          <p:cNvPr id="231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571500"/>
          </a:xfrm>
        </p:spPr>
        <p:txBody>
          <a:bodyPr/>
          <a:lstStyle/>
          <a:p>
            <a:r>
              <a:rPr lang="en-US" sz="3200" b="0" dirty="0">
                <a:solidFill>
                  <a:srgbClr val="00B050"/>
                </a:solidFill>
                <a:latin typeface="Arial Unicode MS" charset="0"/>
              </a:rPr>
              <a:t>Energy </a:t>
            </a:r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</a:rPr>
              <a:t>Loss and </a:t>
            </a:r>
            <a:r>
              <a:rPr lang="en-US" sz="3200" b="0" dirty="0" err="1" smtClean="0">
                <a:solidFill>
                  <a:srgbClr val="00B050"/>
                </a:solidFill>
                <a:latin typeface="Arial Unicode MS" charset="0"/>
              </a:rPr>
              <a:t>Emittance</a:t>
            </a:r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</a:rPr>
              <a:t> Dilution </a:t>
            </a:r>
            <a:r>
              <a:rPr lang="en-US" sz="3200" b="0" dirty="0">
                <a:solidFill>
                  <a:srgbClr val="00B050"/>
                </a:solidFill>
                <a:latin typeface="Arial Unicode MS" charset="0"/>
              </a:rPr>
              <a:t>in Arcs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935038"/>
            <a:ext cx="4084637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4" name="Group 11"/>
          <p:cNvGrpSpPr>
            <a:grpSpLocks/>
          </p:cNvGrpSpPr>
          <p:nvPr/>
        </p:nvGrpSpPr>
        <p:grpSpPr bwMode="auto">
          <a:xfrm>
            <a:off x="4795838" y="1252538"/>
            <a:ext cx="3803650" cy="4740275"/>
            <a:chOff x="1356288" y="1238323"/>
            <a:chExt cx="3803310" cy="4740446"/>
          </a:xfrm>
        </p:grpSpPr>
        <p:pic>
          <p:nvPicPr>
            <p:cNvPr id="7680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288" y="1238323"/>
              <a:ext cx="3803310" cy="474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0" name="Rectangle 9"/>
            <p:cNvSpPr>
              <a:spLocks noChangeArrowheads="1"/>
            </p:cNvSpPr>
            <p:nvPr/>
          </p:nvSpPr>
          <p:spPr bwMode="auto">
            <a:xfrm>
              <a:off x="2785403" y="2391507"/>
              <a:ext cx="963637" cy="393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6811" name="Rectangle 10"/>
            <p:cNvSpPr>
              <a:spLocks noChangeArrowheads="1"/>
            </p:cNvSpPr>
            <p:nvPr/>
          </p:nvSpPr>
          <p:spPr bwMode="auto">
            <a:xfrm>
              <a:off x="2726788" y="4661094"/>
              <a:ext cx="963637" cy="393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6805" name="Down Arrow 8"/>
          <p:cNvSpPr>
            <a:spLocks noChangeArrowheads="1"/>
          </p:cNvSpPr>
          <p:nvPr/>
        </p:nvSpPr>
        <p:spPr bwMode="auto">
          <a:xfrm>
            <a:off x="6380163" y="2405063"/>
            <a:ext cx="731837" cy="3317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76806" name="Down Arrow 12"/>
          <p:cNvSpPr>
            <a:spLocks noChangeArrowheads="1"/>
          </p:cNvSpPr>
          <p:nvPr/>
        </p:nvSpPr>
        <p:spPr bwMode="auto">
          <a:xfrm>
            <a:off x="6286500" y="4654550"/>
            <a:ext cx="730250" cy="3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76807" name="Rectangle 14"/>
          <p:cNvSpPr>
            <a:spLocks noChangeArrowheads="1"/>
          </p:cNvSpPr>
          <p:nvPr/>
        </p:nvSpPr>
        <p:spPr bwMode="auto">
          <a:xfrm>
            <a:off x="5049838" y="1252538"/>
            <a:ext cx="3333750" cy="596900"/>
          </a:xfrm>
          <a:prstGeom prst="rect">
            <a:avLst/>
          </a:prstGeom>
          <a:solidFill>
            <a:srgbClr val="99CCFF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76808" name="Rectangle 15"/>
          <p:cNvSpPr>
            <a:spLocks noChangeArrowheads="1"/>
          </p:cNvSpPr>
          <p:nvPr/>
        </p:nvSpPr>
        <p:spPr bwMode="auto">
          <a:xfrm>
            <a:off x="4956175" y="3873500"/>
            <a:ext cx="3562350" cy="596900"/>
          </a:xfrm>
          <a:prstGeom prst="rect">
            <a:avLst/>
          </a:prstGeom>
          <a:solidFill>
            <a:srgbClr val="99CCFF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12" name="TextBox 84"/>
          <p:cNvSpPr txBox="1">
            <a:spLocks noChangeArrowheads="1"/>
          </p:cNvSpPr>
          <p:nvPr/>
        </p:nvSpPr>
        <p:spPr bwMode="auto">
          <a:xfrm>
            <a:off x="3974502" y="5917982"/>
            <a:ext cx="1387547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800080"/>
                </a:solidFill>
              </a:rPr>
              <a:t>A. </a:t>
            </a:r>
            <a:r>
              <a:rPr lang="en-US" sz="1800" dirty="0" err="1" smtClean="0">
                <a:solidFill>
                  <a:srgbClr val="800080"/>
                </a:solidFill>
              </a:rPr>
              <a:t>Valloni</a:t>
            </a:r>
            <a:endParaRPr lang="en-US" sz="1800" dirty="0">
              <a:solidFill>
                <a:srgbClr val="80008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8433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431925" y="233363"/>
            <a:ext cx="6530975" cy="387350"/>
          </a:xfrm>
        </p:spPr>
        <p:txBody>
          <a:bodyPr/>
          <a:lstStyle/>
          <a:p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Vertical Separation of Arcs </a:t>
            </a:r>
          </a:p>
        </p:txBody>
      </p:sp>
      <p:grpSp>
        <p:nvGrpSpPr>
          <p:cNvPr id="79875" name="Group 156"/>
          <p:cNvGrpSpPr>
            <a:grpSpLocks/>
          </p:cNvGrpSpPr>
          <p:nvPr/>
        </p:nvGrpSpPr>
        <p:grpSpPr bwMode="auto">
          <a:xfrm>
            <a:off x="682625" y="1585913"/>
            <a:ext cx="7924800" cy="3789362"/>
            <a:chOff x="682181" y="1586230"/>
            <a:chExt cx="7925371" cy="3789235"/>
          </a:xfrm>
        </p:grpSpPr>
        <p:pic>
          <p:nvPicPr>
            <p:cNvPr id="79877" name="Picture 1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81" y="1586230"/>
              <a:ext cx="7925371" cy="378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8" name="Rectangle 140"/>
            <p:cNvSpPr>
              <a:spLocks noChangeArrowheads="1"/>
            </p:cNvSpPr>
            <p:nvPr/>
          </p:nvSpPr>
          <p:spPr bwMode="auto">
            <a:xfrm>
              <a:off x="1262063" y="3924298"/>
              <a:ext cx="357187" cy="20478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79" name="Rectangle 141"/>
            <p:cNvSpPr>
              <a:spLocks noChangeArrowheads="1"/>
            </p:cNvSpPr>
            <p:nvPr/>
          </p:nvSpPr>
          <p:spPr bwMode="auto">
            <a:xfrm>
              <a:off x="2302669" y="3938587"/>
              <a:ext cx="345281" cy="80963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0" name="Rectangle 142"/>
            <p:cNvSpPr>
              <a:spLocks noChangeArrowheads="1"/>
            </p:cNvSpPr>
            <p:nvPr/>
          </p:nvSpPr>
          <p:spPr bwMode="auto">
            <a:xfrm>
              <a:off x="3317081" y="4071936"/>
              <a:ext cx="364331" cy="8572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1" name="Rectangle 144"/>
            <p:cNvSpPr>
              <a:spLocks noChangeArrowheads="1"/>
            </p:cNvSpPr>
            <p:nvPr/>
          </p:nvSpPr>
          <p:spPr bwMode="auto">
            <a:xfrm rot="-1321537">
              <a:off x="1987975" y="3474899"/>
              <a:ext cx="386958" cy="938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2" name="Rectangle 147"/>
            <p:cNvSpPr>
              <a:spLocks noChangeArrowheads="1"/>
            </p:cNvSpPr>
            <p:nvPr/>
          </p:nvSpPr>
          <p:spPr bwMode="auto">
            <a:xfrm rot="-441445">
              <a:off x="2112596" y="3836835"/>
              <a:ext cx="380549" cy="86847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3" name="Rectangle 148"/>
            <p:cNvSpPr>
              <a:spLocks noChangeArrowheads="1"/>
            </p:cNvSpPr>
            <p:nvPr/>
          </p:nvSpPr>
          <p:spPr bwMode="auto">
            <a:xfrm rot="-1321537">
              <a:off x="3399297" y="3335266"/>
              <a:ext cx="407768" cy="938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4" name="Rectangle 149"/>
            <p:cNvSpPr>
              <a:spLocks noChangeArrowheads="1"/>
            </p:cNvSpPr>
            <p:nvPr/>
          </p:nvSpPr>
          <p:spPr bwMode="auto">
            <a:xfrm rot="-1321537">
              <a:off x="3373701" y="3747916"/>
              <a:ext cx="391371" cy="938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5" name="Rectangle 150"/>
            <p:cNvSpPr>
              <a:spLocks noChangeArrowheads="1"/>
            </p:cNvSpPr>
            <p:nvPr/>
          </p:nvSpPr>
          <p:spPr bwMode="auto">
            <a:xfrm rot="-1321537">
              <a:off x="3926151" y="3457402"/>
              <a:ext cx="391371" cy="938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6" name="Rectangle 151"/>
            <p:cNvSpPr>
              <a:spLocks noChangeArrowheads="1"/>
            </p:cNvSpPr>
            <p:nvPr/>
          </p:nvSpPr>
          <p:spPr bwMode="auto">
            <a:xfrm rot="-1321537">
              <a:off x="4158915" y="2794722"/>
              <a:ext cx="407768" cy="938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9887" name="TextBox 153"/>
            <p:cNvSpPr txBox="1">
              <a:spLocks noChangeArrowheads="1"/>
            </p:cNvSpPr>
            <p:nvPr/>
          </p:nvSpPr>
          <p:spPr bwMode="auto">
            <a:xfrm>
              <a:off x="5486400" y="2406315"/>
              <a:ext cx="14752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CC"/>
                  </a:solidFill>
                </a:rPr>
                <a:t>Arc 1 (10 GeV)</a:t>
              </a:r>
            </a:p>
          </p:txBody>
        </p:sp>
        <p:sp>
          <p:nvSpPr>
            <p:cNvPr id="79888" name="TextBox 154"/>
            <p:cNvSpPr txBox="1">
              <a:spLocks noChangeArrowheads="1"/>
            </p:cNvSpPr>
            <p:nvPr/>
          </p:nvSpPr>
          <p:spPr bwMode="auto">
            <a:xfrm>
              <a:off x="5506452" y="3064041"/>
              <a:ext cx="16868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CC"/>
                  </a:solidFill>
                </a:rPr>
                <a:t>Arc 3 (30 GeV)</a:t>
              </a:r>
            </a:p>
          </p:txBody>
        </p:sp>
        <p:sp>
          <p:nvSpPr>
            <p:cNvPr id="79889" name="TextBox 155"/>
            <p:cNvSpPr txBox="1">
              <a:spLocks noChangeArrowheads="1"/>
            </p:cNvSpPr>
            <p:nvPr/>
          </p:nvSpPr>
          <p:spPr bwMode="auto">
            <a:xfrm>
              <a:off x="5514476" y="3745831"/>
              <a:ext cx="14959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CC"/>
                  </a:solidFill>
                </a:rPr>
                <a:t>Arc 5 (50 GeV)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63638" y="233363"/>
            <a:ext cx="7086600" cy="3873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Vertical Spreaders </a:t>
            </a:r>
            <a:r>
              <a:rPr lang="en-US" sz="3200" kern="0" dirty="0">
                <a:solidFill>
                  <a:srgbClr val="00B050"/>
                </a:solidFill>
                <a:latin typeface="Symbol" charset="2"/>
                <a:ea typeface="+mj-ea"/>
                <a:cs typeface="Symbol" charset="2"/>
              </a:rPr>
              <a:t>-</a:t>
            </a:r>
            <a:r>
              <a:rPr lang="en-US" sz="32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Optics</a:t>
            </a: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1489075"/>
            <a:ext cx="974725" cy="37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Spr. 1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0" y="3140075"/>
            <a:ext cx="976313" cy="37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Spr. 3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5011738"/>
            <a:ext cx="976313" cy="37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Spr. 5</a:t>
            </a:r>
          </a:p>
        </p:txBody>
      </p:sp>
      <p:grpSp>
        <p:nvGrpSpPr>
          <p:cNvPr id="80902" name="Group 11"/>
          <p:cNvGrpSpPr>
            <a:grpSpLocks noChangeAspect="1"/>
          </p:cNvGrpSpPr>
          <p:nvPr/>
        </p:nvGrpSpPr>
        <p:grpSpPr bwMode="auto">
          <a:xfrm>
            <a:off x="1409700" y="877888"/>
            <a:ext cx="6308725" cy="1520825"/>
            <a:chOff x="811" y="607"/>
            <a:chExt cx="3974" cy="958"/>
          </a:xfrm>
        </p:grpSpPr>
        <p:sp>
          <p:nvSpPr>
            <p:cNvPr id="8106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811" y="607"/>
              <a:ext cx="3969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1" name="Rectangle 12"/>
            <p:cNvSpPr>
              <a:spLocks noChangeArrowheads="1"/>
            </p:cNvSpPr>
            <p:nvPr/>
          </p:nvSpPr>
          <p:spPr bwMode="auto">
            <a:xfrm>
              <a:off x="811" y="607"/>
              <a:ext cx="3969" cy="9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2" name="Rectangle 13"/>
            <p:cNvSpPr>
              <a:spLocks noChangeArrowheads="1"/>
            </p:cNvSpPr>
            <p:nvPr/>
          </p:nvSpPr>
          <p:spPr bwMode="auto">
            <a:xfrm>
              <a:off x="866" y="701"/>
              <a:ext cx="3859" cy="76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63" name="Rectangle 14"/>
            <p:cNvSpPr>
              <a:spLocks noChangeArrowheads="1"/>
            </p:cNvSpPr>
            <p:nvPr/>
          </p:nvSpPr>
          <p:spPr bwMode="auto">
            <a:xfrm>
              <a:off x="4670" y="1475"/>
              <a:ext cx="9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76</a:t>
              </a:r>
              <a:endParaRPr lang="en-US"/>
            </a:p>
          </p:txBody>
        </p:sp>
        <p:sp>
          <p:nvSpPr>
            <p:cNvPr id="81064" name="Rectangle 15"/>
            <p:cNvSpPr>
              <a:spLocks noChangeArrowheads="1"/>
            </p:cNvSpPr>
            <p:nvPr/>
          </p:nvSpPr>
          <p:spPr bwMode="auto">
            <a:xfrm>
              <a:off x="866" y="1475"/>
              <a:ext cx="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1065" name="Rectangle 17"/>
            <p:cNvSpPr>
              <a:spLocks noChangeArrowheads="1"/>
            </p:cNvSpPr>
            <p:nvPr/>
          </p:nvSpPr>
          <p:spPr bwMode="auto">
            <a:xfrm>
              <a:off x="903" y="658"/>
              <a:ext cx="37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1066" name="Rectangle 18"/>
            <p:cNvSpPr>
              <a:spLocks noChangeArrowheads="1"/>
            </p:cNvSpPr>
            <p:nvPr/>
          </p:nvSpPr>
          <p:spPr bwMode="auto">
            <a:xfrm rot="-5400000">
              <a:off x="777" y="681"/>
              <a:ext cx="12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1067" name="Rectangle 19"/>
            <p:cNvSpPr>
              <a:spLocks noChangeArrowheads="1"/>
            </p:cNvSpPr>
            <p:nvPr/>
          </p:nvSpPr>
          <p:spPr bwMode="auto">
            <a:xfrm rot="-5400000">
              <a:off x="809" y="1412"/>
              <a:ext cx="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1068" name="Rectangle 20"/>
            <p:cNvSpPr>
              <a:spLocks noChangeArrowheads="1"/>
            </p:cNvSpPr>
            <p:nvPr/>
          </p:nvSpPr>
          <p:spPr bwMode="auto">
            <a:xfrm rot="-5400000">
              <a:off x="4705" y="690"/>
              <a:ext cx="10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1069" name="Rectangle 21"/>
            <p:cNvSpPr>
              <a:spLocks noChangeArrowheads="1"/>
            </p:cNvSpPr>
            <p:nvPr/>
          </p:nvSpPr>
          <p:spPr bwMode="auto">
            <a:xfrm rot="-5400000">
              <a:off x="4696" y="1380"/>
              <a:ext cx="12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1070" name="Rectangle 22"/>
            <p:cNvSpPr>
              <a:spLocks noChangeArrowheads="1"/>
            </p:cNvSpPr>
            <p:nvPr/>
          </p:nvSpPr>
          <p:spPr bwMode="auto">
            <a:xfrm rot="-5400000">
              <a:off x="630" y="979"/>
              <a:ext cx="418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1071" name="Rectangle 23"/>
            <p:cNvSpPr>
              <a:spLocks noChangeArrowheads="1"/>
            </p:cNvSpPr>
            <p:nvPr/>
          </p:nvSpPr>
          <p:spPr bwMode="auto">
            <a:xfrm rot="-5400000">
              <a:off x="4563" y="992"/>
              <a:ext cx="39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1072" name="Line 24"/>
            <p:cNvSpPr>
              <a:spLocks noChangeShapeType="1"/>
            </p:cNvSpPr>
            <p:nvPr/>
          </p:nvSpPr>
          <p:spPr bwMode="auto">
            <a:xfrm flipH="1">
              <a:off x="4697" y="77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3" name="Line 25"/>
            <p:cNvSpPr>
              <a:spLocks noChangeShapeType="1"/>
            </p:cNvSpPr>
            <p:nvPr/>
          </p:nvSpPr>
          <p:spPr bwMode="auto">
            <a:xfrm>
              <a:off x="866" y="77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4" name="Line 26"/>
            <p:cNvSpPr>
              <a:spLocks noChangeShapeType="1"/>
            </p:cNvSpPr>
            <p:nvPr/>
          </p:nvSpPr>
          <p:spPr bwMode="auto">
            <a:xfrm flipV="1">
              <a:off x="1251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5" name="Line 27"/>
            <p:cNvSpPr>
              <a:spLocks noChangeShapeType="1"/>
            </p:cNvSpPr>
            <p:nvPr/>
          </p:nvSpPr>
          <p:spPr bwMode="auto">
            <a:xfrm>
              <a:off x="1251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6" name="Line 28"/>
            <p:cNvSpPr>
              <a:spLocks noChangeShapeType="1"/>
            </p:cNvSpPr>
            <p:nvPr/>
          </p:nvSpPr>
          <p:spPr bwMode="auto">
            <a:xfrm flipH="1">
              <a:off x="4697" y="85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7" name="Line 29"/>
            <p:cNvSpPr>
              <a:spLocks noChangeShapeType="1"/>
            </p:cNvSpPr>
            <p:nvPr/>
          </p:nvSpPr>
          <p:spPr bwMode="auto">
            <a:xfrm>
              <a:off x="866" y="85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8" name="Line 30"/>
            <p:cNvSpPr>
              <a:spLocks noChangeShapeType="1"/>
            </p:cNvSpPr>
            <p:nvPr/>
          </p:nvSpPr>
          <p:spPr bwMode="auto">
            <a:xfrm flipV="1">
              <a:off x="1637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79" name="Line 31"/>
            <p:cNvSpPr>
              <a:spLocks noChangeShapeType="1"/>
            </p:cNvSpPr>
            <p:nvPr/>
          </p:nvSpPr>
          <p:spPr bwMode="auto">
            <a:xfrm>
              <a:off x="1637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0" name="Line 32"/>
            <p:cNvSpPr>
              <a:spLocks noChangeShapeType="1"/>
            </p:cNvSpPr>
            <p:nvPr/>
          </p:nvSpPr>
          <p:spPr bwMode="auto">
            <a:xfrm flipH="1">
              <a:off x="4697" y="9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1" name="Line 33"/>
            <p:cNvSpPr>
              <a:spLocks noChangeShapeType="1"/>
            </p:cNvSpPr>
            <p:nvPr/>
          </p:nvSpPr>
          <p:spPr bwMode="auto">
            <a:xfrm>
              <a:off x="866" y="9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2" name="Line 34"/>
            <p:cNvSpPr>
              <a:spLocks noChangeShapeType="1"/>
            </p:cNvSpPr>
            <p:nvPr/>
          </p:nvSpPr>
          <p:spPr bwMode="auto">
            <a:xfrm flipV="1">
              <a:off x="2022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3" name="Line 35"/>
            <p:cNvSpPr>
              <a:spLocks noChangeShapeType="1"/>
            </p:cNvSpPr>
            <p:nvPr/>
          </p:nvSpPr>
          <p:spPr bwMode="auto">
            <a:xfrm>
              <a:off x="2022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4" name="Line 36"/>
            <p:cNvSpPr>
              <a:spLocks noChangeShapeType="1"/>
            </p:cNvSpPr>
            <p:nvPr/>
          </p:nvSpPr>
          <p:spPr bwMode="auto">
            <a:xfrm flipH="1">
              <a:off x="4697" y="100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5" name="Line 37"/>
            <p:cNvSpPr>
              <a:spLocks noChangeShapeType="1"/>
            </p:cNvSpPr>
            <p:nvPr/>
          </p:nvSpPr>
          <p:spPr bwMode="auto">
            <a:xfrm>
              <a:off x="866" y="100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6" name="Line 38"/>
            <p:cNvSpPr>
              <a:spLocks noChangeShapeType="1"/>
            </p:cNvSpPr>
            <p:nvPr/>
          </p:nvSpPr>
          <p:spPr bwMode="auto">
            <a:xfrm flipV="1">
              <a:off x="2408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7" name="Line 39"/>
            <p:cNvSpPr>
              <a:spLocks noChangeShapeType="1"/>
            </p:cNvSpPr>
            <p:nvPr/>
          </p:nvSpPr>
          <p:spPr bwMode="auto">
            <a:xfrm>
              <a:off x="2408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8" name="Line 40"/>
            <p:cNvSpPr>
              <a:spLocks noChangeShapeType="1"/>
            </p:cNvSpPr>
            <p:nvPr/>
          </p:nvSpPr>
          <p:spPr bwMode="auto">
            <a:xfrm flipH="1">
              <a:off x="4697" y="108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89" name="Line 41"/>
            <p:cNvSpPr>
              <a:spLocks noChangeShapeType="1"/>
            </p:cNvSpPr>
            <p:nvPr/>
          </p:nvSpPr>
          <p:spPr bwMode="auto">
            <a:xfrm>
              <a:off x="866" y="108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Line 42"/>
            <p:cNvSpPr>
              <a:spLocks noChangeShapeType="1"/>
            </p:cNvSpPr>
            <p:nvPr/>
          </p:nvSpPr>
          <p:spPr bwMode="auto">
            <a:xfrm flipV="1">
              <a:off x="2793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1" name="Line 43"/>
            <p:cNvSpPr>
              <a:spLocks noChangeShapeType="1"/>
            </p:cNvSpPr>
            <p:nvPr/>
          </p:nvSpPr>
          <p:spPr bwMode="auto">
            <a:xfrm>
              <a:off x="2793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Line 44"/>
            <p:cNvSpPr>
              <a:spLocks noChangeShapeType="1"/>
            </p:cNvSpPr>
            <p:nvPr/>
          </p:nvSpPr>
          <p:spPr bwMode="auto">
            <a:xfrm flipH="1">
              <a:off x="4697" y="11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3" name="Line 45"/>
            <p:cNvSpPr>
              <a:spLocks noChangeShapeType="1"/>
            </p:cNvSpPr>
            <p:nvPr/>
          </p:nvSpPr>
          <p:spPr bwMode="auto">
            <a:xfrm>
              <a:off x="866" y="116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Line 46"/>
            <p:cNvSpPr>
              <a:spLocks noChangeShapeType="1"/>
            </p:cNvSpPr>
            <p:nvPr/>
          </p:nvSpPr>
          <p:spPr bwMode="auto">
            <a:xfrm flipV="1">
              <a:off x="3179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5" name="Line 47"/>
            <p:cNvSpPr>
              <a:spLocks noChangeShapeType="1"/>
            </p:cNvSpPr>
            <p:nvPr/>
          </p:nvSpPr>
          <p:spPr bwMode="auto">
            <a:xfrm>
              <a:off x="3179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Line 48"/>
            <p:cNvSpPr>
              <a:spLocks noChangeShapeType="1"/>
            </p:cNvSpPr>
            <p:nvPr/>
          </p:nvSpPr>
          <p:spPr bwMode="auto">
            <a:xfrm flipH="1">
              <a:off x="4697" y="12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7" name="Line 49"/>
            <p:cNvSpPr>
              <a:spLocks noChangeShapeType="1"/>
            </p:cNvSpPr>
            <p:nvPr/>
          </p:nvSpPr>
          <p:spPr bwMode="auto">
            <a:xfrm>
              <a:off x="866" y="12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Line 50"/>
            <p:cNvSpPr>
              <a:spLocks noChangeShapeType="1"/>
            </p:cNvSpPr>
            <p:nvPr/>
          </p:nvSpPr>
          <p:spPr bwMode="auto">
            <a:xfrm flipV="1">
              <a:off x="3564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9" name="Line 51"/>
            <p:cNvSpPr>
              <a:spLocks noChangeShapeType="1"/>
            </p:cNvSpPr>
            <p:nvPr/>
          </p:nvSpPr>
          <p:spPr bwMode="auto">
            <a:xfrm>
              <a:off x="3564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Line 52"/>
            <p:cNvSpPr>
              <a:spLocks noChangeShapeType="1"/>
            </p:cNvSpPr>
            <p:nvPr/>
          </p:nvSpPr>
          <p:spPr bwMode="auto">
            <a:xfrm flipH="1">
              <a:off x="4697" y="13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1" name="Line 53"/>
            <p:cNvSpPr>
              <a:spLocks noChangeShapeType="1"/>
            </p:cNvSpPr>
            <p:nvPr/>
          </p:nvSpPr>
          <p:spPr bwMode="auto">
            <a:xfrm>
              <a:off x="866" y="13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Line 54"/>
            <p:cNvSpPr>
              <a:spLocks noChangeShapeType="1"/>
            </p:cNvSpPr>
            <p:nvPr/>
          </p:nvSpPr>
          <p:spPr bwMode="auto">
            <a:xfrm flipV="1">
              <a:off x="3949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3" name="Line 55"/>
            <p:cNvSpPr>
              <a:spLocks noChangeShapeType="1"/>
            </p:cNvSpPr>
            <p:nvPr/>
          </p:nvSpPr>
          <p:spPr bwMode="auto">
            <a:xfrm>
              <a:off x="3949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Line 56"/>
            <p:cNvSpPr>
              <a:spLocks noChangeShapeType="1"/>
            </p:cNvSpPr>
            <p:nvPr/>
          </p:nvSpPr>
          <p:spPr bwMode="auto">
            <a:xfrm flipH="1">
              <a:off x="4697" y="13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5" name="Line 57"/>
            <p:cNvSpPr>
              <a:spLocks noChangeShapeType="1"/>
            </p:cNvSpPr>
            <p:nvPr/>
          </p:nvSpPr>
          <p:spPr bwMode="auto">
            <a:xfrm>
              <a:off x="866" y="13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Line 58"/>
            <p:cNvSpPr>
              <a:spLocks noChangeShapeType="1"/>
            </p:cNvSpPr>
            <p:nvPr/>
          </p:nvSpPr>
          <p:spPr bwMode="auto">
            <a:xfrm flipV="1">
              <a:off x="4335" y="144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7" name="Line 59"/>
            <p:cNvSpPr>
              <a:spLocks noChangeShapeType="1"/>
            </p:cNvSpPr>
            <p:nvPr/>
          </p:nvSpPr>
          <p:spPr bwMode="auto">
            <a:xfrm>
              <a:off x="4335" y="701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Freeform 60"/>
            <p:cNvSpPr>
              <a:spLocks/>
            </p:cNvSpPr>
            <p:nvPr/>
          </p:nvSpPr>
          <p:spPr bwMode="auto">
            <a:xfrm>
              <a:off x="866" y="1318"/>
              <a:ext cx="3859" cy="145"/>
            </a:xfrm>
            <a:custGeom>
              <a:avLst/>
              <a:gdLst>
                <a:gd name="T0" fmla="*/ 2625 w 3859"/>
                <a:gd name="T1" fmla="*/ 15 h 145"/>
                <a:gd name="T2" fmla="*/ 3859 w 3859"/>
                <a:gd name="T3" fmla="*/ 114 h 145"/>
                <a:gd name="T4" fmla="*/ 3859 w 3859"/>
                <a:gd name="T5" fmla="*/ 125 h 145"/>
                <a:gd name="T6" fmla="*/ 3859 w 3859"/>
                <a:gd name="T7" fmla="*/ 137 h 145"/>
                <a:gd name="T8" fmla="*/ 3859 w 3859"/>
                <a:gd name="T9" fmla="*/ 137 h 145"/>
                <a:gd name="T10" fmla="*/ 3859 w 3859"/>
                <a:gd name="T11" fmla="*/ 145 h 145"/>
                <a:gd name="T12" fmla="*/ 3859 w 3859"/>
                <a:gd name="T13" fmla="*/ 145 h 145"/>
                <a:gd name="T14" fmla="*/ 3859 w 3859"/>
                <a:gd name="T15" fmla="*/ 145 h 145"/>
                <a:gd name="T16" fmla="*/ 3859 w 3859"/>
                <a:gd name="T17" fmla="*/ 145 h 145"/>
                <a:gd name="T18" fmla="*/ 3859 w 3859"/>
                <a:gd name="T19" fmla="*/ 145 h 145"/>
                <a:gd name="T20" fmla="*/ 3859 w 3859"/>
                <a:gd name="T21" fmla="*/ 137 h 145"/>
                <a:gd name="T22" fmla="*/ 3859 w 3859"/>
                <a:gd name="T23" fmla="*/ 137 h 145"/>
                <a:gd name="T24" fmla="*/ 3859 w 3859"/>
                <a:gd name="T25" fmla="*/ 125 h 145"/>
                <a:gd name="T26" fmla="*/ 3859 w 3859"/>
                <a:gd name="T27" fmla="*/ 125 h 145"/>
                <a:gd name="T28" fmla="*/ 3859 w 3859"/>
                <a:gd name="T29" fmla="*/ 110 h 145"/>
                <a:gd name="T30" fmla="*/ 3859 w 3859"/>
                <a:gd name="T31" fmla="*/ 110 h 145"/>
                <a:gd name="T32" fmla="*/ 3859 w 3859"/>
                <a:gd name="T33" fmla="*/ 86 h 145"/>
                <a:gd name="T34" fmla="*/ 3859 w 3859"/>
                <a:gd name="T35" fmla="*/ 59 h 145"/>
                <a:gd name="T36" fmla="*/ 3859 w 3859"/>
                <a:gd name="T37" fmla="*/ 59 h 145"/>
                <a:gd name="T38" fmla="*/ 3859 w 3859"/>
                <a:gd name="T39" fmla="*/ 39 h 145"/>
                <a:gd name="T40" fmla="*/ 3859 w 3859"/>
                <a:gd name="T41" fmla="*/ 39 h 145"/>
                <a:gd name="T42" fmla="*/ 3859 w 3859"/>
                <a:gd name="T43" fmla="*/ 35 h 145"/>
                <a:gd name="T44" fmla="*/ 3859 w 3859"/>
                <a:gd name="T45" fmla="*/ 35 h 145"/>
                <a:gd name="T46" fmla="*/ 3859 w 3859"/>
                <a:gd name="T47" fmla="*/ 43 h 145"/>
                <a:gd name="T48" fmla="*/ 3859 w 3859"/>
                <a:gd name="T49" fmla="*/ 43 h 145"/>
                <a:gd name="T50" fmla="*/ 3859 w 3859"/>
                <a:gd name="T51" fmla="*/ 47 h 145"/>
                <a:gd name="T52" fmla="*/ 3859 w 3859"/>
                <a:gd name="T53" fmla="*/ 51 h 145"/>
                <a:gd name="T54" fmla="*/ 3859 w 3859"/>
                <a:gd name="T55" fmla="*/ 51 h 145"/>
                <a:gd name="T56" fmla="*/ 3859 w 3859"/>
                <a:gd name="T57" fmla="*/ 55 h 145"/>
                <a:gd name="T58" fmla="*/ 3859 w 3859"/>
                <a:gd name="T59" fmla="*/ 55 h 145"/>
                <a:gd name="T60" fmla="*/ 3859 w 3859"/>
                <a:gd name="T61" fmla="*/ 59 h 145"/>
                <a:gd name="T62" fmla="*/ 3859 w 3859"/>
                <a:gd name="T63" fmla="*/ 59 h 145"/>
                <a:gd name="T64" fmla="*/ 3859 w 3859"/>
                <a:gd name="T65" fmla="*/ 62 h 145"/>
                <a:gd name="T66" fmla="*/ 3859 w 3859"/>
                <a:gd name="T67" fmla="*/ 66 h 145"/>
                <a:gd name="T68" fmla="*/ 3859 w 3859"/>
                <a:gd name="T69" fmla="*/ 66 h 145"/>
                <a:gd name="T70" fmla="*/ 3859 w 3859"/>
                <a:gd name="T71" fmla="*/ 66 h 145"/>
                <a:gd name="T72" fmla="*/ 3859 w 3859"/>
                <a:gd name="T73" fmla="*/ 70 h 145"/>
                <a:gd name="T74" fmla="*/ 3859 w 3859"/>
                <a:gd name="T75" fmla="*/ 74 h 145"/>
                <a:gd name="T76" fmla="*/ 3859 w 3859"/>
                <a:gd name="T77" fmla="*/ 74 h 145"/>
                <a:gd name="T78" fmla="*/ 3859 w 3859"/>
                <a:gd name="T79" fmla="*/ 78 h 145"/>
                <a:gd name="T80" fmla="*/ 3859 w 3859"/>
                <a:gd name="T81" fmla="*/ 78 h 145"/>
                <a:gd name="T82" fmla="*/ 3859 w 3859"/>
                <a:gd name="T83" fmla="*/ 82 h 145"/>
                <a:gd name="T84" fmla="*/ 3859 w 3859"/>
                <a:gd name="T85" fmla="*/ 82 h 145"/>
                <a:gd name="T86" fmla="*/ 3859 w 3859"/>
                <a:gd name="T87" fmla="*/ 86 h 145"/>
                <a:gd name="T88" fmla="*/ 3859 w 3859"/>
                <a:gd name="T89" fmla="*/ 90 h 145"/>
                <a:gd name="T90" fmla="*/ 3859 w 3859"/>
                <a:gd name="T91" fmla="*/ 90 h 145"/>
                <a:gd name="T92" fmla="*/ 3859 w 3859"/>
                <a:gd name="T93" fmla="*/ 90 h 145"/>
                <a:gd name="T94" fmla="*/ 3859 w 3859"/>
                <a:gd name="T95" fmla="*/ 94 h 145"/>
                <a:gd name="T96" fmla="*/ 3859 w 3859"/>
                <a:gd name="T97" fmla="*/ 94 h 145"/>
                <a:gd name="T98" fmla="*/ 3859 w 3859"/>
                <a:gd name="T99" fmla="*/ 94 h 145"/>
                <a:gd name="T100" fmla="*/ 3859 w 3859"/>
                <a:gd name="T101" fmla="*/ 98 h 145"/>
                <a:gd name="T102" fmla="*/ 3859 w 3859"/>
                <a:gd name="T103" fmla="*/ 98 h 145"/>
                <a:gd name="T104" fmla="*/ 3859 w 3859"/>
                <a:gd name="T105" fmla="*/ 102 h 145"/>
                <a:gd name="T106" fmla="*/ 3859 w 3859"/>
                <a:gd name="T107" fmla="*/ 102 h 145"/>
                <a:gd name="T108" fmla="*/ 3859 w 3859"/>
                <a:gd name="T109" fmla="*/ 102 h 145"/>
                <a:gd name="T110" fmla="*/ 3859 w 3859"/>
                <a:gd name="T111" fmla="*/ 102 h 145"/>
                <a:gd name="T112" fmla="*/ 3859 w 3859"/>
                <a:gd name="T113" fmla="*/ 106 h 145"/>
                <a:gd name="T114" fmla="*/ 3859 w 3859"/>
                <a:gd name="T115" fmla="*/ 110 h 145"/>
                <a:gd name="T116" fmla="*/ 3859 w 3859"/>
                <a:gd name="T117" fmla="*/ 110 h 145"/>
                <a:gd name="T118" fmla="*/ 3859 w 3859"/>
                <a:gd name="T119" fmla="*/ 110 h 145"/>
                <a:gd name="T120" fmla="*/ 3859 w 3859"/>
                <a:gd name="T121" fmla="*/ 114 h 145"/>
                <a:gd name="T122" fmla="*/ 3859 w 3859"/>
                <a:gd name="T123" fmla="*/ 78 h 145"/>
                <a:gd name="T124" fmla="*/ 3859 w 3859"/>
                <a:gd name="T125" fmla="*/ 121 h 1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9"/>
                <a:gd name="T190" fmla="*/ 0 h 145"/>
                <a:gd name="T191" fmla="*/ 3859 w 3859"/>
                <a:gd name="T192" fmla="*/ 145 h 1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9" h="145">
                  <a:moveTo>
                    <a:pt x="0" y="117"/>
                  </a:moveTo>
                  <a:lnTo>
                    <a:pt x="55" y="121"/>
                  </a:lnTo>
                  <a:lnTo>
                    <a:pt x="83" y="121"/>
                  </a:lnTo>
                  <a:lnTo>
                    <a:pt x="115" y="121"/>
                  </a:lnTo>
                  <a:lnTo>
                    <a:pt x="142" y="121"/>
                  </a:lnTo>
                  <a:lnTo>
                    <a:pt x="170" y="121"/>
                  </a:lnTo>
                  <a:lnTo>
                    <a:pt x="202" y="121"/>
                  </a:lnTo>
                  <a:lnTo>
                    <a:pt x="234" y="125"/>
                  </a:lnTo>
                  <a:lnTo>
                    <a:pt x="294" y="125"/>
                  </a:lnTo>
                  <a:lnTo>
                    <a:pt x="326" y="125"/>
                  </a:lnTo>
                  <a:lnTo>
                    <a:pt x="358" y="125"/>
                  </a:lnTo>
                  <a:lnTo>
                    <a:pt x="385" y="125"/>
                  </a:lnTo>
                  <a:lnTo>
                    <a:pt x="418" y="125"/>
                  </a:lnTo>
                  <a:lnTo>
                    <a:pt x="450" y="125"/>
                  </a:lnTo>
                  <a:lnTo>
                    <a:pt x="482" y="125"/>
                  </a:lnTo>
                  <a:lnTo>
                    <a:pt x="509" y="125"/>
                  </a:lnTo>
                  <a:lnTo>
                    <a:pt x="537" y="125"/>
                  </a:lnTo>
                  <a:lnTo>
                    <a:pt x="569" y="125"/>
                  </a:lnTo>
                  <a:lnTo>
                    <a:pt x="624" y="125"/>
                  </a:lnTo>
                  <a:lnTo>
                    <a:pt x="656" y="125"/>
                  </a:lnTo>
                  <a:lnTo>
                    <a:pt x="684" y="125"/>
                  </a:lnTo>
                  <a:lnTo>
                    <a:pt x="707" y="125"/>
                  </a:lnTo>
                  <a:lnTo>
                    <a:pt x="734" y="125"/>
                  </a:lnTo>
                  <a:lnTo>
                    <a:pt x="785" y="117"/>
                  </a:lnTo>
                  <a:lnTo>
                    <a:pt x="817" y="110"/>
                  </a:lnTo>
                  <a:lnTo>
                    <a:pt x="849" y="102"/>
                  </a:lnTo>
                  <a:lnTo>
                    <a:pt x="876" y="94"/>
                  </a:lnTo>
                  <a:lnTo>
                    <a:pt x="909" y="82"/>
                  </a:lnTo>
                  <a:lnTo>
                    <a:pt x="941" y="74"/>
                  </a:lnTo>
                  <a:lnTo>
                    <a:pt x="968" y="62"/>
                  </a:lnTo>
                  <a:lnTo>
                    <a:pt x="1000" y="47"/>
                  </a:lnTo>
                  <a:lnTo>
                    <a:pt x="1051" y="47"/>
                  </a:lnTo>
                  <a:lnTo>
                    <a:pt x="1083" y="59"/>
                  </a:lnTo>
                  <a:lnTo>
                    <a:pt x="1115" y="70"/>
                  </a:lnTo>
                  <a:lnTo>
                    <a:pt x="1147" y="82"/>
                  </a:lnTo>
                  <a:lnTo>
                    <a:pt x="1179" y="90"/>
                  </a:lnTo>
                  <a:lnTo>
                    <a:pt x="1211" y="102"/>
                  </a:lnTo>
                  <a:lnTo>
                    <a:pt x="1239" y="110"/>
                  </a:lnTo>
                  <a:lnTo>
                    <a:pt x="1271" y="117"/>
                  </a:lnTo>
                  <a:lnTo>
                    <a:pt x="1322" y="121"/>
                  </a:lnTo>
                  <a:lnTo>
                    <a:pt x="1349" y="121"/>
                  </a:lnTo>
                  <a:lnTo>
                    <a:pt x="1372" y="121"/>
                  </a:lnTo>
                  <a:lnTo>
                    <a:pt x="1404" y="121"/>
                  </a:lnTo>
                  <a:lnTo>
                    <a:pt x="1459" y="121"/>
                  </a:lnTo>
                  <a:lnTo>
                    <a:pt x="1491" y="121"/>
                  </a:lnTo>
                  <a:lnTo>
                    <a:pt x="1519" y="117"/>
                  </a:lnTo>
                  <a:lnTo>
                    <a:pt x="1546" y="117"/>
                  </a:lnTo>
                  <a:lnTo>
                    <a:pt x="1578" y="117"/>
                  </a:lnTo>
                  <a:lnTo>
                    <a:pt x="1611" y="117"/>
                  </a:lnTo>
                  <a:lnTo>
                    <a:pt x="1638" y="117"/>
                  </a:lnTo>
                  <a:lnTo>
                    <a:pt x="1670" y="117"/>
                  </a:lnTo>
                  <a:lnTo>
                    <a:pt x="1702" y="117"/>
                  </a:lnTo>
                  <a:lnTo>
                    <a:pt x="1767" y="114"/>
                  </a:lnTo>
                  <a:lnTo>
                    <a:pt x="1799" y="114"/>
                  </a:lnTo>
                  <a:lnTo>
                    <a:pt x="1831" y="114"/>
                  </a:lnTo>
                  <a:lnTo>
                    <a:pt x="1863" y="114"/>
                  </a:lnTo>
                  <a:lnTo>
                    <a:pt x="1890" y="110"/>
                  </a:lnTo>
                  <a:lnTo>
                    <a:pt x="1918" y="110"/>
                  </a:lnTo>
                  <a:lnTo>
                    <a:pt x="1950" y="110"/>
                  </a:lnTo>
                  <a:lnTo>
                    <a:pt x="1978" y="110"/>
                  </a:lnTo>
                  <a:lnTo>
                    <a:pt x="2005" y="106"/>
                  </a:lnTo>
                  <a:lnTo>
                    <a:pt x="2065" y="106"/>
                  </a:lnTo>
                  <a:lnTo>
                    <a:pt x="2088" y="102"/>
                  </a:lnTo>
                  <a:lnTo>
                    <a:pt x="2115" y="102"/>
                  </a:lnTo>
                  <a:lnTo>
                    <a:pt x="2143" y="98"/>
                  </a:lnTo>
                  <a:lnTo>
                    <a:pt x="2203" y="86"/>
                  </a:lnTo>
                  <a:lnTo>
                    <a:pt x="2230" y="82"/>
                  </a:lnTo>
                  <a:lnTo>
                    <a:pt x="2262" y="78"/>
                  </a:lnTo>
                  <a:lnTo>
                    <a:pt x="2294" y="70"/>
                  </a:lnTo>
                  <a:lnTo>
                    <a:pt x="2322" y="62"/>
                  </a:lnTo>
                  <a:lnTo>
                    <a:pt x="2354" y="59"/>
                  </a:lnTo>
                  <a:lnTo>
                    <a:pt x="2386" y="51"/>
                  </a:lnTo>
                  <a:lnTo>
                    <a:pt x="2414" y="43"/>
                  </a:lnTo>
                  <a:lnTo>
                    <a:pt x="2446" y="35"/>
                  </a:lnTo>
                  <a:lnTo>
                    <a:pt x="2496" y="27"/>
                  </a:lnTo>
                  <a:lnTo>
                    <a:pt x="2524" y="23"/>
                  </a:lnTo>
                  <a:lnTo>
                    <a:pt x="2547" y="23"/>
                  </a:lnTo>
                  <a:lnTo>
                    <a:pt x="2597" y="19"/>
                  </a:lnTo>
                  <a:lnTo>
                    <a:pt x="2625" y="15"/>
                  </a:lnTo>
                  <a:lnTo>
                    <a:pt x="2648" y="15"/>
                  </a:lnTo>
                  <a:lnTo>
                    <a:pt x="2675" y="11"/>
                  </a:lnTo>
                  <a:lnTo>
                    <a:pt x="2726" y="8"/>
                  </a:lnTo>
                  <a:lnTo>
                    <a:pt x="2749" y="8"/>
                  </a:lnTo>
                  <a:lnTo>
                    <a:pt x="2776" y="4"/>
                  </a:lnTo>
                  <a:lnTo>
                    <a:pt x="2827" y="0"/>
                  </a:lnTo>
                  <a:lnTo>
                    <a:pt x="2849" y="4"/>
                  </a:lnTo>
                  <a:lnTo>
                    <a:pt x="2882" y="8"/>
                  </a:lnTo>
                  <a:lnTo>
                    <a:pt x="2914" y="15"/>
                  </a:lnTo>
                  <a:lnTo>
                    <a:pt x="2941" y="19"/>
                  </a:lnTo>
                  <a:lnTo>
                    <a:pt x="3005" y="27"/>
                  </a:lnTo>
                  <a:lnTo>
                    <a:pt x="3033" y="31"/>
                  </a:lnTo>
                  <a:lnTo>
                    <a:pt x="3065" y="39"/>
                  </a:lnTo>
                  <a:lnTo>
                    <a:pt x="3097" y="43"/>
                  </a:lnTo>
                  <a:lnTo>
                    <a:pt x="3125" y="47"/>
                  </a:lnTo>
                  <a:lnTo>
                    <a:pt x="3157" y="51"/>
                  </a:lnTo>
                  <a:lnTo>
                    <a:pt x="3180" y="55"/>
                  </a:lnTo>
                  <a:lnTo>
                    <a:pt x="3230" y="59"/>
                  </a:lnTo>
                  <a:lnTo>
                    <a:pt x="3258" y="62"/>
                  </a:lnTo>
                  <a:lnTo>
                    <a:pt x="3285" y="66"/>
                  </a:lnTo>
                  <a:lnTo>
                    <a:pt x="3308" y="70"/>
                  </a:lnTo>
                  <a:lnTo>
                    <a:pt x="3359" y="74"/>
                  </a:lnTo>
                  <a:lnTo>
                    <a:pt x="3386" y="78"/>
                  </a:lnTo>
                  <a:lnTo>
                    <a:pt x="3409" y="82"/>
                  </a:lnTo>
                  <a:lnTo>
                    <a:pt x="3460" y="86"/>
                  </a:lnTo>
                  <a:lnTo>
                    <a:pt x="3487" y="90"/>
                  </a:lnTo>
                  <a:lnTo>
                    <a:pt x="3510" y="94"/>
                  </a:lnTo>
                  <a:lnTo>
                    <a:pt x="3561" y="94"/>
                  </a:lnTo>
                  <a:lnTo>
                    <a:pt x="3593" y="94"/>
                  </a:lnTo>
                  <a:lnTo>
                    <a:pt x="3625" y="94"/>
                  </a:lnTo>
                  <a:lnTo>
                    <a:pt x="3652" y="94"/>
                  </a:lnTo>
                  <a:lnTo>
                    <a:pt x="3685" y="94"/>
                  </a:lnTo>
                  <a:lnTo>
                    <a:pt x="3717" y="90"/>
                  </a:lnTo>
                  <a:lnTo>
                    <a:pt x="3744" y="90"/>
                  </a:lnTo>
                  <a:lnTo>
                    <a:pt x="3808" y="90"/>
                  </a:lnTo>
                  <a:lnTo>
                    <a:pt x="3836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66"/>
                  </a:lnTo>
                  <a:lnTo>
                    <a:pt x="3859" y="90"/>
                  </a:lnTo>
                  <a:lnTo>
                    <a:pt x="3859" y="129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4"/>
                  </a:lnTo>
                  <a:lnTo>
                    <a:pt x="3859" y="90"/>
                  </a:lnTo>
                  <a:lnTo>
                    <a:pt x="3859" y="66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6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86"/>
                  </a:lnTo>
                  <a:lnTo>
                    <a:pt x="3859" y="110"/>
                  </a:lnTo>
                  <a:lnTo>
                    <a:pt x="3859" y="125"/>
                  </a:lnTo>
                  <a:lnTo>
                    <a:pt x="3859" y="137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5"/>
                  </a:lnTo>
                  <a:lnTo>
                    <a:pt x="3859" y="110"/>
                  </a:lnTo>
                  <a:lnTo>
                    <a:pt x="3859" y="86"/>
                  </a:lnTo>
                  <a:lnTo>
                    <a:pt x="3859" y="59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4"/>
                  </a:lnTo>
                  <a:lnTo>
                    <a:pt x="3859" y="110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66"/>
                  </a:lnTo>
                  <a:lnTo>
                    <a:pt x="3859" y="94"/>
                  </a:lnTo>
                  <a:lnTo>
                    <a:pt x="3859" y="114"/>
                  </a:lnTo>
                  <a:lnTo>
                    <a:pt x="3859" y="129"/>
                  </a:lnTo>
                  <a:lnTo>
                    <a:pt x="3859" y="145"/>
                  </a:lnTo>
                  <a:lnTo>
                    <a:pt x="3859" y="137"/>
                  </a:lnTo>
                  <a:lnTo>
                    <a:pt x="3859" y="129"/>
                  </a:lnTo>
                  <a:lnTo>
                    <a:pt x="3859" y="114"/>
                  </a:lnTo>
                  <a:lnTo>
                    <a:pt x="3859" y="70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6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9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4"/>
                  </a:lnTo>
                  <a:lnTo>
                    <a:pt x="3859" y="8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31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59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0"/>
                  </a:lnTo>
                  <a:lnTo>
                    <a:pt x="3859" y="114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59"/>
                  </a:lnTo>
                  <a:lnTo>
                    <a:pt x="3859" y="47"/>
                  </a:lnTo>
                  <a:lnTo>
                    <a:pt x="3859" y="39"/>
                  </a:lnTo>
                  <a:lnTo>
                    <a:pt x="3859" y="59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10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9" name="Rectangle 61"/>
            <p:cNvSpPr>
              <a:spLocks noChangeArrowheads="1"/>
            </p:cNvSpPr>
            <p:nvPr/>
          </p:nvSpPr>
          <p:spPr bwMode="auto">
            <a:xfrm>
              <a:off x="1040" y="1475"/>
              <a:ext cx="2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1110" name="Freeform 62"/>
            <p:cNvSpPr>
              <a:spLocks/>
            </p:cNvSpPr>
            <p:nvPr/>
          </p:nvSpPr>
          <p:spPr bwMode="auto">
            <a:xfrm>
              <a:off x="866" y="1235"/>
              <a:ext cx="3859" cy="228"/>
            </a:xfrm>
            <a:custGeom>
              <a:avLst/>
              <a:gdLst>
                <a:gd name="T0" fmla="*/ 2625 w 3859"/>
                <a:gd name="T1" fmla="*/ 149 h 228"/>
                <a:gd name="T2" fmla="*/ 3859 w 3859"/>
                <a:gd name="T3" fmla="*/ 185 h 228"/>
                <a:gd name="T4" fmla="*/ 3859 w 3859"/>
                <a:gd name="T5" fmla="*/ 177 h 228"/>
                <a:gd name="T6" fmla="*/ 3859 w 3859"/>
                <a:gd name="T7" fmla="*/ 161 h 228"/>
                <a:gd name="T8" fmla="*/ 3859 w 3859"/>
                <a:gd name="T9" fmla="*/ 161 h 228"/>
                <a:gd name="T10" fmla="*/ 3859 w 3859"/>
                <a:gd name="T11" fmla="*/ 145 h 228"/>
                <a:gd name="T12" fmla="*/ 3859 w 3859"/>
                <a:gd name="T13" fmla="*/ 145 h 228"/>
                <a:gd name="T14" fmla="*/ 3859 w 3859"/>
                <a:gd name="T15" fmla="*/ 142 h 228"/>
                <a:gd name="T16" fmla="*/ 3859 w 3859"/>
                <a:gd name="T17" fmla="*/ 145 h 228"/>
                <a:gd name="T18" fmla="*/ 3859 w 3859"/>
                <a:gd name="T19" fmla="*/ 145 h 228"/>
                <a:gd name="T20" fmla="*/ 3859 w 3859"/>
                <a:gd name="T21" fmla="*/ 161 h 228"/>
                <a:gd name="T22" fmla="*/ 3859 w 3859"/>
                <a:gd name="T23" fmla="*/ 161 h 228"/>
                <a:gd name="T24" fmla="*/ 3859 w 3859"/>
                <a:gd name="T25" fmla="*/ 177 h 228"/>
                <a:gd name="T26" fmla="*/ 3859 w 3859"/>
                <a:gd name="T27" fmla="*/ 177 h 228"/>
                <a:gd name="T28" fmla="*/ 3859 w 3859"/>
                <a:gd name="T29" fmla="*/ 189 h 228"/>
                <a:gd name="T30" fmla="*/ 3859 w 3859"/>
                <a:gd name="T31" fmla="*/ 189 h 228"/>
                <a:gd name="T32" fmla="*/ 3859 w 3859"/>
                <a:gd name="T33" fmla="*/ 200 h 228"/>
                <a:gd name="T34" fmla="*/ 3859 w 3859"/>
                <a:gd name="T35" fmla="*/ 208 h 228"/>
                <a:gd name="T36" fmla="*/ 3859 w 3859"/>
                <a:gd name="T37" fmla="*/ 208 h 228"/>
                <a:gd name="T38" fmla="*/ 3859 w 3859"/>
                <a:gd name="T39" fmla="*/ 212 h 228"/>
                <a:gd name="T40" fmla="*/ 3859 w 3859"/>
                <a:gd name="T41" fmla="*/ 212 h 228"/>
                <a:gd name="T42" fmla="*/ 3859 w 3859"/>
                <a:gd name="T43" fmla="*/ 216 h 228"/>
                <a:gd name="T44" fmla="*/ 3859 w 3859"/>
                <a:gd name="T45" fmla="*/ 216 h 228"/>
                <a:gd name="T46" fmla="*/ 3859 w 3859"/>
                <a:gd name="T47" fmla="*/ 216 h 228"/>
                <a:gd name="T48" fmla="*/ 3859 w 3859"/>
                <a:gd name="T49" fmla="*/ 216 h 228"/>
                <a:gd name="T50" fmla="*/ 3859 w 3859"/>
                <a:gd name="T51" fmla="*/ 216 h 228"/>
                <a:gd name="T52" fmla="*/ 3859 w 3859"/>
                <a:gd name="T53" fmla="*/ 216 h 228"/>
                <a:gd name="T54" fmla="*/ 3859 w 3859"/>
                <a:gd name="T55" fmla="*/ 216 h 228"/>
                <a:gd name="T56" fmla="*/ 3859 w 3859"/>
                <a:gd name="T57" fmla="*/ 216 h 228"/>
                <a:gd name="T58" fmla="*/ 3859 w 3859"/>
                <a:gd name="T59" fmla="*/ 216 h 228"/>
                <a:gd name="T60" fmla="*/ 3859 w 3859"/>
                <a:gd name="T61" fmla="*/ 216 h 228"/>
                <a:gd name="T62" fmla="*/ 3859 w 3859"/>
                <a:gd name="T63" fmla="*/ 216 h 228"/>
                <a:gd name="T64" fmla="*/ 3859 w 3859"/>
                <a:gd name="T65" fmla="*/ 216 h 228"/>
                <a:gd name="T66" fmla="*/ 3859 w 3859"/>
                <a:gd name="T67" fmla="*/ 216 h 228"/>
                <a:gd name="T68" fmla="*/ 3859 w 3859"/>
                <a:gd name="T69" fmla="*/ 216 h 228"/>
                <a:gd name="T70" fmla="*/ 3859 w 3859"/>
                <a:gd name="T71" fmla="*/ 216 h 228"/>
                <a:gd name="T72" fmla="*/ 3859 w 3859"/>
                <a:gd name="T73" fmla="*/ 216 h 228"/>
                <a:gd name="T74" fmla="*/ 3859 w 3859"/>
                <a:gd name="T75" fmla="*/ 216 h 228"/>
                <a:gd name="T76" fmla="*/ 3859 w 3859"/>
                <a:gd name="T77" fmla="*/ 216 h 228"/>
                <a:gd name="T78" fmla="*/ 3859 w 3859"/>
                <a:gd name="T79" fmla="*/ 216 h 228"/>
                <a:gd name="T80" fmla="*/ 3859 w 3859"/>
                <a:gd name="T81" fmla="*/ 216 h 228"/>
                <a:gd name="T82" fmla="*/ 3859 w 3859"/>
                <a:gd name="T83" fmla="*/ 216 h 228"/>
                <a:gd name="T84" fmla="*/ 3859 w 3859"/>
                <a:gd name="T85" fmla="*/ 216 h 228"/>
                <a:gd name="T86" fmla="*/ 3859 w 3859"/>
                <a:gd name="T87" fmla="*/ 216 h 228"/>
                <a:gd name="T88" fmla="*/ 3859 w 3859"/>
                <a:gd name="T89" fmla="*/ 216 h 228"/>
                <a:gd name="T90" fmla="*/ 3859 w 3859"/>
                <a:gd name="T91" fmla="*/ 216 h 228"/>
                <a:gd name="T92" fmla="*/ 3859 w 3859"/>
                <a:gd name="T93" fmla="*/ 216 h 228"/>
                <a:gd name="T94" fmla="*/ 3859 w 3859"/>
                <a:gd name="T95" fmla="*/ 216 h 228"/>
                <a:gd name="T96" fmla="*/ 3859 w 3859"/>
                <a:gd name="T97" fmla="*/ 216 h 228"/>
                <a:gd name="T98" fmla="*/ 3859 w 3859"/>
                <a:gd name="T99" fmla="*/ 216 h 228"/>
                <a:gd name="T100" fmla="*/ 3859 w 3859"/>
                <a:gd name="T101" fmla="*/ 216 h 228"/>
                <a:gd name="T102" fmla="*/ 3859 w 3859"/>
                <a:gd name="T103" fmla="*/ 216 h 228"/>
                <a:gd name="T104" fmla="*/ 3859 w 3859"/>
                <a:gd name="T105" fmla="*/ 212 h 228"/>
                <a:gd name="T106" fmla="*/ 3859 w 3859"/>
                <a:gd name="T107" fmla="*/ 212 h 228"/>
                <a:gd name="T108" fmla="*/ 3859 w 3859"/>
                <a:gd name="T109" fmla="*/ 212 h 228"/>
                <a:gd name="T110" fmla="*/ 3859 w 3859"/>
                <a:gd name="T111" fmla="*/ 212 h 228"/>
                <a:gd name="T112" fmla="*/ 3859 w 3859"/>
                <a:gd name="T113" fmla="*/ 212 h 228"/>
                <a:gd name="T114" fmla="*/ 3859 w 3859"/>
                <a:gd name="T115" fmla="*/ 212 h 228"/>
                <a:gd name="T116" fmla="*/ 3859 w 3859"/>
                <a:gd name="T117" fmla="*/ 212 h 228"/>
                <a:gd name="T118" fmla="*/ 3859 w 3859"/>
                <a:gd name="T119" fmla="*/ 208 h 228"/>
                <a:gd name="T120" fmla="*/ 3859 w 3859"/>
                <a:gd name="T121" fmla="*/ 204 h 228"/>
                <a:gd name="T122" fmla="*/ 3859 w 3859"/>
                <a:gd name="T123" fmla="*/ 138 h 228"/>
                <a:gd name="T124" fmla="*/ 3859 w 3859"/>
                <a:gd name="T125" fmla="*/ 8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9"/>
                <a:gd name="T190" fmla="*/ 0 h 228"/>
                <a:gd name="T191" fmla="*/ 3859 w 3859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9" h="228">
                  <a:moveTo>
                    <a:pt x="0" y="114"/>
                  </a:moveTo>
                  <a:lnTo>
                    <a:pt x="55" y="110"/>
                  </a:lnTo>
                  <a:lnTo>
                    <a:pt x="83" y="106"/>
                  </a:lnTo>
                  <a:lnTo>
                    <a:pt x="115" y="102"/>
                  </a:lnTo>
                  <a:lnTo>
                    <a:pt x="142" y="98"/>
                  </a:lnTo>
                  <a:lnTo>
                    <a:pt x="170" y="98"/>
                  </a:lnTo>
                  <a:lnTo>
                    <a:pt x="202" y="94"/>
                  </a:lnTo>
                  <a:lnTo>
                    <a:pt x="234" y="91"/>
                  </a:lnTo>
                  <a:lnTo>
                    <a:pt x="294" y="83"/>
                  </a:lnTo>
                  <a:lnTo>
                    <a:pt x="326" y="79"/>
                  </a:lnTo>
                  <a:lnTo>
                    <a:pt x="358" y="75"/>
                  </a:lnTo>
                  <a:lnTo>
                    <a:pt x="385" y="71"/>
                  </a:lnTo>
                  <a:lnTo>
                    <a:pt x="418" y="67"/>
                  </a:lnTo>
                  <a:lnTo>
                    <a:pt x="450" y="63"/>
                  </a:lnTo>
                  <a:lnTo>
                    <a:pt x="482" y="59"/>
                  </a:lnTo>
                  <a:lnTo>
                    <a:pt x="509" y="55"/>
                  </a:lnTo>
                  <a:lnTo>
                    <a:pt x="537" y="51"/>
                  </a:lnTo>
                  <a:lnTo>
                    <a:pt x="569" y="47"/>
                  </a:lnTo>
                  <a:lnTo>
                    <a:pt x="624" y="39"/>
                  </a:lnTo>
                  <a:lnTo>
                    <a:pt x="656" y="36"/>
                  </a:lnTo>
                  <a:lnTo>
                    <a:pt x="684" y="32"/>
                  </a:lnTo>
                  <a:lnTo>
                    <a:pt x="707" y="28"/>
                  </a:lnTo>
                  <a:lnTo>
                    <a:pt x="734" y="24"/>
                  </a:lnTo>
                  <a:lnTo>
                    <a:pt x="785" y="55"/>
                  </a:lnTo>
                  <a:lnTo>
                    <a:pt x="817" y="94"/>
                  </a:lnTo>
                  <a:lnTo>
                    <a:pt x="849" y="126"/>
                  </a:lnTo>
                  <a:lnTo>
                    <a:pt x="876" y="153"/>
                  </a:lnTo>
                  <a:lnTo>
                    <a:pt x="909" y="177"/>
                  </a:lnTo>
                  <a:lnTo>
                    <a:pt x="941" y="197"/>
                  </a:lnTo>
                  <a:lnTo>
                    <a:pt x="968" y="212"/>
                  </a:lnTo>
                  <a:lnTo>
                    <a:pt x="1000" y="224"/>
                  </a:lnTo>
                  <a:lnTo>
                    <a:pt x="1051" y="228"/>
                  </a:lnTo>
                  <a:lnTo>
                    <a:pt x="1083" y="228"/>
                  </a:lnTo>
                  <a:lnTo>
                    <a:pt x="1115" y="224"/>
                  </a:lnTo>
                  <a:lnTo>
                    <a:pt x="1147" y="216"/>
                  </a:lnTo>
                  <a:lnTo>
                    <a:pt x="1179" y="204"/>
                  </a:lnTo>
                  <a:lnTo>
                    <a:pt x="1211" y="185"/>
                  </a:lnTo>
                  <a:lnTo>
                    <a:pt x="1239" y="165"/>
                  </a:lnTo>
                  <a:lnTo>
                    <a:pt x="1271" y="142"/>
                  </a:lnTo>
                  <a:lnTo>
                    <a:pt x="1322" y="118"/>
                  </a:lnTo>
                  <a:lnTo>
                    <a:pt x="1349" y="118"/>
                  </a:lnTo>
                  <a:lnTo>
                    <a:pt x="1372" y="114"/>
                  </a:lnTo>
                  <a:lnTo>
                    <a:pt x="1404" y="110"/>
                  </a:lnTo>
                  <a:lnTo>
                    <a:pt x="1459" y="106"/>
                  </a:lnTo>
                  <a:lnTo>
                    <a:pt x="1491" y="102"/>
                  </a:lnTo>
                  <a:lnTo>
                    <a:pt x="1519" y="98"/>
                  </a:lnTo>
                  <a:lnTo>
                    <a:pt x="1546" y="94"/>
                  </a:lnTo>
                  <a:lnTo>
                    <a:pt x="1578" y="91"/>
                  </a:lnTo>
                  <a:lnTo>
                    <a:pt x="1611" y="87"/>
                  </a:lnTo>
                  <a:lnTo>
                    <a:pt x="1638" y="83"/>
                  </a:lnTo>
                  <a:lnTo>
                    <a:pt x="1670" y="79"/>
                  </a:lnTo>
                  <a:lnTo>
                    <a:pt x="1702" y="75"/>
                  </a:lnTo>
                  <a:lnTo>
                    <a:pt x="1767" y="67"/>
                  </a:lnTo>
                  <a:lnTo>
                    <a:pt x="1799" y="63"/>
                  </a:lnTo>
                  <a:lnTo>
                    <a:pt x="1831" y="59"/>
                  </a:lnTo>
                  <a:lnTo>
                    <a:pt x="1863" y="55"/>
                  </a:lnTo>
                  <a:lnTo>
                    <a:pt x="1890" y="51"/>
                  </a:lnTo>
                  <a:lnTo>
                    <a:pt x="1918" y="47"/>
                  </a:lnTo>
                  <a:lnTo>
                    <a:pt x="1950" y="43"/>
                  </a:lnTo>
                  <a:lnTo>
                    <a:pt x="1978" y="39"/>
                  </a:lnTo>
                  <a:lnTo>
                    <a:pt x="2005" y="36"/>
                  </a:lnTo>
                  <a:lnTo>
                    <a:pt x="2065" y="28"/>
                  </a:lnTo>
                  <a:lnTo>
                    <a:pt x="2088" y="24"/>
                  </a:lnTo>
                  <a:lnTo>
                    <a:pt x="2115" y="24"/>
                  </a:lnTo>
                  <a:lnTo>
                    <a:pt x="2143" y="32"/>
                  </a:lnTo>
                  <a:lnTo>
                    <a:pt x="2203" y="51"/>
                  </a:lnTo>
                  <a:lnTo>
                    <a:pt x="2230" y="63"/>
                  </a:lnTo>
                  <a:lnTo>
                    <a:pt x="2262" y="75"/>
                  </a:lnTo>
                  <a:lnTo>
                    <a:pt x="2294" y="83"/>
                  </a:lnTo>
                  <a:lnTo>
                    <a:pt x="2322" y="94"/>
                  </a:lnTo>
                  <a:lnTo>
                    <a:pt x="2354" y="102"/>
                  </a:lnTo>
                  <a:lnTo>
                    <a:pt x="2386" y="110"/>
                  </a:lnTo>
                  <a:lnTo>
                    <a:pt x="2414" y="118"/>
                  </a:lnTo>
                  <a:lnTo>
                    <a:pt x="2446" y="130"/>
                  </a:lnTo>
                  <a:lnTo>
                    <a:pt x="2496" y="138"/>
                  </a:lnTo>
                  <a:lnTo>
                    <a:pt x="2524" y="142"/>
                  </a:lnTo>
                  <a:lnTo>
                    <a:pt x="2547" y="142"/>
                  </a:lnTo>
                  <a:lnTo>
                    <a:pt x="2597" y="145"/>
                  </a:lnTo>
                  <a:lnTo>
                    <a:pt x="2625" y="149"/>
                  </a:lnTo>
                  <a:lnTo>
                    <a:pt x="2648" y="153"/>
                  </a:lnTo>
                  <a:lnTo>
                    <a:pt x="2675" y="153"/>
                  </a:lnTo>
                  <a:lnTo>
                    <a:pt x="2726" y="157"/>
                  </a:lnTo>
                  <a:lnTo>
                    <a:pt x="2749" y="161"/>
                  </a:lnTo>
                  <a:lnTo>
                    <a:pt x="2776" y="161"/>
                  </a:lnTo>
                  <a:lnTo>
                    <a:pt x="2827" y="165"/>
                  </a:lnTo>
                  <a:lnTo>
                    <a:pt x="2849" y="165"/>
                  </a:lnTo>
                  <a:lnTo>
                    <a:pt x="2882" y="165"/>
                  </a:lnTo>
                  <a:lnTo>
                    <a:pt x="2914" y="165"/>
                  </a:lnTo>
                  <a:lnTo>
                    <a:pt x="2941" y="165"/>
                  </a:lnTo>
                  <a:lnTo>
                    <a:pt x="3005" y="161"/>
                  </a:lnTo>
                  <a:lnTo>
                    <a:pt x="3033" y="161"/>
                  </a:lnTo>
                  <a:lnTo>
                    <a:pt x="3065" y="157"/>
                  </a:lnTo>
                  <a:lnTo>
                    <a:pt x="3097" y="157"/>
                  </a:lnTo>
                  <a:lnTo>
                    <a:pt x="3125" y="157"/>
                  </a:lnTo>
                  <a:lnTo>
                    <a:pt x="3157" y="157"/>
                  </a:lnTo>
                  <a:lnTo>
                    <a:pt x="3180" y="153"/>
                  </a:lnTo>
                  <a:lnTo>
                    <a:pt x="3230" y="153"/>
                  </a:lnTo>
                  <a:lnTo>
                    <a:pt x="3258" y="149"/>
                  </a:lnTo>
                  <a:lnTo>
                    <a:pt x="3285" y="149"/>
                  </a:lnTo>
                  <a:lnTo>
                    <a:pt x="3308" y="149"/>
                  </a:lnTo>
                  <a:lnTo>
                    <a:pt x="3359" y="145"/>
                  </a:lnTo>
                  <a:lnTo>
                    <a:pt x="3386" y="145"/>
                  </a:lnTo>
                  <a:lnTo>
                    <a:pt x="3409" y="145"/>
                  </a:lnTo>
                  <a:lnTo>
                    <a:pt x="3460" y="142"/>
                  </a:lnTo>
                  <a:lnTo>
                    <a:pt x="3487" y="142"/>
                  </a:lnTo>
                  <a:lnTo>
                    <a:pt x="3510" y="138"/>
                  </a:lnTo>
                  <a:lnTo>
                    <a:pt x="3561" y="142"/>
                  </a:lnTo>
                  <a:lnTo>
                    <a:pt x="3593" y="145"/>
                  </a:lnTo>
                  <a:lnTo>
                    <a:pt x="3625" y="149"/>
                  </a:lnTo>
                  <a:lnTo>
                    <a:pt x="3652" y="153"/>
                  </a:lnTo>
                  <a:lnTo>
                    <a:pt x="3685" y="157"/>
                  </a:lnTo>
                  <a:lnTo>
                    <a:pt x="3717" y="161"/>
                  </a:lnTo>
                  <a:lnTo>
                    <a:pt x="3744" y="165"/>
                  </a:lnTo>
                  <a:lnTo>
                    <a:pt x="3808" y="173"/>
                  </a:lnTo>
                  <a:lnTo>
                    <a:pt x="3836" y="177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20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97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38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5"/>
                  </a:lnTo>
                  <a:lnTo>
                    <a:pt x="3859" y="197"/>
                  </a:lnTo>
                  <a:lnTo>
                    <a:pt x="3859" y="204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0"/>
                  </a:lnTo>
                  <a:lnTo>
                    <a:pt x="3859" y="189"/>
                  </a:lnTo>
                  <a:lnTo>
                    <a:pt x="3859" y="177"/>
                  </a:lnTo>
                  <a:lnTo>
                    <a:pt x="3859" y="161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61"/>
                  </a:lnTo>
                  <a:lnTo>
                    <a:pt x="3859" y="177"/>
                  </a:lnTo>
                  <a:lnTo>
                    <a:pt x="3859" y="189"/>
                  </a:lnTo>
                  <a:lnTo>
                    <a:pt x="3859" y="200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93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85"/>
                  </a:lnTo>
                  <a:lnTo>
                    <a:pt x="3859" y="189"/>
                  </a:lnTo>
                  <a:lnTo>
                    <a:pt x="3859" y="193"/>
                  </a:lnTo>
                  <a:lnTo>
                    <a:pt x="3859" y="197"/>
                  </a:lnTo>
                  <a:lnTo>
                    <a:pt x="3859" y="200"/>
                  </a:lnTo>
                  <a:lnTo>
                    <a:pt x="3859" y="204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197"/>
                  </a:lnTo>
                  <a:lnTo>
                    <a:pt x="3859" y="185"/>
                  </a:lnTo>
                  <a:lnTo>
                    <a:pt x="3859" y="173"/>
                  </a:lnTo>
                  <a:lnTo>
                    <a:pt x="3859" y="142"/>
                  </a:lnTo>
                  <a:lnTo>
                    <a:pt x="3859" y="134"/>
                  </a:lnTo>
                  <a:lnTo>
                    <a:pt x="3859" y="142"/>
                  </a:lnTo>
                  <a:lnTo>
                    <a:pt x="3859" y="157"/>
                  </a:lnTo>
                  <a:lnTo>
                    <a:pt x="3859" y="173"/>
                  </a:lnTo>
                  <a:lnTo>
                    <a:pt x="3859" y="185"/>
                  </a:lnTo>
                  <a:lnTo>
                    <a:pt x="3859" y="208"/>
                  </a:lnTo>
                  <a:lnTo>
                    <a:pt x="3859" y="212"/>
                  </a:lnTo>
                  <a:lnTo>
                    <a:pt x="3859" y="216"/>
                  </a:lnTo>
                  <a:lnTo>
                    <a:pt x="3859" y="220"/>
                  </a:lnTo>
                  <a:lnTo>
                    <a:pt x="3859" y="216"/>
                  </a:lnTo>
                  <a:lnTo>
                    <a:pt x="3859" y="212"/>
                  </a:lnTo>
                  <a:lnTo>
                    <a:pt x="3859" y="208"/>
                  </a:lnTo>
                  <a:lnTo>
                    <a:pt x="3859" y="204"/>
                  </a:lnTo>
                  <a:lnTo>
                    <a:pt x="3859" y="200"/>
                  </a:lnTo>
                  <a:lnTo>
                    <a:pt x="3859" y="197"/>
                  </a:lnTo>
                  <a:lnTo>
                    <a:pt x="3859" y="189"/>
                  </a:lnTo>
                  <a:lnTo>
                    <a:pt x="3859" y="185"/>
                  </a:lnTo>
                  <a:lnTo>
                    <a:pt x="3859" y="181"/>
                  </a:lnTo>
                  <a:lnTo>
                    <a:pt x="3859" y="177"/>
                  </a:lnTo>
                  <a:lnTo>
                    <a:pt x="3859" y="173"/>
                  </a:lnTo>
                  <a:lnTo>
                    <a:pt x="3859" y="169"/>
                  </a:lnTo>
                  <a:lnTo>
                    <a:pt x="3859" y="165"/>
                  </a:lnTo>
                  <a:lnTo>
                    <a:pt x="3859" y="157"/>
                  </a:lnTo>
                  <a:lnTo>
                    <a:pt x="3859" y="153"/>
                  </a:lnTo>
                  <a:lnTo>
                    <a:pt x="3859" y="149"/>
                  </a:lnTo>
                  <a:lnTo>
                    <a:pt x="3859" y="145"/>
                  </a:lnTo>
                  <a:lnTo>
                    <a:pt x="3859" y="142"/>
                  </a:lnTo>
                  <a:lnTo>
                    <a:pt x="3859" y="134"/>
                  </a:lnTo>
                  <a:lnTo>
                    <a:pt x="3859" y="138"/>
                  </a:lnTo>
                  <a:lnTo>
                    <a:pt x="3859" y="142"/>
                  </a:lnTo>
                  <a:lnTo>
                    <a:pt x="3859" y="145"/>
                  </a:lnTo>
                  <a:lnTo>
                    <a:pt x="3859" y="149"/>
                  </a:lnTo>
                  <a:lnTo>
                    <a:pt x="3859" y="153"/>
                  </a:lnTo>
                  <a:lnTo>
                    <a:pt x="3859" y="157"/>
                  </a:lnTo>
                  <a:lnTo>
                    <a:pt x="3859" y="161"/>
                  </a:lnTo>
                  <a:lnTo>
                    <a:pt x="3859" y="157"/>
                  </a:lnTo>
                  <a:lnTo>
                    <a:pt x="3859" y="153"/>
                  </a:lnTo>
                  <a:lnTo>
                    <a:pt x="3859" y="149"/>
                  </a:lnTo>
                  <a:lnTo>
                    <a:pt x="3859" y="142"/>
                  </a:lnTo>
                  <a:lnTo>
                    <a:pt x="3859" y="138"/>
                  </a:lnTo>
                  <a:lnTo>
                    <a:pt x="3859" y="134"/>
                  </a:lnTo>
                  <a:lnTo>
                    <a:pt x="3859" y="130"/>
                  </a:lnTo>
                  <a:lnTo>
                    <a:pt x="3859" y="126"/>
                  </a:lnTo>
                  <a:lnTo>
                    <a:pt x="3859" y="122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87"/>
                  </a:lnTo>
                  <a:lnTo>
                    <a:pt x="3859" y="79"/>
                  </a:lnTo>
                  <a:lnTo>
                    <a:pt x="3859" y="67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2"/>
                  </a:lnTo>
                  <a:lnTo>
                    <a:pt x="3859" y="20"/>
                  </a:lnTo>
                  <a:lnTo>
                    <a:pt x="3859" y="0"/>
                  </a:lnTo>
                  <a:lnTo>
                    <a:pt x="3859" y="4"/>
                  </a:lnTo>
                  <a:lnTo>
                    <a:pt x="3859" y="12"/>
                  </a:lnTo>
                  <a:lnTo>
                    <a:pt x="3859" y="20"/>
                  </a:lnTo>
                  <a:lnTo>
                    <a:pt x="3859" y="24"/>
                  </a:lnTo>
                  <a:lnTo>
                    <a:pt x="3859" y="28"/>
                  </a:lnTo>
                  <a:lnTo>
                    <a:pt x="3859" y="32"/>
                  </a:lnTo>
                  <a:lnTo>
                    <a:pt x="3859" y="36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63"/>
                  </a:lnTo>
                  <a:lnTo>
                    <a:pt x="3859" y="67"/>
                  </a:lnTo>
                  <a:lnTo>
                    <a:pt x="3859" y="71"/>
                  </a:lnTo>
                  <a:lnTo>
                    <a:pt x="3859" y="75"/>
                  </a:lnTo>
                  <a:lnTo>
                    <a:pt x="3859" y="79"/>
                  </a:lnTo>
                  <a:lnTo>
                    <a:pt x="3859" y="83"/>
                  </a:lnTo>
                  <a:lnTo>
                    <a:pt x="3859" y="87"/>
                  </a:lnTo>
                  <a:lnTo>
                    <a:pt x="3859" y="91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4"/>
                  </a:lnTo>
                  <a:lnTo>
                    <a:pt x="3859" y="161"/>
                  </a:lnTo>
                  <a:lnTo>
                    <a:pt x="3859" y="181"/>
                  </a:lnTo>
                  <a:lnTo>
                    <a:pt x="3859" y="200"/>
                  </a:lnTo>
                  <a:lnTo>
                    <a:pt x="3859" y="212"/>
                  </a:lnTo>
                  <a:lnTo>
                    <a:pt x="3859" y="224"/>
                  </a:lnTo>
                  <a:lnTo>
                    <a:pt x="3859" y="228"/>
                  </a:lnTo>
                  <a:lnTo>
                    <a:pt x="3859" y="212"/>
                  </a:lnTo>
                  <a:lnTo>
                    <a:pt x="3859" y="193"/>
                  </a:lnTo>
                  <a:lnTo>
                    <a:pt x="3859" y="173"/>
                  </a:lnTo>
                  <a:lnTo>
                    <a:pt x="3859" y="145"/>
                  </a:lnTo>
                  <a:lnTo>
                    <a:pt x="3859" y="114"/>
                  </a:lnTo>
                  <a:lnTo>
                    <a:pt x="3859" y="79"/>
                  </a:lnTo>
                  <a:lnTo>
                    <a:pt x="3859" y="36"/>
                  </a:lnTo>
                  <a:lnTo>
                    <a:pt x="3859" y="8"/>
                  </a:lnTo>
                  <a:lnTo>
                    <a:pt x="3859" y="4"/>
                  </a:lnTo>
                  <a:lnTo>
                    <a:pt x="3859" y="8"/>
                  </a:lnTo>
                  <a:lnTo>
                    <a:pt x="3859" y="12"/>
                  </a:lnTo>
                  <a:lnTo>
                    <a:pt x="3859" y="16"/>
                  </a:lnTo>
                  <a:lnTo>
                    <a:pt x="3859" y="24"/>
                  </a:lnTo>
                  <a:lnTo>
                    <a:pt x="3859" y="32"/>
                  </a:lnTo>
                  <a:lnTo>
                    <a:pt x="3859" y="36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9"/>
                  </a:lnTo>
                  <a:lnTo>
                    <a:pt x="3859" y="63"/>
                  </a:lnTo>
                  <a:lnTo>
                    <a:pt x="3859" y="67"/>
                  </a:lnTo>
                  <a:lnTo>
                    <a:pt x="3859" y="71"/>
                  </a:lnTo>
                  <a:lnTo>
                    <a:pt x="3859" y="79"/>
                  </a:lnTo>
                  <a:lnTo>
                    <a:pt x="3859" y="83"/>
                  </a:lnTo>
                  <a:lnTo>
                    <a:pt x="3859" y="87"/>
                  </a:lnTo>
                  <a:lnTo>
                    <a:pt x="3859" y="91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2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1" name="Rectangle 63"/>
            <p:cNvSpPr>
              <a:spLocks noChangeArrowheads="1"/>
            </p:cNvSpPr>
            <p:nvPr/>
          </p:nvSpPr>
          <p:spPr bwMode="auto">
            <a:xfrm>
              <a:off x="1362" y="1475"/>
              <a:ext cx="252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1112" name="Freeform 64"/>
            <p:cNvSpPr>
              <a:spLocks/>
            </p:cNvSpPr>
            <p:nvPr/>
          </p:nvSpPr>
          <p:spPr bwMode="auto">
            <a:xfrm>
              <a:off x="866" y="1004"/>
              <a:ext cx="3859" cy="141"/>
            </a:xfrm>
            <a:custGeom>
              <a:avLst/>
              <a:gdLst>
                <a:gd name="T0" fmla="*/ 2625 w 3859"/>
                <a:gd name="T1" fmla="*/ 94 h 141"/>
                <a:gd name="T2" fmla="*/ 3859 w 3859"/>
                <a:gd name="T3" fmla="*/ 94 h 141"/>
                <a:gd name="T4" fmla="*/ 3859 w 3859"/>
                <a:gd name="T5" fmla="*/ 15 h 141"/>
                <a:gd name="T6" fmla="*/ 3859 w 3859"/>
                <a:gd name="T7" fmla="*/ 23 h 141"/>
                <a:gd name="T8" fmla="*/ 3859 w 3859"/>
                <a:gd name="T9" fmla="*/ 23 h 141"/>
                <a:gd name="T10" fmla="*/ 3859 w 3859"/>
                <a:gd name="T11" fmla="*/ 27 h 141"/>
                <a:gd name="T12" fmla="*/ 3859 w 3859"/>
                <a:gd name="T13" fmla="*/ 27 h 141"/>
                <a:gd name="T14" fmla="*/ 3859 w 3859"/>
                <a:gd name="T15" fmla="*/ 27 h 141"/>
                <a:gd name="T16" fmla="*/ 3859 w 3859"/>
                <a:gd name="T17" fmla="*/ 27 h 141"/>
                <a:gd name="T18" fmla="*/ 3859 w 3859"/>
                <a:gd name="T19" fmla="*/ 27 h 141"/>
                <a:gd name="T20" fmla="*/ 3859 w 3859"/>
                <a:gd name="T21" fmla="*/ 23 h 141"/>
                <a:gd name="T22" fmla="*/ 3859 w 3859"/>
                <a:gd name="T23" fmla="*/ 23 h 141"/>
                <a:gd name="T24" fmla="*/ 3859 w 3859"/>
                <a:gd name="T25" fmla="*/ 19 h 141"/>
                <a:gd name="T26" fmla="*/ 3859 w 3859"/>
                <a:gd name="T27" fmla="*/ 19 h 141"/>
                <a:gd name="T28" fmla="*/ 3859 w 3859"/>
                <a:gd name="T29" fmla="*/ 15 h 141"/>
                <a:gd name="T30" fmla="*/ 3859 w 3859"/>
                <a:gd name="T31" fmla="*/ 15 h 141"/>
                <a:gd name="T32" fmla="*/ 3859 w 3859"/>
                <a:gd name="T33" fmla="*/ 11 h 141"/>
                <a:gd name="T34" fmla="*/ 3859 w 3859"/>
                <a:gd name="T35" fmla="*/ 3 h 141"/>
                <a:gd name="T36" fmla="*/ 3859 w 3859"/>
                <a:gd name="T37" fmla="*/ 3 h 141"/>
                <a:gd name="T38" fmla="*/ 3859 w 3859"/>
                <a:gd name="T39" fmla="*/ 3 h 141"/>
                <a:gd name="T40" fmla="*/ 3859 w 3859"/>
                <a:gd name="T41" fmla="*/ 3 h 141"/>
                <a:gd name="T42" fmla="*/ 3859 w 3859"/>
                <a:gd name="T43" fmla="*/ 11 h 141"/>
                <a:gd name="T44" fmla="*/ 3859 w 3859"/>
                <a:gd name="T45" fmla="*/ 11 h 141"/>
                <a:gd name="T46" fmla="*/ 3859 w 3859"/>
                <a:gd name="T47" fmla="*/ 19 h 141"/>
                <a:gd name="T48" fmla="*/ 3859 w 3859"/>
                <a:gd name="T49" fmla="*/ 19 h 141"/>
                <a:gd name="T50" fmla="*/ 3859 w 3859"/>
                <a:gd name="T51" fmla="*/ 27 h 141"/>
                <a:gd name="T52" fmla="*/ 3859 w 3859"/>
                <a:gd name="T53" fmla="*/ 35 h 141"/>
                <a:gd name="T54" fmla="*/ 3859 w 3859"/>
                <a:gd name="T55" fmla="*/ 35 h 141"/>
                <a:gd name="T56" fmla="*/ 3859 w 3859"/>
                <a:gd name="T57" fmla="*/ 43 h 141"/>
                <a:gd name="T58" fmla="*/ 3859 w 3859"/>
                <a:gd name="T59" fmla="*/ 43 h 141"/>
                <a:gd name="T60" fmla="*/ 3859 w 3859"/>
                <a:gd name="T61" fmla="*/ 51 h 141"/>
                <a:gd name="T62" fmla="*/ 3859 w 3859"/>
                <a:gd name="T63" fmla="*/ 51 h 141"/>
                <a:gd name="T64" fmla="*/ 3859 w 3859"/>
                <a:gd name="T65" fmla="*/ 55 h 141"/>
                <a:gd name="T66" fmla="*/ 3859 w 3859"/>
                <a:gd name="T67" fmla="*/ 62 h 141"/>
                <a:gd name="T68" fmla="*/ 3859 w 3859"/>
                <a:gd name="T69" fmla="*/ 66 h 141"/>
                <a:gd name="T70" fmla="*/ 3859 w 3859"/>
                <a:gd name="T71" fmla="*/ 66 h 141"/>
                <a:gd name="T72" fmla="*/ 3859 w 3859"/>
                <a:gd name="T73" fmla="*/ 70 h 141"/>
                <a:gd name="T74" fmla="*/ 3859 w 3859"/>
                <a:gd name="T75" fmla="*/ 78 h 141"/>
                <a:gd name="T76" fmla="*/ 3859 w 3859"/>
                <a:gd name="T77" fmla="*/ 78 h 141"/>
                <a:gd name="T78" fmla="*/ 3859 w 3859"/>
                <a:gd name="T79" fmla="*/ 82 h 141"/>
                <a:gd name="T80" fmla="*/ 3859 w 3859"/>
                <a:gd name="T81" fmla="*/ 82 h 141"/>
                <a:gd name="T82" fmla="*/ 3859 w 3859"/>
                <a:gd name="T83" fmla="*/ 90 h 141"/>
                <a:gd name="T84" fmla="*/ 3859 w 3859"/>
                <a:gd name="T85" fmla="*/ 90 h 141"/>
                <a:gd name="T86" fmla="*/ 3859 w 3859"/>
                <a:gd name="T87" fmla="*/ 94 h 141"/>
                <a:gd name="T88" fmla="*/ 3859 w 3859"/>
                <a:gd name="T89" fmla="*/ 98 h 141"/>
                <a:gd name="T90" fmla="*/ 3859 w 3859"/>
                <a:gd name="T91" fmla="*/ 98 h 141"/>
                <a:gd name="T92" fmla="*/ 3859 w 3859"/>
                <a:gd name="T93" fmla="*/ 102 h 141"/>
                <a:gd name="T94" fmla="*/ 3859 w 3859"/>
                <a:gd name="T95" fmla="*/ 106 h 141"/>
                <a:gd name="T96" fmla="*/ 3859 w 3859"/>
                <a:gd name="T97" fmla="*/ 106 h 141"/>
                <a:gd name="T98" fmla="*/ 3859 w 3859"/>
                <a:gd name="T99" fmla="*/ 109 h 141"/>
                <a:gd name="T100" fmla="*/ 3859 w 3859"/>
                <a:gd name="T101" fmla="*/ 113 h 141"/>
                <a:gd name="T102" fmla="*/ 3859 w 3859"/>
                <a:gd name="T103" fmla="*/ 113 h 141"/>
                <a:gd name="T104" fmla="*/ 3859 w 3859"/>
                <a:gd name="T105" fmla="*/ 117 h 141"/>
                <a:gd name="T106" fmla="*/ 3859 w 3859"/>
                <a:gd name="T107" fmla="*/ 117 h 141"/>
                <a:gd name="T108" fmla="*/ 3859 w 3859"/>
                <a:gd name="T109" fmla="*/ 121 h 141"/>
                <a:gd name="T110" fmla="*/ 3859 w 3859"/>
                <a:gd name="T111" fmla="*/ 121 h 141"/>
                <a:gd name="T112" fmla="*/ 3859 w 3859"/>
                <a:gd name="T113" fmla="*/ 121 h 141"/>
                <a:gd name="T114" fmla="*/ 3859 w 3859"/>
                <a:gd name="T115" fmla="*/ 125 h 141"/>
                <a:gd name="T116" fmla="*/ 3859 w 3859"/>
                <a:gd name="T117" fmla="*/ 125 h 141"/>
                <a:gd name="T118" fmla="*/ 3859 w 3859"/>
                <a:gd name="T119" fmla="*/ 129 h 141"/>
                <a:gd name="T120" fmla="*/ 3859 w 3859"/>
                <a:gd name="T121" fmla="*/ 129 h 141"/>
                <a:gd name="T122" fmla="*/ 3859 w 3859"/>
                <a:gd name="T123" fmla="*/ 94 h 141"/>
                <a:gd name="T124" fmla="*/ 3859 w 3859"/>
                <a:gd name="T125" fmla="*/ 78 h 1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9"/>
                <a:gd name="T190" fmla="*/ 0 h 141"/>
                <a:gd name="T191" fmla="*/ 3859 w 3859"/>
                <a:gd name="T192" fmla="*/ 141 h 1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9" h="141">
                  <a:moveTo>
                    <a:pt x="0" y="78"/>
                  </a:moveTo>
                  <a:lnTo>
                    <a:pt x="55" y="78"/>
                  </a:lnTo>
                  <a:lnTo>
                    <a:pt x="83" y="78"/>
                  </a:lnTo>
                  <a:lnTo>
                    <a:pt x="115" y="78"/>
                  </a:lnTo>
                  <a:lnTo>
                    <a:pt x="142" y="78"/>
                  </a:lnTo>
                  <a:lnTo>
                    <a:pt x="170" y="78"/>
                  </a:lnTo>
                  <a:lnTo>
                    <a:pt x="202" y="78"/>
                  </a:lnTo>
                  <a:lnTo>
                    <a:pt x="234" y="78"/>
                  </a:lnTo>
                  <a:lnTo>
                    <a:pt x="294" y="78"/>
                  </a:lnTo>
                  <a:lnTo>
                    <a:pt x="326" y="78"/>
                  </a:lnTo>
                  <a:lnTo>
                    <a:pt x="358" y="78"/>
                  </a:lnTo>
                  <a:lnTo>
                    <a:pt x="385" y="78"/>
                  </a:lnTo>
                  <a:lnTo>
                    <a:pt x="418" y="78"/>
                  </a:lnTo>
                  <a:lnTo>
                    <a:pt x="450" y="78"/>
                  </a:lnTo>
                  <a:lnTo>
                    <a:pt x="482" y="78"/>
                  </a:lnTo>
                  <a:lnTo>
                    <a:pt x="509" y="78"/>
                  </a:lnTo>
                  <a:lnTo>
                    <a:pt x="537" y="78"/>
                  </a:lnTo>
                  <a:lnTo>
                    <a:pt x="569" y="78"/>
                  </a:lnTo>
                  <a:lnTo>
                    <a:pt x="624" y="78"/>
                  </a:lnTo>
                  <a:lnTo>
                    <a:pt x="656" y="78"/>
                  </a:lnTo>
                  <a:lnTo>
                    <a:pt x="684" y="78"/>
                  </a:lnTo>
                  <a:lnTo>
                    <a:pt x="707" y="78"/>
                  </a:lnTo>
                  <a:lnTo>
                    <a:pt x="734" y="78"/>
                  </a:lnTo>
                  <a:lnTo>
                    <a:pt x="785" y="78"/>
                  </a:lnTo>
                  <a:lnTo>
                    <a:pt x="817" y="78"/>
                  </a:lnTo>
                  <a:lnTo>
                    <a:pt x="849" y="78"/>
                  </a:lnTo>
                  <a:lnTo>
                    <a:pt x="876" y="78"/>
                  </a:lnTo>
                  <a:lnTo>
                    <a:pt x="909" y="78"/>
                  </a:lnTo>
                  <a:lnTo>
                    <a:pt x="941" y="78"/>
                  </a:lnTo>
                  <a:lnTo>
                    <a:pt x="968" y="78"/>
                  </a:lnTo>
                  <a:lnTo>
                    <a:pt x="1000" y="78"/>
                  </a:lnTo>
                  <a:lnTo>
                    <a:pt x="1051" y="78"/>
                  </a:lnTo>
                  <a:lnTo>
                    <a:pt x="1083" y="78"/>
                  </a:lnTo>
                  <a:lnTo>
                    <a:pt x="1115" y="78"/>
                  </a:lnTo>
                  <a:lnTo>
                    <a:pt x="1147" y="78"/>
                  </a:lnTo>
                  <a:lnTo>
                    <a:pt x="1179" y="78"/>
                  </a:lnTo>
                  <a:lnTo>
                    <a:pt x="1211" y="78"/>
                  </a:lnTo>
                  <a:lnTo>
                    <a:pt x="1239" y="78"/>
                  </a:lnTo>
                  <a:lnTo>
                    <a:pt x="1271" y="78"/>
                  </a:lnTo>
                  <a:lnTo>
                    <a:pt x="1322" y="78"/>
                  </a:lnTo>
                  <a:lnTo>
                    <a:pt x="1349" y="78"/>
                  </a:lnTo>
                  <a:lnTo>
                    <a:pt x="1372" y="78"/>
                  </a:lnTo>
                  <a:lnTo>
                    <a:pt x="1404" y="78"/>
                  </a:lnTo>
                  <a:lnTo>
                    <a:pt x="1459" y="78"/>
                  </a:lnTo>
                  <a:lnTo>
                    <a:pt x="1491" y="78"/>
                  </a:lnTo>
                  <a:lnTo>
                    <a:pt x="1519" y="78"/>
                  </a:lnTo>
                  <a:lnTo>
                    <a:pt x="1546" y="78"/>
                  </a:lnTo>
                  <a:lnTo>
                    <a:pt x="1578" y="78"/>
                  </a:lnTo>
                  <a:lnTo>
                    <a:pt x="1611" y="78"/>
                  </a:lnTo>
                  <a:lnTo>
                    <a:pt x="1638" y="78"/>
                  </a:lnTo>
                  <a:lnTo>
                    <a:pt x="1670" y="78"/>
                  </a:lnTo>
                  <a:lnTo>
                    <a:pt x="1702" y="78"/>
                  </a:lnTo>
                  <a:lnTo>
                    <a:pt x="1767" y="78"/>
                  </a:lnTo>
                  <a:lnTo>
                    <a:pt x="1799" y="78"/>
                  </a:lnTo>
                  <a:lnTo>
                    <a:pt x="1831" y="78"/>
                  </a:lnTo>
                  <a:lnTo>
                    <a:pt x="1863" y="78"/>
                  </a:lnTo>
                  <a:lnTo>
                    <a:pt x="1890" y="78"/>
                  </a:lnTo>
                  <a:lnTo>
                    <a:pt x="1918" y="78"/>
                  </a:lnTo>
                  <a:lnTo>
                    <a:pt x="1950" y="78"/>
                  </a:lnTo>
                  <a:lnTo>
                    <a:pt x="1978" y="78"/>
                  </a:lnTo>
                  <a:lnTo>
                    <a:pt x="2005" y="78"/>
                  </a:lnTo>
                  <a:lnTo>
                    <a:pt x="2065" y="78"/>
                  </a:lnTo>
                  <a:lnTo>
                    <a:pt x="2088" y="78"/>
                  </a:lnTo>
                  <a:lnTo>
                    <a:pt x="2115" y="78"/>
                  </a:lnTo>
                  <a:lnTo>
                    <a:pt x="2143" y="78"/>
                  </a:lnTo>
                  <a:lnTo>
                    <a:pt x="2203" y="78"/>
                  </a:lnTo>
                  <a:lnTo>
                    <a:pt x="2230" y="78"/>
                  </a:lnTo>
                  <a:lnTo>
                    <a:pt x="2262" y="78"/>
                  </a:lnTo>
                  <a:lnTo>
                    <a:pt x="2294" y="78"/>
                  </a:lnTo>
                  <a:lnTo>
                    <a:pt x="2322" y="78"/>
                  </a:lnTo>
                  <a:lnTo>
                    <a:pt x="2354" y="78"/>
                  </a:lnTo>
                  <a:lnTo>
                    <a:pt x="2386" y="78"/>
                  </a:lnTo>
                  <a:lnTo>
                    <a:pt x="2414" y="78"/>
                  </a:lnTo>
                  <a:lnTo>
                    <a:pt x="2446" y="78"/>
                  </a:lnTo>
                  <a:lnTo>
                    <a:pt x="2496" y="78"/>
                  </a:lnTo>
                  <a:lnTo>
                    <a:pt x="2524" y="78"/>
                  </a:lnTo>
                  <a:lnTo>
                    <a:pt x="2547" y="78"/>
                  </a:lnTo>
                  <a:lnTo>
                    <a:pt x="2597" y="90"/>
                  </a:lnTo>
                  <a:lnTo>
                    <a:pt x="2625" y="94"/>
                  </a:lnTo>
                  <a:lnTo>
                    <a:pt x="2648" y="94"/>
                  </a:lnTo>
                  <a:lnTo>
                    <a:pt x="2675" y="94"/>
                  </a:lnTo>
                  <a:lnTo>
                    <a:pt x="2726" y="82"/>
                  </a:lnTo>
                  <a:lnTo>
                    <a:pt x="2749" y="78"/>
                  </a:lnTo>
                  <a:lnTo>
                    <a:pt x="2776" y="78"/>
                  </a:lnTo>
                  <a:lnTo>
                    <a:pt x="2827" y="78"/>
                  </a:lnTo>
                  <a:lnTo>
                    <a:pt x="2849" y="78"/>
                  </a:lnTo>
                  <a:lnTo>
                    <a:pt x="2882" y="78"/>
                  </a:lnTo>
                  <a:lnTo>
                    <a:pt x="2914" y="78"/>
                  </a:lnTo>
                  <a:lnTo>
                    <a:pt x="2941" y="78"/>
                  </a:lnTo>
                  <a:lnTo>
                    <a:pt x="3005" y="78"/>
                  </a:lnTo>
                  <a:lnTo>
                    <a:pt x="3033" y="78"/>
                  </a:lnTo>
                  <a:lnTo>
                    <a:pt x="3065" y="78"/>
                  </a:lnTo>
                  <a:lnTo>
                    <a:pt x="3097" y="78"/>
                  </a:lnTo>
                  <a:lnTo>
                    <a:pt x="3125" y="78"/>
                  </a:lnTo>
                  <a:lnTo>
                    <a:pt x="3157" y="78"/>
                  </a:lnTo>
                  <a:lnTo>
                    <a:pt x="3180" y="78"/>
                  </a:lnTo>
                  <a:lnTo>
                    <a:pt x="3230" y="78"/>
                  </a:lnTo>
                  <a:lnTo>
                    <a:pt x="3258" y="78"/>
                  </a:lnTo>
                  <a:lnTo>
                    <a:pt x="3285" y="82"/>
                  </a:lnTo>
                  <a:lnTo>
                    <a:pt x="3308" y="90"/>
                  </a:lnTo>
                  <a:lnTo>
                    <a:pt x="3359" y="94"/>
                  </a:lnTo>
                  <a:lnTo>
                    <a:pt x="3386" y="94"/>
                  </a:lnTo>
                  <a:lnTo>
                    <a:pt x="3409" y="90"/>
                  </a:lnTo>
                  <a:lnTo>
                    <a:pt x="3460" y="78"/>
                  </a:lnTo>
                  <a:lnTo>
                    <a:pt x="3487" y="78"/>
                  </a:lnTo>
                  <a:lnTo>
                    <a:pt x="3510" y="78"/>
                  </a:lnTo>
                  <a:lnTo>
                    <a:pt x="3561" y="78"/>
                  </a:lnTo>
                  <a:lnTo>
                    <a:pt x="3593" y="78"/>
                  </a:lnTo>
                  <a:lnTo>
                    <a:pt x="3625" y="78"/>
                  </a:lnTo>
                  <a:lnTo>
                    <a:pt x="3652" y="78"/>
                  </a:lnTo>
                  <a:lnTo>
                    <a:pt x="3685" y="78"/>
                  </a:lnTo>
                  <a:lnTo>
                    <a:pt x="3717" y="78"/>
                  </a:lnTo>
                  <a:lnTo>
                    <a:pt x="3744" y="78"/>
                  </a:lnTo>
                  <a:lnTo>
                    <a:pt x="3808" y="78"/>
                  </a:lnTo>
                  <a:lnTo>
                    <a:pt x="3836" y="78"/>
                  </a:lnTo>
                  <a:lnTo>
                    <a:pt x="3859" y="78"/>
                  </a:lnTo>
                  <a:lnTo>
                    <a:pt x="3859" y="74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8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7"/>
                  </a:lnTo>
                  <a:lnTo>
                    <a:pt x="3859" y="43"/>
                  </a:lnTo>
                  <a:lnTo>
                    <a:pt x="3859" y="39"/>
                  </a:lnTo>
                  <a:lnTo>
                    <a:pt x="3859" y="35"/>
                  </a:lnTo>
                  <a:lnTo>
                    <a:pt x="3859" y="31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9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43"/>
                  </a:lnTo>
                  <a:lnTo>
                    <a:pt x="3859" y="51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94"/>
                  </a:lnTo>
                  <a:lnTo>
                    <a:pt x="3859" y="98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5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8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0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6"/>
                  </a:lnTo>
                  <a:lnTo>
                    <a:pt x="3859" y="102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0"/>
                  </a:lnTo>
                  <a:lnTo>
                    <a:pt x="3859" y="3"/>
                  </a:lnTo>
                  <a:lnTo>
                    <a:pt x="3859" y="15"/>
                  </a:lnTo>
                  <a:lnTo>
                    <a:pt x="3859" y="23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41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0"/>
                  </a:lnTo>
                  <a:lnTo>
                    <a:pt x="3859" y="66"/>
                  </a:lnTo>
                  <a:lnTo>
                    <a:pt x="3859" y="55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27"/>
                  </a:lnTo>
                  <a:lnTo>
                    <a:pt x="3859" y="19"/>
                  </a:lnTo>
                  <a:lnTo>
                    <a:pt x="3859" y="11"/>
                  </a:lnTo>
                  <a:lnTo>
                    <a:pt x="3859" y="3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23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7"/>
                  </a:lnTo>
                  <a:lnTo>
                    <a:pt x="3859" y="3"/>
                  </a:lnTo>
                  <a:lnTo>
                    <a:pt x="3859" y="0"/>
                  </a:lnTo>
                  <a:lnTo>
                    <a:pt x="3859" y="7"/>
                  </a:lnTo>
                  <a:lnTo>
                    <a:pt x="3859" y="15"/>
                  </a:lnTo>
                  <a:lnTo>
                    <a:pt x="3859" y="31"/>
                  </a:lnTo>
                  <a:lnTo>
                    <a:pt x="3859" y="39"/>
                  </a:lnTo>
                  <a:lnTo>
                    <a:pt x="3859" y="47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82"/>
                  </a:lnTo>
                  <a:lnTo>
                    <a:pt x="3859" y="86"/>
                  </a:lnTo>
                  <a:lnTo>
                    <a:pt x="3859" y="94"/>
                  </a:lnTo>
                  <a:lnTo>
                    <a:pt x="3859" y="102"/>
                  </a:lnTo>
                  <a:lnTo>
                    <a:pt x="3859" y="106"/>
                  </a:lnTo>
                  <a:lnTo>
                    <a:pt x="3859" y="109"/>
                  </a:lnTo>
                  <a:lnTo>
                    <a:pt x="3859" y="113"/>
                  </a:lnTo>
                  <a:lnTo>
                    <a:pt x="3859" y="117"/>
                  </a:lnTo>
                  <a:lnTo>
                    <a:pt x="3859" y="121"/>
                  </a:lnTo>
                  <a:lnTo>
                    <a:pt x="3859" y="125"/>
                  </a:lnTo>
                  <a:lnTo>
                    <a:pt x="3859" y="129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37"/>
                  </a:lnTo>
                  <a:lnTo>
                    <a:pt x="3859" y="133"/>
                  </a:lnTo>
                  <a:lnTo>
                    <a:pt x="3859" y="129"/>
                  </a:lnTo>
                  <a:lnTo>
                    <a:pt x="3859" y="125"/>
                  </a:lnTo>
                  <a:lnTo>
                    <a:pt x="3859" y="121"/>
                  </a:lnTo>
                  <a:lnTo>
                    <a:pt x="3859" y="117"/>
                  </a:lnTo>
                  <a:lnTo>
                    <a:pt x="3859" y="113"/>
                  </a:lnTo>
                  <a:lnTo>
                    <a:pt x="3859" y="109"/>
                  </a:lnTo>
                  <a:lnTo>
                    <a:pt x="3859" y="106"/>
                  </a:lnTo>
                  <a:lnTo>
                    <a:pt x="3859" y="98"/>
                  </a:lnTo>
                  <a:lnTo>
                    <a:pt x="3859" y="94"/>
                  </a:lnTo>
                  <a:lnTo>
                    <a:pt x="3859" y="86"/>
                  </a:lnTo>
                  <a:lnTo>
                    <a:pt x="3859" y="74"/>
                  </a:lnTo>
                  <a:lnTo>
                    <a:pt x="3859" y="66"/>
                  </a:lnTo>
                  <a:lnTo>
                    <a:pt x="3859" y="62"/>
                  </a:lnTo>
                  <a:lnTo>
                    <a:pt x="3859" y="51"/>
                  </a:lnTo>
                  <a:lnTo>
                    <a:pt x="3859" y="43"/>
                  </a:lnTo>
                  <a:lnTo>
                    <a:pt x="3859" y="35"/>
                  </a:lnTo>
                  <a:lnTo>
                    <a:pt x="3859" y="19"/>
                  </a:lnTo>
                  <a:lnTo>
                    <a:pt x="3859" y="15"/>
                  </a:lnTo>
                  <a:lnTo>
                    <a:pt x="3859" y="11"/>
                  </a:lnTo>
                  <a:lnTo>
                    <a:pt x="3859" y="15"/>
                  </a:lnTo>
                  <a:lnTo>
                    <a:pt x="3859" y="19"/>
                  </a:lnTo>
                  <a:lnTo>
                    <a:pt x="3859" y="23"/>
                  </a:lnTo>
                  <a:lnTo>
                    <a:pt x="3859" y="27"/>
                  </a:lnTo>
                  <a:lnTo>
                    <a:pt x="3859" y="31"/>
                  </a:lnTo>
                  <a:lnTo>
                    <a:pt x="3859" y="35"/>
                  </a:lnTo>
                  <a:lnTo>
                    <a:pt x="3859" y="39"/>
                  </a:lnTo>
                  <a:lnTo>
                    <a:pt x="3859" y="43"/>
                  </a:lnTo>
                  <a:lnTo>
                    <a:pt x="3859" y="47"/>
                  </a:lnTo>
                  <a:lnTo>
                    <a:pt x="3859" y="51"/>
                  </a:lnTo>
                  <a:lnTo>
                    <a:pt x="3859" y="55"/>
                  </a:lnTo>
                  <a:lnTo>
                    <a:pt x="3859" y="58"/>
                  </a:lnTo>
                  <a:lnTo>
                    <a:pt x="3859" y="62"/>
                  </a:lnTo>
                  <a:lnTo>
                    <a:pt x="3859" y="66"/>
                  </a:lnTo>
                  <a:lnTo>
                    <a:pt x="3859" y="70"/>
                  </a:lnTo>
                  <a:lnTo>
                    <a:pt x="3859" y="74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4"/>
                  </a:lnTo>
                  <a:lnTo>
                    <a:pt x="3859" y="82"/>
                  </a:lnTo>
                  <a:lnTo>
                    <a:pt x="3859" y="78"/>
                  </a:lnTo>
                  <a:lnTo>
                    <a:pt x="3859" y="82"/>
                  </a:lnTo>
                  <a:lnTo>
                    <a:pt x="3859" y="90"/>
                  </a:lnTo>
                  <a:lnTo>
                    <a:pt x="3859" y="94"/>
                  </a:lnTo>
                  <a:lnTo>
                    <a:pt x="3859" y="90"/>
                  </a:lnTo>
                  <a:lnTo>
                    <a:pt x="3859" y="82"/>
                  </a:lnTo>
                  <a:lnTo>
                    <a:pt x="3859" y="7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3" name="Rectangle 65"/>
            <p:cNvSpPr>
              <a:spLocks noChangeArrowheads="1"/>
            </p:cNvSpPr>
            <p:nvPr/>
          </p:nvSpPr>
          <p:spPr bwMode="auto">
            <a:xfrm>
              <a:off x="1683" y="1475"/>
              <a:ext cx="22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1114" name="Freeform 66"/>
            <p:cNvSpPr>
              <a:spLocks/>
            </p:cNvSpPr>
            <p:nvPr/>
          </p:nvSpPr>
          <p:spPr bwMode="auto">
            <a:xfrm>
              <a:off x="866" y="760"/>
              <a:ext cx="3859" cy="640"/>
            </a:xfrm>
            <a:custGeom>
              <a:avLst/>
              <a:gdLst>
                <a:gd name="T0" fmla="*/ 2625 w 3859"/>
                <a:gd name="T1" fmla="*/ 322 h 640"/>
                <a:gd name="T2" fmla="*/ 3859 w 3859"/>
                <a:gd name="T3" fmla="*/ 322 h 640"/>
                <a:gd name="T4" fmla="*/ 3859 w 3859"/>
                <a:gd name="T5" fmla="*/ 322 h 640"/>
                <a:gd name="T6" fmla="*/ 3859 w 3859"/>
                <a:gd name="T7" fmla="*/ 322 h 640"/>
                <a:gd name="T8" fmla="*/ 3859 w 3859"/>
                <a:gd name="T9" fmla="*/ 322 h 640"/>
                <a:gd name="T10" fmla="*/ 3859 w 3859"/>
                <a:gd name="T11" fmla="*/ 322 h 640"/>
                <a:gd name="T12" fmla="*/ 3859 w 3859"/>
                <a:gd name="T13" fmla="*/ 322 h 640"/>
                <a:gd name="T14" fmla="*/ 3859 w 3859"/>
                <a:gd name="T15" fmla="*/ 322 h 640"/>
                <a:gd name="T16" fmla="*/ 3859 w 3859"/>
                <a:gd name="T17" fmla="*/ 322 h 640"/>
                <a:gd name="T18" fmla="*/ 3859 w 3859"/>
                <a:gd name="T19" fmla="*/ 322 h 640"/>
                <a:gd name="T20" fmla="*/ 3859 w 3859"/>
                <a:gd name="T21" fmla="*/ 322 h 640"/>
                <a:gd name="T22" fmla="*/ 3859 w 3859"/>
                <a:gd name="T23" fmla="*/ 322 h 640"/>
                <a:gd name="T24" fmla="*/ 3859 w 3859"/>
                <a:gd name="T25" fmla="*/ 322 h 640"/>
                <a:gd name="T26" fmla="*/ 3859 w 3859"/>
                <a:gd name="T27" fmla="*/ 322 h 640"/>
                <a:gd name="T28" fmla="*/ 3859 w 3859"/>
                <a:gd name="T29" fmla="*/ 322 h 640"/>
                <a:gd name="T30" fmla="*/ 3859 w 3859"/>
                <a:gd name="T31" fmla="*/ 322 h 640"/>
                <a:gd name="T32" fmla="*/ 3859 w 3859"/>
                <a:gd name="T33" fmla="*/ 322 h 640"/>
                <a:gd name="T34" fmla="*/ 3859 w 3859"/>
                <a:gd name="T35" fmla="*/ 322 h 640"/>
                <a:gd name="T36" fmla="*/ 3859 w 3859"/>
                <a:gd name="T37" fmla="*/ 322 h 640"/>
                <a:gd name="T38" fmla="*/ 3859 w 3859"/>
                <a:gd name="T39" fmla="*/ 322 h 640"/>
                <a:gd name="T40" fmla="*/ 3859 w 3859"/>
                <a:gd name="T41" fmla="*/ 322 h 640"/>
                <a:gd name="T42" fmla="*/ 3859 w 3859"/>
                <a:gd name="T43" fmla="*/ 322 h 640"/>
                <a:gd name="T44" fmla="*/ 3859 w 3859"/>
                <a:gd name="T45" fmla="*/ 322 h 640"/>
                <a:gd name="T46" fmla="*/ 3859 w 3859"/>
                <a:gd name="T47" fmla="*/ 322 h 640"/>
                <a:gd name="T48" fmla="*/ 3859 w 3859"/>
                <a:gd name="T49" fmla="*/ 322 h 640"/>
                <a:gd name="T50" fmla="*/ 3859 w 3859"/>
                <a:gd name="T51" fmla="*/ 322 h 640"/>
                <a:gd name="T52" fmla="*/ 3859 w 3859"/>
                <a:gd name="T53" fmla="*/ 322 h 640"/>
                <a:gd name="T54" fmla="*/ 3859 w 3859"/>
                <a:gd name="T55" fmla="*/ 322 h 640"/>
                <a:gd name="T56" fmla="*/ 3859 w 3859"/>
                <a:gd name="T57" fmla="*/ 322 h 640"/>
                <a:gd name="T58" fmla="*/ 3859 w 3859"/>
                <a:gd name="T59" fmla="*/ 322 h 640"/>
                <a:gd name="T60" fmla="*/ 3859 w 3859"/>
                <a:gd name="T61" fmla="*/ 322 h 640"/>
                <a:gd name="T62" fmla="*/ 3859 w 3859"/>
                <a:gd name="T63" fmla="*/ 322 h 640"/>
                <a:gd name="T64" fmla="*/ 3859 w 3859"/>
                <a:gd name="T65" fmla="*/ 322 h 640"/>
                <a:gd name="T66" fmla="*/ 3859 w 3859"/>
                <a:gd name="T67" fmla="*/ 322 h 640"/>
                <a:gd name="T68" fmla="*/ 3859 w 3859"/>
                <a:gd name="T69" fmla="*/ 322 h 640"/>
                <a:gd name="T70" fmla="*/ 3859 w 3859"/>
                <a:gd name="T71" fmla="*/ 322 h 640"/>
                <a:gd name="T72" fmla="*/ 3859 w 3859"/>
                <a:gd name="T73" fmla="*/ 322 h 640"/>
                <a:gd name="T74" fmla="*/ 3859 w 3859"/>
                <a:gd name="T75" fmla="*/ 322 h 640"/>
                <a:gd name="T76" fmla="*/ 3859 w 3859"/>
                <a:gd name="T77" fmla="*/ 322 h 640"/>
                <a:gd name="T78" fmla="*/ 3859 w 3859"/>
                <a:gd name="T79" fmla="*/ 322 h 640"/>
                <a:gd name="T80" fmla="*/ 3859 w 3859"/>
                <a:gd name="T81" fmla="*/ 322 h 640"/>
                <a:gd name="T82" fmla="*/ 3859 w 3859"/>
                <a:gd name="T83" fmla="*/ 322 h 640"/>
                <a:gd name="T84" fmla="*/ 3859 w 3859"/>
                <a:gd name="T85" fmla="*/ 322 h 640"/>
                <a:gd name="T86" fmla="*/ 3859 w 3859"/>
                <a:gd name="T87" fmla="*/ 322 h 640"/>
                <a:gd name="T88" fmla="*/ 3859 w 3859"/>
                <a:gd name="T89" fmla="*/ 322 h 640"/>
                <a:gd name="T90" fmla="*/ 3859 w 3859"/>
                <a:gd name="T91" fmla="*/ 322 h 640"/>
                <a:gd name="T92" fmla="*/ 3859 w 3859"/>
                <a:gd name="T93" fmla="*/ 322 h 640"/>
                <a:gd name="T94" fmla="*/ 3859 w 3859"/>
                <a:gd name="T95" fmla="*/ 322 h 640"/>
                <a:gd name="T96" fmla="*/ 3859 w 3859"/>
                <a:gd name="T97" fmla="*/ 322 h 640"/>
                <a:gd name="T98" fmla="*/ 3859 w 3859"/>
                <a:gd name="T99" fmla="*/ 322 h 640"/>
                <a:gd name="T100" fmla="*/ 3859 w 3859"/>
                <a:gd name="T101" fmla="*/ 322 h 640"/>
                <a:gd name="T102" fmla="*/ 3859 w 3859"/>
                <a:gd name="T103" fmla="*/ 322 h 640"/>
                <a:gd name="T104" fmla="*/ 3859 w 3859"/>
                <a:gd name="T105" fmla="*/ 322 h 640"/>
                <a:gd name="T106" fmla="*/ 3859 w 3859"/>
                <a:gd name="T107" fmla="*/ 322 h 640"/>
                <a:gd name="T108" fmla="*/ 3859 w 3859"/>
                <a:gd name="T109" fmla="*/ 322 h 640"/>
                <a:gd name="T110" fmla="*/ 3859 w 3859"/>
                <a:gd name="T111" fmla="*/ 322 h 640"/>
                <a:gd name="T112" fmla="*/ 3859 w 3859"/>
                <a:gd name="T113" fmla="*/ 322 h 640"/>
                <a:gd name="T114" fmla="*/ 3859 w 3859"/>
                <a:gd name="T115" fmla="*/ 322 h 640"/>
                <a:gd name="T116" fmla="*/ 3859 w 3859"/>
                <a:gd name="T117" fmla="*/ 322 h 640"/>
                <a:gd name="T118" fmla="*/ 3859 w 3859"/>
                <a:gd name="T119" fmla="*/ 322 h 640"/>
                <a:gd name="T120" fmla="*/ 3859 w 3859"/>
                <a:gd name="T121" fmla="*/ 322 h 640"/>
                <a:gd name="T122" fmla="*/ 3859 w 3859"/>
                <a:gd name="T123" fmla="*/ 322 h 640"/>
                <a:gd name="T124" fmla="*/ 3859 w 3859"/>
                <a:gd name="T125" fmla="*/ 632 h 6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59"/>
                <a:gd name="T190" fmla="*/ 0 h 640"/>
                <a:gd name="T191" fmla="*/ 3859 w 3859"/>
                <a:gd name="T192" fmla="*/ 640 h 6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59" h="640">
                  <a:moveTo>
                    <a:pt x="0" y="322"/>
                  </a:moveTo>
                  <a:lnTo>
                    <a:pt x="55" y="326"/>
                  </a:lnTo>
                  <a:lnTo>
                    <a:pt x="83" y="334"/>
                  </a:lnTo>
                  <a:lnTo>
                    <a:pt x="115" y="346"/>
                  </a:lnTo>
                  <a:lnTo>
                    <a:pt x="142" y="357"/>
                  </a:lnTo>
                  <a:lnTo>
                    <a:pt x="170" y="373"/>
                  </a:lnTo>
                  <a:lnTo>
                    <a:pt x="202" y="389"/>
                  </a:lnTo>
                  <a:lnTo>
                    <a:pt x="234" y="408"/>
                  </a:lnTo>
                  <a:lnTo>
                    <a:pt x="294" y="452"/>
                  </a:lnTo>
                  <a:lnTo>
                    <a:pt x="326" y="471"/>
                  </a:lnTo>
                  <a:lnTo>
                    <a:pt x="358" y="491"/>
                  </a:lnTo>
                  <a:lnTo>
                    <a:pt x="385" y="511"/>
                  </a:lnTo>
                  <a:lnTo>
                    <a:pt x="418" y="530"/>
                  </a:lnTo>
                  <a:lnTo>
                    <a:pt x="450" y="554"/>
                  </a:lnTo>
                  <a:lnTo>
                    <a:pt x="482" y="573"/>
                  </a:lnTo>
                  <a:lnTo>
                    <a:pt x="509" y="589"/>
                  </a:lnTo>
                  <a:lnTo>
                    <a:pt x="537" y="605"/>
                  </a:lnTo>
                  <a:lnTo>
                    <a:pt x="569" y="617"/>
                  </a:lnTo>
                  <a:lnTo>
                    <a:pt x="624" y="636"/>
                  </a:lnTo>
                  <a:lnTo>
                    <a:pt x="656" y="640"/>
                  </a:lnTo>
                  <a:lnTo>
                    <a:pt x="684" y="640"/>
                  </a:lnTo>
                  <a:lnTo>
                    <a:pt x="707" y="640"/>
                  </a:lnTo>
                  <a:lnTo>
                    <a:pt x="734" y="640"/>
                  </a:lnTo>
                  <a:lnTo>
                    <a:pt x="785" y="609"/>
                  </a:lnTo>
                  <a:lnTo>
                    <a:pt x="817" y="573"/>
                  </a:lnTo>
                  <a:lnTo>
                    <a:pt x="849" y="534"/>
                  </a:lnTo>
                  <a:lnTo>
                    <a:pt x="876" y="499"/>
                  </a:lnTo>
                  <a:lnTo>
                    <a:pt x="909" y="463"/>
                  </a:lnTo>
                  <a:lnTo>
                    <a:pt x="941" y="424"/>
                  </a:lnTo>
                  <a:lnTo>
                    <a:pt x="968" y="389"/>
                  </a:lnTo>
                  <a:lnTo>
                    <a:pt x="1000" y="353"/>
                  </a:lnTo>
                  <a:lnTo>
                    <a:pt x="1051" y="295"/>
                  </a:lnTo>
                  <a:lnTo>
                    <a:pt x="1083" y="255"/>
                  </a:lnTo>
                  <a:lnTo>
                    <a:pt x="1115" y="220"/>
                  </a:lnTo>
                  <a:lnTo>
                    <a:pt x="1147" y="181"/>
                  </a:lnTo>
                  <a:lnTo>
                    <a:pt x="1179" y="145"/>
                  </a:lnTo>
                  <a:lnTo>
                    <a:pt x="1211" y="106"/>
                  </a:lnTo>
                  <a:lnTo>
                    <a:pt x="1239" y="71"/>
                  </a:lnTo>
                  <a:lnTo>
                    <a:pt x="1271" y="32"/>
                  </a:lnTo>
                  <a:lnTo>
                    <a:pt x="1322" y="0"/>
                  </a:lnTo>
                  <a:lnTo>
                    <a:pt x="1349" y="0"/>
                  </a:lnTo>
                  <a:lnTo>
                    <a:pt x="1372" y="0"/>
                  </a:lnTo>
                  <a:lnTo>
                    <a:pt x="1404" y="4"/>
                  </a:lnTo>
                  <a:lnTo>
                    <a:pt x="1459" y="12"/>
                  </a:lnTo>
                  <a:lnTo>
                    <a:pt x="1491" y="24"/>
                  </a:lnTo>
                  <a:lnTo>
                    <a:pt x="1519" y="35"/>
                  </a:lnTo>
                  <a:lnTo>
                    <a:pt x="1546" y="51"/>
                  </a:lnTo>
                  <a:lnTo>
                    <a:pt x="1578" y="67"/>
                  </a:lnTo>
                  <a:lnTo>
                    <a:pt x="1611" y="90"/>
                  </a:lnTo>
                  <a:lnTo>
                    <a:pt x="1638" y="110"/>
                  </a:lnTo>
                  <a:lnTo>
                    <a:pt x="1670" y="130"/>
                  </a:lnTo>
                  <a:lnTo>
                    <a:pt x="1702" y="153"/>
                  </a:lnTo>
                  <a:lnTo>
                    <a:pt x="1767" y="193"/>
                  </a:lnTo>
                  <a:lnTo>
                    <a:pt x="1799" y="212"/>
                  </a:lnTo>
                  <a:lnTo>
                    <a:pt x="1831" y="236"/>
                  </a:lnTo>
                  <a:lnTo>
                    <a:pt x="1863" y="255"/>
                  </a:lnTo>
                  <a:lnTo>
                    <a:pt x="1890" y="275"/>
                  </a:lnTo>
                  <a:lnTo>
                    <a:pt x="1918" y="287"/>
                  </a:lnTo>
                  <a:lnTo>
                    <a:pt x="1950" y="299"/>
                  </a:lnTo>
                  <a:lnTo>
                    <a:pt x="1978" y="310"/>
                  </a:lnTo>
                  <a:lnTo>
                    <a:pt x="2005" y="318"/>
                  </a:lnTo>
                  <a:lnTo>
                    <a:pt x="2065" y="322"/>
                  </a:lnTo>
                  <a:lnTo>
                    <a:pt x="2088" y="322"/>
                  </a:lnTo>
                  <a:lnTo>
                    <a:pt x="2115" y="322"/>
                  </a:lnTo>
                  <a:lnTo>
                    <a:pt x="2143" y="322"/>
                  </a:lnTo>
                  <a:lnTo>
                    <a:pt x="2203" y="322"/>
                  </a:lnTo>
                  <a:lnTo>
                    <a:pt x="2230" y="322"/>
                  </a:lnTo>
                  <a:lnTo>
                    <a:pt x="2262" y="322"/>
                  </a:lnTo>
                  <a:lnTo>
                    <a:pt x="2294" y="322"/>
                  </a:lnTo>
                  <a:lnTo>
                    <a:pt x="2322" y="322"/>
                  </a:lnTo>
                  <a:lnTo>
                    <a:pt x="2354" y="322"/>
                  </a:lnTo>
                  <a:lnTo>
                    <a:pt x="2386" y="322"/>
                  </a:lnTo>
                  <a:lnTo>
                    <a:pt x="2414" y="322"/>
                  </a:lnTo>
                  <a:lnTo>
                    <a:pt x="2446" y="322"/>
                  </a:lnTo>
                  <a:lnTo>
                    <a:pt x="2496" y="322"/>
                  </a:lnTo>
                  <a:lnTo>
                    <a:pt x="2524" y="322"/>
                  </a:lnTo>
                  <a:lnTo>
                    <a:pt x="2547" y="322"/>
                  </a:lnTo>
                  <a:lnTo>
                    <a:pt x="2597" y="322"/>
                  </a:lnTo>
                  <a:lnTo>
                    <a:pt x="2625" y="322"/>
                  </a:lnTo>
                  <a:lnTo>
                    <a:pt x="2648" y="322"/>
                  </a:lnTo>
                  <a:lnTo>
                    <a:pt x="2675" y="322"/>
                  </a:lnTo>
                  <a:lnTo>
                    <a:pt x="2726" y="322"/>
                  </a:lnTo>
                  <a:lnTo>
                    <a:pt x="2749" y="322"/>
                  </a:lnTo>
                  <a:lnTo>
                    <a:pt x="2776" y="322"/>
                  </a:lnTo>
                  <a:lnTo>
                    <a:pt x="2827" y="322"/>
                  </a:lnTo>
                  <a:lnTo>
                    <a:pt x="2849" y="322"/>
                  </a:lnTo>
                  <a:lnTo>
                    <a:pt x="2882" y="322"/>
                  </a:lnTo>
                  <a:lnTo>
                    <a:pt x="2914" y="322"/>
                  </a:lnTo>
                  <a:lnTo>
                    <a:pt x="2941" y="322"/>
                  </a:lnTo>
                  <a:lnTo>
                    <a:pt x="3005" y="322"/>
                  </a:lnTo>
                  <a:lnTo>
                    <a:pt x="3033" y="322"/>
                  </a:lnTo>
                  <a:lnTo>
                    <a:pt x="3065" y="322"/>
                  </a:lnTo>
                  <a:lnTo>
                    <a:pt x="3097" y="322"/>
                  </a:lnTo>
                  <a:lnTo>
                    <a:pt x="3125" y="322"/>
                  </a:lnTo>
                  <a:lnTo>
                    <a:pt x="3157" y="322"/>
                  </a:lnTo>
                  <a:lnTo>
                    <a:pt x="3180" y="322"/>
                  </a:lnTo>
                  <a:lnTo>
                    <a:pt x="3230" y="322"/>
                  </a:lnTo>
                  <a:lnTo>
                    <a:pt x="3258" y="322"/>
                  </a:lnTo>
                  <a:lnTo>
                    <a:pt x="3285" y="322"/>
                  </a:lnTo>
                  <a:lnTo>
                    <a:pt x="3308" y="322"/>
                  </a:lnTo>
                  <a:lnTo>
                    <a:pt x="3359" y="322"/>
                  </a:lnTo>
                  <a:lnTo>
                    <a:pt x="3386" y="322"/>
                  </a:lnTo>
                  <a:lnTo>
                    <a:pt x="3409" y="322"/>
                  </a:lnTo>
                  <a:lnTo>
                    <a:pt x="3460" y="322"/>
                  </a:lnTo>
                  <a:lnTo>
                    <a:pt x="3487" y="322"/>
                  </a:lnTo>
                  <a:lnTo>
                    <a:pt x="3510" y="322"/>
                  </a:lnTo>
                  <a:lnTo>
                    <a:pt x="3561" y="322"/>
                  </a:lnTo>
                  <a:lnTo>
                    <a:pt x="3593" y="322"/>
                  </a:lnTo>
                  <a:lnTo>
                    <a:pt x="3625" y="322"/>
                  </a:lnTo>
                  <a:lnTo>
                    <a:pt x="3652" y="322"/>
                  </a:lnTo>
                  <a:lnTo>
                    <a:pt x="3685" y="322"/>
                  </a:lnTo>
                  <a:lnTo>
                    <a:pt x="3717" y="322"/>
                  </a:lnTo>
                  <a:lnTo>
                    <a:pt x="3744" y="322"/>
                  </a:lnTo>
                  <a:lnTo>
                    <a:pt x="3808" y="322"/>
                  </a:lnTo>
                  <a:lnTo>
                    <a:pt x="3836" y="322"/>
                  </a:lnTo>
                  <a:lnTo>
                    <a:pt x="3859" y="322"/>
                  </a:lnTo>
                  <a:lnTo>
                    <a:pt x="3859" y="310"/>
                  </a:lnTo>
                  <a:lnTo>
                    <a:pt x="3859" y="299"/>
                  </a:lnTo>
                  <a:lnTo>
                    <a:pt x="3859" y="287"/>
                  </a:lnTo>
                  <a:lnTo>
                    <a:pt x="3859" y="271"/>
                  </a:lnTo>
                  <a:lnTo>
                    <a:pt x="3859" y="255"/>
                  </a:lnTo>
                  <a:lnTo>
                    <a:pt x="3859" y="236"/>
                  </a:lnTo>
                  <a:lnTo>
                    <a:pt x="3859" y="212"/>
                  </a:lnTo>
                  <a:lnTo>
                    <a:pt x="3859" y="193"/>
                  </a:lnTo>
                  <a:lnTo>
                    <a:pt x="3859" y="173"/>
                  </a:lnTo>
                  <a:lnTo>
                    <a:pt x="3859" y="130"/>
                  </a:lnTo>
                  <a:lnTo>
                    <a:pt x="3859" y="110"/>
                  </a:lnTo>
                  <a:lnTo>
                    <a:pt x="3859" y="90"/>
                  </a:lnTo>
                  <a:lnTo>
                    <a:pt x="3859" y="67"/>
                  </a:lnTo>
                  <a:lnTo>
                    <a:pt x="3859" y="51"/>
                  </a:lnTo>
                  <a:lnTo>
                    <a:pt x="3859" y="35"/>
                  </a:lnTo>
                  <a:lnTo>
                    <a:pt x="3859" y="24"/>
                  </a:lnTo>
                  <a:lnTo>
                    <a:pt x="3859" y="12"/>
                  </a:lnTo>
                  <a:lnTo>
                    <a:pt x="3859" y="8"/>
                  </a:lnTo>
                  <a:lnTo>
                    <a:pt x="3859" y="0"/>
                  </a:lnTo>
                  <a:lnTo>
                    <a:pt x="3859" y="8"/>
                  </a:lnTo>
                  <a:lnTo>
                    <a:pt x="3859" y="71"/>
                  </a:lnTo>
                  <a:lnTo>
                    <a:pt x="3859" y="106"/>
                  </a:lnTo>
                  <a:lnTo>
                    <a:pt x="3859" y="145"/>
                  </a:lnTo>
                  <a:lnTo>
                    <a:pt x="3859" y="181"/>
                  </a:lnTo>
                  <a:lnTo>
                    <a:pt x="3859" y="220"/>
                  </a:lnTo>
                  <a:lnTo>
                    <a:pt x="3859" y="255"/>
                  </a:lnTo>
                  <a:lnTo>
                    <a:pt x="3859" y="295"/>
                  </a:lnTo>
                  <a:lnTo>
                    <a:pt x="3859" y="322"/>
                  </a:lnTo>
                  <a:lnTo>
                    <a:pt x="3859" y="389"/>
                  </a:lnTo>
                  <a:lnTo>
                    <a:pt x="3859" y="424"/>
                  </a:lnTo>
                  <a:lnTo>
                    <a:pt x="3859" y="463"/>
                  </a:lnTo>
                  <a:lnTo>
                    <a:pt x="3859" y="499"/>
                  </a:lnTo>
                  <a:lnTo>
                    <a:pt x="3859" y="534"/>
                  </a:lnTo>
                  <a:lnTo>
                    <a:pt x="3859" y="573"/>
                  </a:lnTo>
                  <a:lnTo>
                    <a:pt x="3859" y="609"/>
                  </a:lnTo>
                  <a:lnTo>
                    <a:pt x="3859" y="632"/>
                  </a:lnTo>
                  <a:lnTo>
                    <a:pt x="3859" y="640"/>
                  </a:lnTo>
                  <a:lnTo>
                    <a:pt x="3859" y="636"/>
                  </a:lnTo>
                  <a:lnTo>
                    <a:pt x="3859" y="628"/>
                  </a:lnTo>
                  <a:lnTo>
                    <a:pt x="3859" y="605"/>
                  </a:lnTo>
                  <a:lnTo>
                    <a:pt x="3859" y="589"/>
                  </a:lnTo>
                  <a:lnTo>
                    <a:pt x="3859" y="573"/>
                  </a:lnTo>
                  <a:lnTo>
                    <a:pt x="3859" y="554"/>
                  </a:lnTo>
                  <a:lnTo>
                    <a:pt x="3859" y="530"/>
                  </a:lnTo>
                  <a:lnTo>
                    <a:pt x="3859" y="511"/>
                  </a:lnTo>
                  <a:lnTo>
                    <a:pt x="3859" y="491"/>
                  </a:lnTo>
                  <a:lnTo>
                    <a:pt x="3859" y="471"/>
                  </a:lnTo>
                  <a:lnTo>
                    <a:pt x="3859" y="452"/>
                  </a:lnTo>
                  <a:lnTo>
                    <a:pt x="3859" y="428"/>
                  </a:lnTo>
                  <a:lnTo>
                    <a:pt x="3859" y="389"/>
                  </a:lnTo>
                  <a:lnTo>
                    <a:pt x="3859" y="373"/>
                  </a:lnTo>
                  <a:lnTo>
                    <a:pt x="3859" y="357"/>
                  </a:lnTo>
                  <a:lnTo>
                    <a:pt x="3859" y="346"/>
                  </a:lnTo>
                  <a:lnTo>
                    <a:pt x="3859" y="334"/>
                  </a:lnTo>
                  <a:lnTo>
                    <a:pt x="3859" y="326"/>
                  </a:lnTo>
                  <a:lnTo>
                    <a:pt x="3859" y="3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5" name="Rectangle 67"/>
            <p:cNvSpPr>
              <a:spLocks noChangeArrowheads="1"/>
            </p:cNvSpPr>
            <p:nvPr/>
          </p:nvSpPr>
          <p:spPr bwMode="auto">
            <a:xfrm>
              <a:off x="2004" y="1475"/>
              <a:ext cx="22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1116" name="Rectangle 68"/>
            <p:cNvSpPr>
              <a:spLocks noChangeArrowheads="1"/>
            </p:cNvSpPr>
            <p:nvPr/>
          </p:nvSpPr>
          <p:spPr bwMode="auto">
            <a:xfrm>
              <a:off x="866" y="1541"/>
              <a:ext cx="202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7" name="Rectangle 69"/>
            <p:cNvSpPr>
              <a:spLocks noChangeArrowheads="1"/>
            </p:cNvSpPr>
            <p:nvPr/>
          </p:nvSpPr>
          <p:spPr bwMode="auto">
            <a:xfrm>
              <a:off x="1348" y="1541"/>
              <a:ext cx="202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8" name="Rectangle 70"/>
            <p:cNvSpPr>
              <a:spLocks noChangeArrowheads="1"/>
            </p:cNvSpPr>
            <p:nvPr/>
          </p:nvSpPr>
          <p:spPr bwMode="auto">
            <a:xfrm>
              <a:off x="1600" y="1534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19" name="Rectangle 71"/>
            <p:cNvSpPr>
              <a:spLocks noChangeArrowheads="1"/>
            </p:cNvSpPr>
            <p:nvPr/>
          </p:nvSpPr>
          <p:spPr bwMode="auto">
            <a:xfrm>
              <a:off x="1866" y="1534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0" name="Rectangle 72"/>
            <p:cNvSpPr>
              <a:spLocks noChangeArrowheads="1"/>
            </p:cNvSpPr>
            <p:nvPr/>
          </p:nvSpPr>
          <p:spPr bwMode="auto">
            <a:xfrm>
              <a:off x="2137" y="1534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1" name="Rectangle 73"/>
            <p:cNvSpPr>
              <a:spLocks noChangeArrowheads="1"/>
            </p:cNvSpPr>
            <p:nvPr/>
          </p:nvSpPr>
          <p:spPr bwMode="auto">
            <a:xfrm>
              <a:off x="2238" y="1541"/>
              <a:ext cx="206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2" name="Rectangle 74"/>
            <p:cNvSpPr>
              <a:spLocks noChangeArrowheads="1"/>
            </p:cNvSpPr>
            <p:nvPr/>
          </p:nvSpPr>
          <p:spPr bwMode="auto">
            <a:xfrm>
              <a:off x="2729" y="1541"/>
              <a:ext cx="202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3" name="Rectangle 75"/>
            <p:cNvSpPr>
              <a:spLocks noChangeArrowheads="1"/>
            </p:cNvSpPr>
            <p:nvPr/>
          </p:nvSpPr>
          <p:spPr bwMode="auto">
            <a:xfrm>
              <a:off x="2954" y="1534"/>
              <a:ext cx="55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4" name="Rectangle 76"/>
            <p:cNvSpPr>
              <a:spLocks noChangeArrowheads="1"/>
            </p:cNvSpPr>
            <p:nvPr/>
          </p:nvSpPr>
          <p:spPr bwMode="auto">
            <a:xfrm>
              <a:off x="3312" y="1534"/>
              <a:ext cx="50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5" name="Rectangle 77"/>
            <p:cNvSpPr>
              <a:spLocks noChangeArrowheads="1"/>
            </p:cNvSpPr>
            <p:nvPr/>
          </p:nvSpPr>
          <p:spPr bwMode="auto">
            <a:xfrm>
              <a:off x="3390" y="1541"/>
              <a:ext cx="50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6" name="Rectangle 78"/>
            <p:cNvSpPr>
              <a:spLocks noChangeArrowheads="1"/>
            </p:cNvSpPr>
            <p:nvPr/>
          </p:nvSpPr>
          <p:spPr bwMode="auto">
            <a:xfrm>
              <a:off x="3463" y="1541"/>
              <a:ext cx="10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7" name="Rectangle 79"/>
            <p:cNvSpPr>
              <a:spLocks noChangeArrowheads="1"/>
            </p:cNvSpPr>
            <p:nvPr/>
          </p:nvSpPr>
          <p:spPr bwMode="auto">
            <a:xfrm>
              <a:off x="3592" y="1541"/>
              <a:ext cx="50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8" name="Rectangle 80"/>
            <p:cNvSpPr>
              <a:spLocks noChangeArrowheads="1"/>
            </p:cNvSpPr>
            <p:nvPr/>
          </p:nvSpPr>
          <p:spPr bwMode="auto">
            <a:xfrm>
              <a:off x="3665" y="1534"/>
              <a:ext cx="50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29" name="Rectangle 81"/>
            <p:cNvSpPr>
              <a:spLocks noChangeArrowheads="1"/>
            </p:cNvSpPr>
            <p:nvPr/>
          </p:nvSpPr>
          <p:spPr bwMode="auto">
            <a:xfrm>
              <a:off x="4023" y="1534"/>
              <a:ext cx="50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0" name="Rectangle 82"/>
            <p:cNvSpPr>
              <a:spLocks noChangeArrowheads="1"/>
            </p:cNvSpPr>
            <p:nvPr/>
          </p:nvSpPr>
          <p:spPr bwMode="auto">
            <a:xfrm>
              <a:off x="4096" y="1541"/>
              <a:ext cx="55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1" name="Rectangle 83"/>
            <p:cNvSpPr>
              <a:spLocks noChangeArrowheads="1"/>
            </p:cNvSpPr>
            <p:nvPr/>
          </p:nvSpPr>
          <p:spPr bwMode="auto">
            <a:xfrm>
              <a:off x="4174" y="1541"/>
              <a:ext cx="10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2" name="Rectangle 84"/>
            <p:cNvSpPr>
              <a:spLocks noChangeArrowheads="1"/>
            </p:cNvSpPr>
            <p:nvPr/>
          </p:nvSpPr>
          <p:spPr bwMode="auto">
            <a:xfrm>
              <a:off x="4303" y="1541"/>
              <a:ext cx="50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33" name="Rectangle 85"/>
            <p:cNvSpPr>
              <a:spLocks noChangeArrowheads="1"/>
            </p:cNvSpPr>
            <p:nvPr/>
          </p:nvSpPr>
          <p:spPr bwMode="auto">
            <a:xfrm>
              <a:off x="4376" y="1534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3" name="Group 88"/>
          <p:cNvGrpSpPr>
            <a:grpSpLocks noChangeAspect="1"/>
          </p:cNvGrpSpPr>
          <p:nvPr/>
        </p:nvGrpSpPr>
        <p:grpSpPr bwMode="auto">
          <a:xfrm>
            <a:off x="1327150" y="2633663"/>
            <a:ext cx="6403975" cy="1560512"/>
            <a:chOff x="805" y="1743"/>
            <a:chExt cx="4034" cy="983"/>
          </a:xfrm>
        </p:grpSpPr>
        <p:sp>
          <p:nvSpPr>
            <p:cNvPr id="80986" name="AutoShape 87"/>
            <p:cNvSpPr>
              <a:spLocks noChangeAspect="1" noChangeArrowheads="1" noTextEdit="1"/>
            </p:cNvSpPr>
            <p:nvPr/>
          </p:nvSpPr>
          <p:spPr bwMode="auto">
            <a:xfrm>
              <a:off x="806" y="1743"/>
              <a:ext cx="402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Rectangle 89"/>
            <p:cNvSpPr>
              <a:spLocks noChangeArrowheads="1"/>
            </p:cNvSpPr>
            <p:nvPr/>
          </p:nvSpPr>
          <p:spPr bwMode="auto">
            <a:xfrm>
              <a:off x="806" y="1743"/>
              <a:ext cx="4029" cy="9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Rectangle 90"/>
            <p:cNvSpPr>
              <a:spLocks noChangeArrowheads="1"/>
            </p:cNvSpPr>
            <p:nvPr/>
          </p:nvSpPr>
          <p:spPr bwMode="auto">
            <a:xfrm>
              <a:off x="862" y="1837"/>
              <a:ext cx="3917" cy="79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Rectangle 91"/>
            <p:cNvSpPr>
              <a:spLocks noChangeArrowheads="1"/>
            </p:cNvSpPr>
            <p:nvPr/>
          </p:nvSpPr>
          <p:spPr bwMode="auto">
            <a:xfrm>
              <a:off x="4723" y="2636"/>
              <a:ext cx="9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76</a:t>
              </a:r>
              <a:endParaRPr lang="en-US"/>
            </a:p>
          </p:txBody>
        </p:sp>
        <p:sp>
          <p:nvSpPr>
            <p:cNvPr id="80990" name="Rectangle 92"/>
            <p:cNvSpPr>
              <a:spLocks noChangeArrowheads="1"/>
            </p:cNvSpPr>
            <p:nvPr/>
          </p:nvSpPr>
          <p:spPr bwMode="auto">
            <a:xfrm>
              <a:off x="862" y="2636"/>
              <a:ext cx="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0991" name="Rectangle 94"/>
            <p:cNvSpPr>
              <a:spLocks noChangeArrowheads="1"/>
            </p:cNvSpPr>
            <p:nvPr/>
          </p:nvSpPr>
          <p:spPr bwMode="auto">
            <a:xfrm>
              <a:off x="899" y="1794"/>
              <a:ext cx="37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0992" name="Rectangle 95"/>
            <p:cNvSpPr>
              <a:spLocks noChangeArrowheads="1"/>
            </p:cNvSpPr>
            <p:nvPr/>
          </p:nvSpPr>
          <p:spPr bwMode="auto">
            <a:xfrm rot="-5400000">
              <a:off x="771" y="1817"/>
              <a:ext cx="12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0993" name="Rectangle 96"/>
            <p:cNvSpPr>
              <a:spLocks noChangeArrowheads="1"/>
            </p:cNvSpPr>
            <p:nvPr/>
          </p:nvSpPr>
          <p:spPr bwMode="auto">
            <a:xfrm rot="-5400000">
              <a:off x="803" y="2574"/>
              <a:ext cx="6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0994" name="Rectangle 97"/>
            <p:cNvSpPr>
              <a:spLocks noChangeArrowheads="1"/>
            </p:cNvSpPr>
            <p:nvPr/>
          </p:nvSpPr>
          <p:spPr bwMode="auto">
            <a:xfrm rot="-5400000">
              <a:off x="4758" y="1825"/>
              <a:ext cx="10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0995" name="Rectangle 98"/>
            <p:cNvSpPr>
              <a:spLocks noChangeArrowheads="1"/>
            </p:cNvSpPr>
            <p:nvPr/>
          </p:nvSpPr>
          <p:spPr bwMode="auto">
            <a:xfrm rot="-5400000">
              <a:off x="4749" y="2541"/>
              <a:ext cx="12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0996" name="Rectangle 99"/>
            <p:cNvSpPr>
              <a:spLocks noChangeArrowheads="1"/>
            </p:cNvSpPr>
            <p:nvPr/>
          </p:nvSpPr>
          <p:spPr bwMode="auto">
            <a:xfrm rot="-5400000">
              <a:off x="621" y="2124"/>
              <a:ext cx="42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0997" name="Rectangle 100"/>
            <p:cNvSpPr>
              <a:spLocks noChangeArrowheads="1"/>
            </p:cNvSpPr>
            <p:nvPr/>
          </p:nvSpPr>
          <p:spPr bwMode="auto">
            <a:xfrm rot="-5400000">
              <a:off x="4614" y="2137"/>
              <a:ext cx="39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0998" name="Line 101"/>
            <p:cNvSpPr>
              <a:spLocks noChangeShapeType="1"/>
            </p:cNvSpPr>
            <p:nvPr/>
          </p:nvSpPr>
          <p:spPr bwMode="auto">
            <a:xfrm flipH="1">
              <a:off x="4751" y="191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Line 102"/>
            <p:cNvSpPr>
              <a:spLocks noChangeShapeType="1"/>
            </p:cNvSpPr>
            <p:nvPr/>
          </p:nvSpPr>
          <p:spPr bwMode="auto">
            <a:xfrm>
              <a:off x="862" y="19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Line 103"/>
            <p:cNvSpPr>
              <a:spLocks noChangeShapeType="1"/>
            </p:cNvSpPr>
            <p:nvPr/>
          </p:nvSpPr>
          <p:spPr bwMode="auto">
            <a:xfrm flipV="1">
              <a:off x="1253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104"/>
            <p:cNvSpPr>
              <a:spLocks noChangeShapeType="1"/>
            </p:cNvSpPr>
            <p:nvPr/>
          </p:nvSpPr>
          <p:spPr bwMode="auto">
            <a:xfrm>
              <a:off x="1253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Line 105"/>
            <p:cNvSpPr>
              <a:spLocks noChangeShapeType="1"/>
            </p:cNvSpPr>
            <p:nvPr/>
          </p:nvSpPr>
          <p:spPr bwMode="auto">
            <a:xfrm flipH="1">
              <a:off x="4751" y="199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Line 106"/>
            <p:cNvSpPr>
              <a:spLocks noChangeShapeType="1"/>
            </p:cNvSpPr>
            <p:nvPr/>
          </p:nvSpPr>
          <p:spPr bwMode="auto">
            <a:xfrm>
              <a:off x="862" y="19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Line 107"/>
            <p:cNvSpPr>
              <a:spLocks noChangeShapeType="1"/>
            </p:cNvSpPr>
            <p:nvPr/>
          </p:nvSpPr>
          <p:spPr bwMode="auto">
            <a:xfrm flipV="1">
              <a:off x="1643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Line 108"/>
            <p:cNvSpPr>
              <a:spLocks noChangeShapeType="1"/>
            </p:cNvSpPr>
            <p:nvPr/>
          </p:nvSpPr>
          <p:spPr bwMode="auto">
            <a:xfrm>
              <a:off x="1643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Line 109"/>
            <p:cNvSpPr>
              <a:spLocks noChangeShapeType="1"/>
            </p:cNvSpPr>
            <p:nvPr/>
          </p:nvSpPr>
          <p:spPr bwMode="auto">
            <a:xfrm flipH="1">
              <a:off x="4751" y="207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7" name="Line 110"/>
            <p:cNvSpPr>
              <a:spLocks noChangeShapeType="1"/>
            </p:cNvSpPr>
            <p:nvPr/>
          </p:nvSpPr>
          <p:spPr bwMode="auto">
            <a:xfrm>
              <a:off x="862" y="207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Line 111"/>
            <p:cNvSpPr>
              <a:spLocks noChangeShapeType="1"/>
            </p:cNvSpPr>
            <p:nvPr/>
          </p:nvSpPr>
          <p:spPr bwMode="auto">
            <a:xfrm flipV="1">
              <a:off x="2034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9" name="Line 112"/>
            <p:cNvSpPr>
              <a:spLocks noChangeShapeType="1"/>
            </p:cNvSpPr>
            <p:nvPr/>
          </p:nvSpPr>
          <p:spPr bwMode="auto">
            <a:xfrm>
              <a:off x="2034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Line 113"/>
            <p:cNvSpPr>
              <a:spLocks noChangeShapeType="1"/>
            </p:cNvSpPr>
            <p:nvPr/>
          </p:nvSpPr>
          <p:spPr bwMode="auto">
            <a:xfrm flipH="1">
              <a:off x="4751" y="21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1" name="Line 114"/>
            <p:cNvSpPr>
              <a:spLocks noChangeShapeType="1"/>
            </p:cNvSpPr>
            <p:nvPr/>
          </p:nvSpPr>
          <p:spPr bwMode="auto">
            <a:xfrm>
              <a:off x="862" y="21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2" name="Line 115"/>
            <p:cNvSpPr>
              <a:spLocks noChangeShapeType="1"/>
            </p:cNvSpPr>
            <p:nvPr/>
          </p:nvSpPr>
          <p:spPr bwMode="auto">
            <a:xfrm flipV="1">
              <a:off x="2425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3" name="Line 116"/>
            <p:cNvSpPr>
              <a:spLocks noChangeShapeType="1"/>
            </p:cNvSpPr>
            <p:nvPr/>
          </p:nvSpPr>
          <p:spPr bwMode="auto">
            <a:xfrm>
              <a:off x="2425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Line 117"/>
            <p:cNvSpPr>
              <a:spLocks noChangeShapeType="1"/>
            </p:cNvSpPr>
            <p:nvPr/>
          </p:nvSpPr>
          <p:spPr bwMode="auto">
            <a:xfrm flipH="1">
              <a:off x="4751" y="22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5" name="Line 118"/>
            <p:cNvSpPr>
              <a:spLocks noChangeShapeType="1"/>
            </p:cNvSpPr>
            <p:nvPr/>
          </p:nvSpPr>
          <p:spPr bwMode="auto">
            <a:xfrm>
              <a:off x="862" y="223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Line 119"/>
            <p:cNvSpPr>
              <a:spLocks noChangeShapeType="1"/>
            </p:cNvSpPr>
            <p:nvPr/>
          </p:nvSpPr>
          <p:spPr bwMode="auto">
            <a:xfrm flipV="1">
              <a:off x="2821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7" name="Line 120"/>
            <p:cNvSpPr>
              <a:spLocks noChangeShapeType="1"/>
            </p:cNvSpPr>
            <p:nvPr/>
          </p:nvSpPr>
          <p:spPr bwMode="auto">
            <a:xfrm>
              <a:off x="2821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Line 121"/>
            <p:cNvSpPr>
              <a:spLocks noChangeShapeType="1"/>
            </p:cNvSpPr>
            <p:nvPr/>
          </p:nvSpPr>
          <p:spPr bwMode="auto">
            <a:xfrm flipH="1">
              <a:off x="4751" y="231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9" name="Line 122"/>
            <p:cNvSpPr>
              <a:spLocks noChangeShapeType="1"/>
            </p:cNvSpPr>
            <p:nvPr/>
          </p:nvSpPr>
          <p:spPr bwMode="auto">
            <a:xfrm>
              <a:off x="862" y="231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Line 123"/>
            <p:cNvSpPr>
              <a:spLocks noChangeShapeType="1"/>
            </p:cNvSpPr>
            <p:nvPr/>
          </p:nvSpPr>
          <p:spPr bwMode="auto">
            <a:xfrm flipV="1">
              <a:off x="3211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1" name="Line 124"/>
            <p:cNvSpPr>
              <a:spLocks noChangeShapeType="1"/>
            </p:cNvSpPr>
            <p:nvPr/>
          </p:nvSpPr>
          <p:spPr bwMode="auto">
            <a:xfrm>
              <a:off x="3211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Line 125"/>
            <p:cNvSpPr>
              <a:spLocks noChangeShapeType="1"/>
            </p:cNvSpPr>
            <p:nvPr/>
          </p:nvSpPr>
          <p:spPr bwMode="auto">
            <a:xfrm flipH="1">
              <a:off x="4751" y="23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3" name="Line 126"/>
            <p:cNvSpPr>
              <a:spLocks noChangeShapeType="1"/>
            </p:cNvSpPr>
            <p:nvPr/>
          </p:nvSpPr>
          <p:spPr bwMode="auto">
            <a:xfrm>
              <a:off x="862" y="23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4" name="Line 127"/>
            <p:cNvSpPr>
              <a:spLocks noChangeShapeType="1"/>
            </p:cNvSpPr>
            <p:nvPr/>
          </p:nvSpPr>
          <p:spPr bwMode="auto">
            <a:xfrm flipV="1">
              <a:off x="3602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5" name="Line 128"/>
            <p:cNvSpPr>
              <a:spLocks noChangeShapeType="1"/>
            </p:cNvSpPr>
            <p:nvPr/>
          </p:nvSpPr>
          <p:spPr bwMode="auto">
            <a:xfrm>
              <a:off x="3602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6" name="Line 129"/>
            <p:cNvSpPr>
              <a:spLocks noChangeShapeType="1"/>
            </p:cNvSpPr>
            <p:nvPr/>
          </p:nvSpPr>
          <p:spPr bwMode="auto">
            <a:xfrm flipH="1">
              <a:off x="4751" y="247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7" name="Line 130"/>
            <p:cNvSpPr>
              <a:spLocks noChangeShapeType="1"/>
            </p:cNvSpPr>
            <p:nvPr/>
          </p:nvSpPr>
          <p:spPr bwMode="auto">
            <a:xfrm>
              <a:off x="862" y="24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8" name="Line 131"/>
            <p:cNvSpPr>
              <a:spLocks noChangeShapeType="1"/>
            </p:cNvSpPr>
            <p:nvPr/>
          </p:nvSpPr>
          <p:spPr bwMode="auto">
            <a:xfrm flipV="1">
              <a:off x="3993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9" name="Line 132"/>
            <p:cNvSpPr>
              <a:spLocks noChangeShapeType="1"/>
            </p:cNvSpPr>
            <p:nvPr/>
          </p:nvSpPr>
          <p:spPr bwMode="auto">
            <a:xfrm>
              <a:off x="3993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0" name="Line 133"/>
            <p:cNvSpPr>
              <a:spLocks noChangeShapeType="1"/>
            </p:cNvSpPr>
            <p:nvPr/>
          </p:nvSpPr>
          <p:spPr bwMode="auto">
            <a:xfrm flipH="1">
              <a:off x="4751" y="254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1" name="Line 134"/>
            <p:cNvSpPr>
              <a:spLocks noChangeShapeType="1"/>
            </p:cNvSpPr>
            <p:nvPr/>
          </p:nvSpPr>
          <p:spPr bwMode="auto">
            <a:xfrm>
              <a:off x="862" y="254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2" name="Line 135"/>
            <p:cNvSpPr>
              <a:spLocks noChangeShapeType="1"/>
            </p:cNvSpPr>
            <p:nvPr/>
          </p:nvSpPr>
          <p:spPr bwMode="auto">
            <a:xfrm flipV="1">
              <a:off x="4384" y="2608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3" name="Line 136"/>
            <p:cNvSpPr>
              <a:spLocks noChangeShapeType="1"/>
            </p:cNvSpPr>
            <p:nvPr/>
          </p:nvSpPr>
          <p:spPr bwMode="auto">
            <a:xfrm>
              <a:off x="4384" y="1837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4" name="Freeform 137"/>
            <p:cNvSpPr>
              <a:spLocks/>
            </p:cNvSpPr>
            <p:nvPr/>
          </p:nvSpPr>
          <p:spPr bwMode="auto">
            <a:xfrm>
              <a:off x="862" y="2026"/>
              <a:ext cx="3917" cy="594"/>
            </a:xfrm>
            <a:custGeom>
              <a:avLst/>
              <a:gdLst>
                <a:gd name="T0" fmla="*/ 2661 w 3917"/>
                <a:gd name="T1" fmla="*/ 138 h 594"/>
                <a:gd name="T2" fmla="*/ 3917 w 3917"/>
                <a:gd name="T3" fmla="*/ 547 h 594"/>
                <a:gd name="T4" fmla="*/ 3917 w 3917"/>
                <a:gd name="T5" fmla="*/ 582 h 594"/>
                <a:gd name="T6" fmla="*/ 3917 w 3917"/>
                <a:gd name="T7" fmla="*/ 586 h 594"/>
                <a:gd name="T8" fmla="*/ 3917 w 3917"/>
                <a:gd name="T9" fmla="*/ 586 h 594"/>
                <a:gd name="T10" fmla="*/ 3917 w 3917"/>
                <a:gd name="T11" fmla="*/ 590 h 594"/>
                <a:gd name="T12" fmla="*/ 3917 w 3917"/>
                <a:gd name="T13" fmla="*/ 586 h 594"/>
                <a:gd name="T14" fmla="*/ 3917 w 3917"/>
                <a:gd name="T15" fmla="*/ 590 h 594"/>
                <a:gd name="T16" fmla="*/ 3917 w 3917"/>
                <a:gd name="T17" fmla="*/ 590 h 594"/>
                <a:gd name="T18" fmla="*/ 3917 w 3917"/>
                <a:gd name="T19" fmla="*/ 590 h 594"/>
                <a:gd name="T20" fmla="*/ 3917 w 3917"/>
                <a:gd name="T21" fmla="*/ 586 h 594"/>
                <a:gd name="T22" fmla="*/ 3917 w 3917"/>
                <a:gd name="T23" fmla="*/ 586 h 594"/>
                <a:gd name="T24" fmla="*/ 3917 w 3917"/>
                <a:gd name="T25" fmla="*/ 586 h 594"/>
                <a:gd name="T26" fmla="*/ 3917 w 3917"/>
                <a:gd name="T27" fmla="*/ 582 h 594"/>
                <a:gd name="T28" fmla="*/ 3917 w 3917"/>
                <a:gd name="T29" fmla="*/ 582 h 594"/>
                <a:gd name="T30" fmla="*/ 3917 w 3917"/>
                <a:gd name="T31" fmla="*/ 582 h 594"/>
                <a:gd name="T32" fmla="*/ 3917 w 3917"/>
                <a:gd name="T33" fmla="*/ 582 h 594"/>
                <a:gd name="T34" fmla="*/ 3917 w 3917"/>
                <a:gd name="T35" fmla="*/ 574 h 594"/>
                <a:gd name="T36" fmla="*/ 3917 w 3917"/>
                <a:gd name="T37" fmla="*/ 578 h 594"/>
                <a:gd name="T38" fmla="*/ 3917 w 3917"/>
                <a:gd name="T39" fmla="*/ 574 h 594"/>
                <a:gd name="T40" fmla="*/ 3917 w 3917"/>
                <a:gd name="T41" fmla="*/ 578 h 594"/>
                <a:gd name="T42" fmla="*/ 3917 w 3917"/>
                <a:gd name="T43" fmla="*/ 578 h 594"/>
                <a:gd name="T44" fmla="*/ 3917 w 3917"/>
                <a:gd name="T45" fmla="*/ 578 h 594"/>
                <a:gd name="T46" fmla="*/ 3917 w 3917"/>
                <a:gd name="T47" fmla="*/ 578 h 594"/>
                <a:gd name="T48" fmla="*/ 3917 w 3917"/>
                <a:gd name="T49" fmla="*/ 578 h 594"/>
                <a:gd name="T50" fmla="*/ 3917 w 3917"/>
                <a:gd name="T51" fmla="*/ 582 h 594"/>
                <a:gd name="T52" fmla="*/ 3917 w 3917"/>
                <a:gd name="T53" fmla="*/ 582 h 594"/>
                <a:gd name="T54" fmla="*/ 3917 w 3917"/>
                <a:gd name="T55" fmla="*/ 582 h 594"/>
                <a:gd name="T56" fmla="*/ 3917 w 3917"/>
                <a:gd name="T57" fmla="*/ 582 h 594"/>
                <a:gd name="T58" fmla="*/ 3917 w 3917"/>
                <a:gd name="T59" fmla="*/ 582 h 594"/>
                <a:gd name="T60" fmla="*/ 3917 w 3917"/>
                <a:gd name="T61" fmla="*/ 582 h 594"/>
                <a:gd name="T62" fmla="*/ 3917 w 3917"/>
                <a:gd name="T63" fmla="*/ 586 h 594"/>
                <a:gd name="T64" fmla="*/ 3917 w 3917"/>
                <a:gd name="T65" fmla="*/ 586 h 594"/>
                <a:gd name="T66" fmla="*/ 3917 w 3917"/>
                <a:gd name="T67" fmla="*/ 586 h 594"/>
                <a:gd name="T68" fmla="*/ 3917 w 3917"/>
                <a:gd name="T69" fmla="*/ 586 h 594"/>
                <a:gd name="T70" fmla="*/ 3917 w 3917"/>
                <a:gd name="T71" fmla="*/ 586 h 594"/>
                <a:gd name="T72" fmla="*/ 3917 w 3917"/>
                <a:gd name="T73" fmla="*/ 586 h 594"/>
                <a:gd name="T74" fmla="*/ 3917 w 3917"/>
                <a:gd name="T75" fmla="*/ 590 h 594"/>
                <a:gd name="T76" fmla="*/ 3917 w 3917"/>
                <a:gd name="T77" fmla="*/ 590 h 594"/>
                <a:gd name="T78" fmla="*/ 3917 w 3917"/>
                <a:gd name="T79" fmla="*/ 590 h 594"/>
                <a:gd name="T80" fmla="*/ 3917 w 3917"/>
                <a:gd name="T81" fmla="*/ 590 h 594"/>
                <a:gd name="T82" fmla="*/ 3917 w 3917"/>
                <a:gd name="T83" fmla="*/ 590 h 594"/>
                <a:gd name="T84" fmla="*/ 3917 w 3917"/>
                <a:gd name="T85" fmla="*/ 590 h 594"/>
                <a:gd name="T86" fmla="*/ 3917 w 3917"/>
                <a:gd name="T87" fmla="*/ 590 h 594"/>
                <a:gd name="T88" fmla="*/ 3917 w 3917"/>
                <a:gd name="T89" fmla="*/ 590 h 594"/>
                <a:gd name="T90" fmla="*/ 3917 w 3917"/>
                <a:gd name="T91" fmla="*/ 590 h 594"/>
                <a:gd name="T92" fmla="*/ 3917 w 3917"/>
                <a:gd name="T93" fmla="*/ 590 h 594"/>
                <a:gd name="T94" fmla="*/ 3917 w 3917"/>
                <a:gd name="T95" fmla="*/ 590 h 594"/>
                <a:gd name="T96" fmla="*/ 3917 w 3917"/>
                <a:gd name="T97" fmla="*/ 590 h 594"/>
                <a:gd name="T98" fmla="*/ 3917 w 3917"/>
                <a:gd name="T99" fmla="*/ 590 h 594"/>
                <a:gd name="T100" fmla="*/ 3917 w 3917"/>
                <a:gd name="T101" fmla="*/ 590 h 594"/>
                <a:gd name="T102" fmla="*/ 3917 w 3917"/>
                <a:gd name="T103" fmla="*/ 590 h 594"/>
                <a:gd name="T104" fmla="*/ 3917 w 3917"/>
                <a:gd name="T105" fmla="*/ 590 h 594"/>
                <a:gd name="T106" fmla="*/ 3917 w 3917"/>
                <a:gd name="T107" fmla="*/ 590 h 594"/>
                <a:gd name="T108" fmla="*/ 3917 w 3917"/>
                <a:gd name="T109" fmla="*/ 590 h 594"/>
                <a:gd name="T110" fmla="*/ 3917 w 3917"/>
                <a:gd name="T111" fmla="*/ 590 h 594"/>
                <a:gd name="T112" fmla="*/ 3917 w 3917"/>
                <a:gd name="T113" fmla="*/ 590 h 594"/>
                <a:gd name="T114" fmla="*/ 3917 w 3917"/>
                <a:gd name="T115" fmla="*/ 590 h 594"/>
                <a:gd name="T116" fmla="*/ 3917 w 3917"/>
                <a:gd name="T117" fmla="*/ 586 h 594"/>
                <a:gd name="T118" fmla="*/ 3917 w 3917"/>
                <a:gd name="T119" fmla="*/ 590 h 594"/>
                <a:gd name="T120" fmla="*/ 3917 w 3917"/>
                <a:gd name="T121" fmla="*/ 547 h 594"/>
                <a:gd name="T122" fmla="*/ 3917 w 3917"/>
                <a:gd name="T123" fmla="*/ 374 h 594"/>
                <a:gd name="T124" fmla="*/ 3917 w 3917"/>
                <a:gd name="T125" fmla="*/ 476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7"/>
                <a:gd name="T190" fmla="*/ 0 h 594"/>
                <a:gd name="T191" fmla="*/ 3917 w 3917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7" h="594">
                  <a:moveTo>
                    <a:pt x="0" y="448"/>
                  </a:moveTo>
                  <a:lnTo>
                    <a:pt x="56" y="448"/>
                  </a:lnTo>
                  <a:lnTo>
                    <a:pt x="84" y="448"/>
                  </a:lnTo>
                  <a:lnTo>
                    <a:pt x="116" y="452"/>
                  </a:lnTo>
                  <a:lnTo>
                    <a:pt x="144" y="452"/>
                  </a:lnTo>
                  <a:lnTo>
                    <a:pt x="172" y="452"/>
                  </a:lnTo>
                  <a:lnTo>
                    <a:pt x="205" y="456"/>
                  </a:lnTo>
                  <a:lnTo>
                    <a:pt x="237" y="456"/>
                  </a:lnTo>
                  <a:lnTo>
                    <a:pt x="270" y="456"/>
                  </a:lnTo>
                  <a:lnTo>
                    <a:pt x="335" y="460"/>
                  </a:lnTo>
                  <a:lnTo>
                    <a:pt x="367" y="460"/>
                  </a:lnTo>
                  <a:lnTo>
                    <a:pt x="400" y="464"/>
                  </a:lnTo>
                  <a:lnTo>
                    <a:pt x="433" y="464"/>
                  </a:lnTo>
                  <a:lnTo>
                    <a:pt x="465" y="464"/>
                  </a:lnTo>
                  <a:lnTo>
                    <a:pt x="498" y="468"/>
                  </a:lnTo>
                  <a:lnTo>
                    <a:pt x="530" y="468"/>
                  </a:lnTo>
                  <a:lnTo>
                    <a:pt x="563" y="468"/>
                  </a:lnTo>
                  <a:lnTo>
                    <a:pt x="595" y="468"/>
                  </a:lnTo>
                  <a:lnTo>
                    <a:pt x="623" y="472"/>
                  </a:lnTo>
                  <a:lnTo>
                    <a:pt x="651" y="472"/>
                  </a:lnTo>
                  <a:lnTo>
                    <a:pt x="684" y="472"/>
                  </a:lnTo>
                  <a:lnTo>
                    <a:pt x="712" y="476"/>
                  </a:lnTo>
                  <a:lnTo>
                    <a:pt x="772" y="476"/>
                  </a:lnTo>
                  <a:lnTo>
                    <a:pt x="795" y="476"/>
                  </a:lnTo>
                  <a:lnTo>
                    <a:pt x="823" y="476"/>
                  </a:lnTo>
                  <a:lnTo>
                    <a:pt x="847" y="468"/>
                  </a:lnTo>
                  <a:lnTo>
                    <a:pt x="907" y="385"/>
                  </a:lnTo>
                  <a:lnTo>
                    <a:pt x="940" y="319"/>
                  </a:lnTo>
                  <a:lnTo>
                    <a:pt x="972" y="248"/>
                  </a:lnTo>
                  <a:lnTo>
                    <a:pt x="1005" y="165"/>
                  </a:lnTo>
                  <a:lnTo>
                    <a:pt x="1037" y="75"/>
                  </a:lnTo>
                  <a:lnTo>
                    <a:pt x="1065" y="32"/>
                  </a:lnTo>
                  <a:lnTo>
                    <a:pt x="1088" y="59"/>
                  </a:lnTo>
                  <a:lnTo>
                    <a:pt x="1121" y="130"/>
                  </a:lnTo>
                  <a:lnTo>
                    <a:pt x="1182" y="252"/>
                  </a:lnTo>
                  <a:lnTo>
                    <a:pt x="1209" y="307"/>
                  </a:lnTo>
                  <a:lnTo>
                    <a:pt x="1242" y="354"/>
                  </a:lnTo>
                  <a:lnTo>
                    <a:pt x="1270" y="401"/>
                  </a:lnTo>
                  <a:lnTo>
                    <a:pt x="1298" y="425"/>
                  </a:lnTo>
                  <a:lnTo>
                    <a:pt x="1321" y="433"/>
                  </a:lnTo>
                  <a:lnTo>
                    <a:pt x="1372" y="429"/>
                  </a:lnTo>
                  <a:lnTo>
                    <a:pt x="1405" y="425"/>
                  </a:lnTo>
                  <a:lnTo>
                    <a:pt x="1433" y="425"/>
                  </a:lnTo>
                  <a:lnTo>
                    <a:pt x="1461" y="421"/>
                  </a:lnTo>
                  <a:lnTo>
                    <a:pt x="1493" y="417"/>
                  </a:lnTo>
                  <a:lnTo>
                    <a:pt x="1549" y="413"/>
                  </a:lnTo>
                  <a:lnTo>
                    <a:pt x="1582" y="409"/>
                  </a:lnTo>
                  <a:lnTo>
                    <a:pt x="1610" y="405"/>
                  </a:lnTo>
                  <a:lnTo>
                    <a:pt x="1642" y="405"/>
                  </a:lnTo>
                  <a:lnTo>
                    <a:pt x="1675" y="401"/>
                  </a:lnTo>
                  <a:lnTo>
                    <a:pt x="1703" y="397"/>
                  </a:lnTo>
                  <a:lnTo>
                    <a:pt x="1735" y="397"/>
                  </a:lnTo>
                  <a:lnTo>
                    <a:pt x="1763" y="393"/>
                  </a:lnTo>
                  <a:lnTo>
                    <a:pt x="1824" y="385"/>
                  </a:lnTo>
                  <a:lnTo>
                    <a:pt x="1851" y="385"/>
                  </a:lnTo>
                  <a:lnTo>
                    <a:pt x="1884" y="382"/>
                  </a:lnTo>
                  <a:lnTo>
                    <a:pt x="1912" y="378"/>
                  </a:lnTo>
                  <a:lnTo>
                    <a:pt x="1940" y="378"/>
                  </a:lnTo>
                  <a:lnTo>
                    <a:pt x="1991" y="366"/>
                  </a:lnTo>
                  <a:lnTo>
                    <a:pt x="2019" y="354"/>
                  </a:lnTo>
                  <a:lnTo>
                    <a:pt x="2052" y="326"/>
                  </a:lnTo>
                  <a:lnTo>
                    <a:pt x="2084" y="303"/>
                  </a:lnTo>
                  <a:lnTo>
                    <a:pt x="2117" y="275"/>
                  </a:lnTo>
                  <a:lnTo>
                    <a:pt x="2149" y="248"/>
                  </a:lnTo>
                  <a:lnTo>
                    <a:pt x="2182" y="216"/>
                  </a:lnTo>
                  <a:lnTo>
                    <a:pt x="2214" y="185"/>
                  </a:lnTo>
                  <a:lnTo>
                    <a:pt x="2247" y="153"/>
                  </a:lnTo>
                  <a:lnTo>
                    <a:pt x="2280" y="122"/>
                  </a:lnTo>
                  <a:lnTo>
                    <a:pt x="2312" y="87"/>
                  </a:lnTo>
                  <a:lnTo>
                    <a:pt x="2345" y="51"/>
                  </a:lnTo>
                  <a:lnTo>
                    <a:pt x="2377" y="16"/>
                  </a:lnTo>
                  <a:lnTo>
                    <a:pt x="2428" y="0"/>
                  </a:lnTo>
                  <a:lnTo>
                    <a:pt x="2456" y="16"/>
                  </a:lnTo>
                  <a:lnTo>
                    <a:pt x="2480" y="32"/>
                  </a:lnTo>
                  <a:lnTo>
                    <a:pt x="2535" y="63"/>
                  </a:lnTo>
                  <a:lnTo>
                    <a:pt x="2559" y="79"/>
                  </a:lnTo>
                  <a:lnTo>
                    <a:pt x="2587" y="94"/>
                  </a:lnTo>
                  <a:lnTo>
                    <a:pt x="2638" y="122"/>
                  </a:lnTo>
                  <a:lnTo>
                    <a:pt x="2661" y="138"/>
                  </a:lnTo>
                  <a:lnTo>
                    <a:pt x="2689" y="153"/>
                  </a:lnTo>
                  <a:lnTo>
                    <a:pt x="2712" y="165"/>
                  </a:lnTo>
                  <a:lnTo>
                    <a:pt x="2763" y="185"/>
                  </a:lnTo>
                  <a:lnTo>
                    <a:pt x="2791" y="181"/>
                  </a:lnTo>
                  <a:lnTo>
                    <a:pt x="2824" y="169"/>
                  </a:lnTo>
                  <a:lnTo>
                    <a:pt x="2856" y="153"/>
                  </a:lnTo>
                  <a:lnTo>
                    <a:pt x="2889" y="138"/>
                  </a:lnTo>
                  <a:lnTo>
                    <a:pt x="2922" y="122"/>
                  </a:lnTo>
                  <a:lnTo>
                    <a:pt x="2954" y="110"/>
                  </a:lnTo>
                  <a:lnTo>
                    <a:pt x="2987" y="94"/>
                  </a:lnTo>
                  <a:lnTo>
                    <a:pt x="3019" y="79"/>
                  </a:lnTo>
                  <a:lnTo>
                    <a:pt x="3052" y="63"/>
                  </a:lnTo>
                  <a:lnTo>
                    <a:pt x="3117" y="28"/>
                  </a:lnTo>
                  <a:lnTo>
                    <a:pt x="3150" y="12"/>
                  </a:lnTo>
                  <a:lnTo>
                    <a:pt x="3177" y="12"/>
                  </a:lnTo>
                  <a:lnTo>
                    <a:pt x="3205" y="43"/>
                  </a:lnTo>
                  <a:lnTo>
                    <a:pt x="3229" y="87"/>
                  </a:lnTo>
                  <a:lnTo>
                    <a:pt x="3280" y="169"/>
                  </a:lnTo>
                  <a:lnTo>
                    <a:pt x="3308" y="209"/>
                  </a:lnTo>
                  <a:lnTo>
                    <a:pt x="3331" y="244"/>
                  </a:lnTo>
                  <a:lnTo>
                    <a:pt x="3382" y="311"/>
                  </a:lnTo>
                  <a:lnTo>
                    <a:pt x="3410" y="342"/>
                  </a:lnTo>
                  <a:lnTo>
                    <a:pt x="3433" y="370"/>
                  </a:lnTo>
                  <a:lnTo>
                    <a:pt x="3461" y="397"/>
                  </a:lnTo>
                  <a:lnTo>
                    <a:pt x="3512" y="448"/>
                  </a:lnTo>
                  <a:lnTo>
                    <a:pt x="3540" y="468"/>
                  </a:lnTo>
                  <a:lnTo>
                    <a:pt x="3564" y="476"/>
                  </a:lnTo>
                  <a:lnTo>
                    <a:pt x="3596" y="484"/>
                  </a:lnTo>
                  <a:lnTo>
                    <a:pt x="3661" y="496"/>
                  </a:lnTo>
                  <a:lnTo>
                    <a:pt x="3694" y="503"/>
                  </a:lnTo>
                  <a:lnTo>
                    <a:pt x="3726" y="507"/>
                  </a:lnTo>
                  <a:lnTo>
                    <a:pt x="3759" y="515"/>
                  </a:lnTo>
                  <a:lnTo>
                    <a:pt x="3792" y="519"/>
                  </a:lnTo>
                  <a:lnTo>
                    <a:pt x="3824" y="523"/>
                  </a:lnTo>
                  <a:lnTo>
                    <a:pt x="3861" y="531"/>
                  </a:lnTo>
                  <a:lnTo>
                    <a:pt x="3894" y="535"/>
                  </a:lnTo>
                  <a:lnTo>
                    <a:pt x="3917" y="539"/>
                  </a:lnTo>
                  <a:lnTo>
                    <a:pt x="3917" y="543"/>
                  </a:lnTo>
                  <a:lnTo>
                    <a:pt x="3917" y="547"/>
                  </a:lnTo>
                  <a:lnTo>
                    <a:pt x="3917" y="551"/>
                  </a:lnTo>
                  <a:lnTo>
                    <a:pt x="3917" y="555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2"/>
                  </a:lnTo>
                  <a:lnTo>
                    <a:pt x="3917" y="547"/>
                  </a:lnTo>
                  <a:lnTo>
                    <a:pt x="3917" y="535"/>
                  </a:lnTo>
                  <a:lnTo>
                    <a:pt x="3917" y="527"/>
                  </a:lnTo>
                  <a:lnTo>
                    <a:pt x="3917" y="519"/>
                  </a:lnTo>
                  <a:lnTo>
                    <a:pt x="3917" y="523"/>
                  </a:lnTo>
                  <a:lnTo>
                    <a:pt x="3917" y="527"/>
                  </a:lnTo>
                  <a:lnTo>
                    <a:pt x="3917" y="531"/>
                  </a:lnTo>
                  <a:lnTo>
                    <a:pt x="3917" y="535"/>
                  </a:lnTo>
                  <a:lnTo>
                    <a:pt x="3917" y="539"/>
                  </a:lnTo>
                  <a:lnTo>
                    <a:pt x="3917" y="543"/>
                  </a:lnTo>
                  <a:lnTo>
                    <a:pt x="3917" y="547"/>
                  </a:lnTo>
                  <a:lnTo>
                    <a:pt x="3917" y="551"/>
                  </a:lnTo>
                  <a:lnTo>
                    <a:pt x="3917" y="555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55"/>
                  </a:lnTo>
                  <a:lnTo>
                    <a:pt x="3917" y="551"/>
                  </a:lnTo>
                  <a:lnTo>
                    <a:pt x="3917" y="547"/>
                  </a:lnTo>
                  <a:lnTo>
                    <a:pt x="3917" y="543"/>
                  </a:lnTo>
                  <a:lnTo>
                    <a:pt x="3917" y="539"/>
                  </a:lnTo>
                  <a:lnTo>
                    <a:pt x="3917" y="535"/>
                  </a:lnTo>
                  <a:lnTo>
                    <a:pt x="3917" y="531"/>
                  </a:lnTo>
                  <a:lnTo>
                    <a:pt x="3917" y="527"/>
                  </a:lnTo>
                  <a:lnTo>
                    <a:pt x="3917" y="523"/>
                  </a:lnTo>
                  <a:lnTo>
                    <a:pt x="3917" y="519"/>
                  </a:lnTo>
                  <a:lnTo>
                    <a:pt x="3917" y="515"/>
                  </a:lnTo>
                  <a:lnTo>
                    <a:pt x="3917" y="523"/>
                  </a:lnTo>
                  <a:lnTo>
                    <a:pt x="3917" y="535"/>
                  </a:lnTo>
                  <a:lnTo>
                    <a:pt x="3917" y="543"/>
                  </a:lnTo>
                  <a:lnTo>
                    <a:pt x="3917" y="555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5"/>
                  </a:lnTo>
                  <a:lnTo>
                    <a:pt x="3917" y="551"/>
                  </a:lnTo>
                  <a:lnTo>
                    <a:pt x="3917" y="547"/>
                  </a:lnTo>
                  <a:lnTo>
                    <a:pt x="3917" y="543"/>
                  </a:lnTo>
                  <a:lnTo>
                    <a:pt x="3917" y="535"/>
                  </a:lnTo>
                  <a:lnTo>
                    <a:pt x="3917" y="531"/>
                  </a:lnTo>
                  <a:lnTo>
                    <a:pt x="3917" y="527"/>
                  </a:lnTo>
                  <a:lnTo>
                    <a:pt x="3917" y="523"/>
                  </a:lnTo>
                  <a:lnTo>
                    <a:pt x="3917" y="515"/>
                  </a:lnTo>
                  <a:lnTo>
                    <a:pt x="3917" y="511"/>
                  </a:lnTo>
                  <a:lnTo>
                    <a:pt x="3917" y="503"/>
                  </a:lnTo>
                  <a:lnTo>
                    <a:pt x="3917" y="499"/>
                  </a:lnTo>
                  <a:lnTo>
                    <a:pt x="3917" y="492"/>
                  </a:lnTo>
                  <a:lnTo>
                    <a:pt x="3917" y="480"/>
                  </a:lnTo>
                  <a:lnTo>
                    <a:pt x="3917" y="468"/>
                  </a:lnTo>
                  <a:lnTo>
                    <a:pt x="3917" y="452"/>
                  </a:lnTo>
                  <a:lnTo>
                    <a:pt x="3917" y="429"/>
                  </a:lnTo>
                  <a:lnTo>
                    <a:pt x="3917" y="374"/>
                  </a:lnTo>
                  <a:lnTo>
                    <a:pt x="3917" y="346"/>
                  </a:lnTo>
                  <a:lnTo>
                    <a:pt x="3917" y="315"/>
                  </a:lnTo>
                  <a:lnTo>
                    <a:pt x="3917" y="283"/>
                  </a:lnTo>
                  <a:lnTo>
                    <a:pt x="3917" y="212"/>
                  </a:lnTo>
                  <a:lnTo>
                    <a:pt x="3917" y="177"/>
                  </a:lnTo>
                  <a:lnTo>
                    <a:pt x="3917" y="138"/>
                  </a:lnTo>
                  <a:lnTo>
                    <a:pt x="3917" y="51"/>
                  </a:lnTo>
                  <a:lnTo>
                    <a:pt x="3917" y="24"/>
                  </a:lnTo>
                  <a:lnTo>
                    <a:pt x="3917" y="20"/>
                  </a:lnTo>
                  <a:lnTo>
                    <a:pt x="3917" y="35"/>
                  </a:lnTo>
                  <a:lnTo>
                    <a:pt x="3917" y="55"/>
                  </a:lnTo>
                  <a:lnTo>
                    <a:pt x="3917" y="87"/>
                  </a:lnTo>
                  <a:lnTo>
                    <a:pt x="3917" y="98"/>
                  </a:lnTo>
                  <a:lnTo>
                    <a:pt x="3917" y="114"/>
                  </a:lnTo>
                  <a:lnTo>
                    <a:pt x="3917" y="130"/>
                  </a:lnTo>
                  <a:lnTo>
                    <a:pt x="3917" y="146"/>
                  </a:lnTo>
                  <a:lnTo>
                    <a:pt x="3917" y="157"/>
                  </a:lnTo>
                  <a:lnTo>
                    <a:pt x="3917" y="173"/>
                  </a:lnTo>
                  <a:lnTo>
                    <a:pt x="3917" y="189"/>
                  </a:lnTo>
                  <a:lnTo>
                    <a:pt x="3917" y="193"/>
                  </a:lnTo>
                  <a:lnTo>
                    <a:pt x="3917" y="185"/>
                  </a:lnTo>
                  <a:lnTo>
                    <a:pt x="3917" y="157"/>
                  </a:lnTo>
                  <a:lnTo>
                    <a:pt x="3917" y="142"/>
                  </a:lnTo>
                  <a:lnTo>
                    <a:pt x="3917" y="130"/>
                  </a:lnTo>
                  <a:lnTo>
                    <a:pt x="3917" y="114"/>
                  </a:lnTo>
                  <a:lnTo>
                    <a:pt x="3917" y="87"/>
                  </a:lnTo>
                  <a:lnTo>
                    <a:pt x="3917" y="71"/>
                  </a:lnTo>
                  <a:lnTo>
                    <a:pt x="3917" y="55"/>
                  </a:lnTo>
                  <a:lnTo>
                    <a:pt x="3917" y="24"/>
                  </a:lnTo>
                  <a:lnTo>
                    <a:pt x="3917" y="8"/>
                  </a:lnTo>
                  <a:lnTo>
                    <a:pt x="3917" y="4"/>
                  </a:lnTo>
                  <a:lnTo>
                    <a:pt x="3917" y="59"/>
                  </a:lnTo>
                  <a:lnTo>
                    <a:pt x="3917" y="91"/>
                  </a:lnTo>
                  <a:lnTo>
                    <a:pt x="3917" y="126"/>
                  </a:lnTo>
                  <a:lnTo>
                    <a:pt x="3917" y="157"/>
                  </a:lnTo>
                  <a:lnTo>
                    <a:pt x="3917" y="189"/>
                  </a:lnTo>
                  <a:lnTo>
                    <a:pt x="3917" y="220"/>
                  </a:lnTo>
                  <a:lnTo>
                    <a:pt x="3917" y="248"/>
                  </a:lnTo>
                  <a:lnTo>
                    <a:pt x="3917" y="279"/>
                  </a:lnTo>
                  <a:lnTo>
                    <a:pt x="3917" y="303"/>
                  </a:lnTo>
                  <a:lnTo>
                    <a:pt x="3917" y="330"/>
                  </a:lnTo>
                  <a:lnTo>
                    <a:pt x="3917" y="354"/>
                  </a:lnTo>
                  <a:lnTo>
                    <a:pt x="3917" y="370"/>
                  </a:lnTo>
                  <a:lnTo>
                    <a:pt x="3917" y="374"/>
                  </a:lnTo>
                  <a:lnTo>
                    <a:pt x="3917" y="382"/>
                  </a:lnTo>
                  <a:lnTo>
                    <a:pt x="3917" y="385"/>
                  </a:lnTo>
                  <a:lnTo>
                    <a:pt x="3917" y="389"/>
                  </a:lnTo>
                  <a:lnTo>
                    <a:pt x="3917" y="397"/>
                  </a:lnTo>
                  <a:lnTo>
                    <a:pt x="3917" y="401"/>
                  </a:lnTo>
                  <a:lnTo>
                    <a:pt x="3917" y="405"/>
                  </a:lnTo>
                  <a:lnTo>
                    <a:pt x="3917" y="409"/>
                  </a:lnTo>
                  <a:lnTo>
                    <a:pt x="3917" y="413"/>
                  </a:lnTo>
                  <a:lnTo>
                    <a:pt x="3917" y="417"/>
                  </a:lnTo>
                  <a:lnTo>
                    <a:pt x="3917" y="421"/>
                  </a:lnTo>
                  <a:lnTo>
                    <a:pt x="3917" y="425"/>
                  </a:lnTo>
                  <a:lnTo>
                    <a:pt x="3917" y="429"/>
                  </a:lnTo>
                  <a:lnTo>
                    <a:pt x="3917" y="425"/>
                  </a:lnTo>
                  <a:lnTo>
                    <a:pt x="3917" y="401"/>
                  </a:lnTo>
                  <a:lnTo>
                    <a:pt x="3917" y="354"/>
                  </a:lnTo>
                  <a:lnTo>
                    <a:pt x="3917" y="303"/>
                  </a:lnTo>
                  <a:lnTo>
                    <a:pt x="3917" y="248"/>
                  </a:lnTo>
                  <a:lnTo>
                    <a:pt x="3917" y="189"/>
                  </a:lnTo>
                  <a:lnTo>
                    <a:pt x="3917" y="59"/>
                  </a:lnTo>
                  <a:lnTo>
                    <a:pt x="3917" y="32"/>
                  </a:lnTo>
                  <a:lnTo>
                    <a:pt x="3917" y="71"/>
                  </a:lnTo>
                  <a:lnTo>
                    <a:pt x="3917" y="161"/>
                  </a:lnTo>
                  <a:lnTo>
                    <a:pt x="3917" y="244"/>
                  </a:lnTo>
                  <a:lnTo>
                    <a:pt x="3917" y="319"/>
                  </a:lnTo>
                  <a:lnTo>
                    <a:pt x="3917" y="385"/>
                  </a:lnTo>
                  <a:lnTo>
                    <a:pt x="3917" y="440"/>
                  </a:lnTo>
                  <a:lnTo>
                    <a:pt x="3917" y="476"/>
                  </a:lnTo>
                  <a:lnTo>
                    <a:pt x="3917" y="472"/>
                  </a:lnTo>
                  <a:lnTo>
                    <a:pt x="3917" y="468"/>
                  </a:lnTo>
                  <a:lnTo>
                    <a:pt x="3917" y="464"/>
                  </a:lnTo>
                  <a:lnTo>
                    <a:pt x="3917" y="460"/>
                  </a:lnTo>
                  <a:lnTo>
                    <a:pt x="3917" y="456"/>
                  </a:lnTo>
                  <a:lnTo>
                    <a:pt x="3917" y="452"/>
                  </a:lnTo>
                  <a:lnTo>
                    <a:pt x="3917" y="448"/>
                  </a:lnTo>
                  <a:lnTo>
                    <a:pt x="3917" y="44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5" name="Rectangle 138"/>
            <p:cNvSpPr>
              <a:spLocks noChangeArrowheads="1"/>
            </p:cNvSpPr>
            <p:nvPr/>
          </p:nvSpPr>
          <p:spPr bwMode="auto">
            <a:xfrm>
              <a:off x="1039" y="2636"/>
              <a:ext cx="25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1036" name="Freeform 139"/>
            <p:cNvSpPr>
              <a:spLocks/>
            </p:cNvSpPr>
            <p:nvPr/>
          </p:nvSpPr>
          <p:spPr bwMode="auto">
            <a:xfrm>
              <a:off x="862" y="1912"/>
              <a:ext cx="3917" cy="712"/>
            </a:xfrm>
            <a:custGeom>
              <a:avLst/>
              <a:gdLst>
                <a:gd name="T0" fmla="*/ 2661 w 3917"/>
                <a:gd name="T1" fmla="*/ 625 h 712"/>
                <a:gd name="T2" fmla="*/ 3917 w 3917"/>
                <a:gd name="T3" fmla="*/ 574 h 712"/>
                <a:gd name="T4" fmla="*/ 3917 w 3917"/>
                <a:gd name="T5" fmla="*/ 389 h 712"/>
                <a:gd name="T6" fmla="*/ 3917 w 3917"/>
                <a:gd name="T7" fmla="*/ 366 h 712"/>
                <a:gd name="T8" fmla="*/ 3917 w 3917"/>
                <a:gd name="T9" fmla="*/ 330 h 712"/>
                <a:gd name="T10" fmla="*/ 3917 w 3917"/>
                <a:gd name="T11" fmla="*/ 311 h 712"/>
                <a:gd name="T12" fmla="*/ 3917 w 3917"/>
                <a:gd name="T13" fmla="*/ 267 h 712"/>
                <a:gd name="T14" fmla="*/ 3917 w 3917"/>
                <a:gd name="T15" fmla="*/ 283 h 712"/>
                <a:gd name="T16" fmla="*/ 3917 w 3917"/>
                <a:gd name="T17" fmla="*/ 267 h 712"/>
                <a:gd name="T18" fmla="*/ 3917 w 3917"/>
                <a:gd name="T19" fmla="*/ 303 h 712"/>
                <a:gd name="T20" fmla="*/ 3917 w 3917"/>
                <a:gd name="T21" fmla="*/ 338 h 712"/>
                <a:gd name="T22" fmla="*/ 3917 w 3917"/>
                <a:gd name="T23" fmla="*/ 350 h 712"/>
                <a:gd name="T24" fmla="*/ 3917 w 3917"/>
                <a:gd name="T25" fmla="*/ 401 h 712"/>
                <a:gd name="T26" fmla="*/ 3917 w 3917"/>
                <a:gd name="T27" fmla="*/ 401 h 712"/>
                <a:gd name="T28" fmla="*/ 3917 w 3917"/>
                <a:gd name="T29" fmla="*/ 460 h 712"/>
                <a:gd name="T30" fmla="*/ 3917 w 3917"/>
                <a:gd name="T31" fmla="*/ 444 h 712"/>
                <a:gd name="T32" fmla="*/ 3917 w 3917"/>
                <a:gd name="T33" fmla="*/ 507 h 712"/>
                <a:gd name="T34" fmla="*/ 3917 w 3917"/>
                <a:gd name="T35" fmla="*/ 535 h 712"/>
                <a:gd name="T36" fmla="*/ 3917 w 3917"/>
                <a:gd name="T37" fmla="*/ 551 h 712"/>
                <a:gd name="T38" fmla="*/ 3917 w 3917"/>
                <a:gd name="T39" fmla="*/ 558 h 712"/>
                <a:gd name="T40" fmla="*/ 3917 w 3917"/>
                <a:gd name="T41" fmla="*/ 574 h 712"/>
                <a:gd name="T42" fmla="*/ 3917 w 3917"/>
                <a:gd name="T43" fmla="*/ 574 h 712"/>
                <a:gd name="T44" fmla="*/ 3917 w 3917"/>
                <a:gd name="T45" fmla="*/ 586 h 712"/>
                <a:gd name="T46" fmla="*/ 3917 w 3917"/>
                <a:gd name="T47" fmla="*/ 582 h 712"/>
                <a:gd name="T48" fmla="*/ 3917 w 3917"/>
                <a:gd name="T49" fmla="*/ 590 h 712"/>
                <a:gd name="T50" fmla="*/ 3917 w 3917"/>
                <a:gd name="T51" fmla="*/ 590 h 712"/>
                <a:gd name="T52" fmla="*/ 3917 w 3917"/>
                <a:gd name="T53" fmla="*/ 598 h 712"/>
                <a:gd name="T54" fmla="*/ 3917 w 3917"/>
                <a:gd name="T55" fmla="*/ 598 h 712"/>
                <a:gd name="T56" fmla="*/ 3917 w 3917"/>
                <a:gd name="T57" fmla="*/ 602 h 712"/>
                <a:gd name="T58" fmla="*/ 3917 w 3917"/>
                <a:gd name="T59" fmla="*/ 606 h 712"/>
                <a:gd name="T60" fmla="*/ 3917 w 3917"/>
                <a:gd name="T61" fmla="*/ 602 h 712"/>
                <a:gd name="T62" fmla="*/ 3917 w 3917"/>
                <a:gd name="T63" fmla="*/ 610 h 712"/>
                <a:gd name="T64" fmla="*/ 3917 w 3917"/>
                <a:gd name="T65" fmla="*/ 606 h 712"/>
                <a:gd name="T66" fmla="*/ 3917 w 3917"/>
                <a:gd name="T67" fmla="*/ 621 h 712"/>
                <a:gd name="T68" fmla="*/ 3917 w 3917"/>
                <a:gd name="T69" fmla="*/ 613 h 712"/>
                <a:gd name="T70" fmla="*/ 3917 w 3917"/>
                <a:gd name="T71" fmla="*/ 621 h 712"/>
                <a:gd name="T72" fmla="*/ 3917 w 3917"/>
                <a:gd name="T73" fmla="*/ 617 h 712"/>
                <a:gd name="T74" fmla="*/ 3917 w 3917"/>
                <a:gd name="T75" fmla="*/ 629 h 712"/>
                <a:gd name="T76" fmla="*/ 3917 w 3917"/>
                <a:gd name="T77" fmla="*/ 625 h 712"/>
                <a:gd name="T78" fmla="*/ 3917 w 3917"/>
                <a:gd name="T79" fmla="*/ 633 h 712"/>
                <a:gd name="T80" fmla="*/ 3917 w 3917"/>
                <a:gd name="T81" fmla="*/ 629 h 712"/>
                <a:gd name="T82" fmla="*/ 3917 w 3917"/>
                <a:gd name="T83" fmla="*/ 637 h 712"/>
                <a:gd name="T84" fmla="*/ 3917 w 3917"/>
                <a:gd name="T85" fmla="*/ 637 h 712"/>
                <a:gd name="T86" fmla="*/ 3917 w 3917"/>
                <a:gd name="T87" fmla="*/ 637 h 712"/>
                <a:gd name="T88" fmla="*/ 3917 w 3917"/>
                <a:gd name="T89" fmla="*/ 645 h 712"/>
                <a:gd name="T90" fmla="*/ 3917 w 3917"/>
                <a:gd name="T91" fmla="*/ 641 h 712"/>
                <a:gd name="T92" fmla="*/ 3917 w 3917"/>
                <a:gd name="T93" fmla="*/ 649 h 712"/>
                <a:gd name="T94" fmla="*/ 3917 w 3917"/>
                <a:gd name="T95" fmla="*/ 645 h 712"/>
                <a:gd name="T96" fmla="*/ 3917 w 3917"/>
                <a:gd name="T97" fmla="*/ 653 h 712"/>
                <a:gd name="T98" fmla="*/ 3917 w 3917"/>
                <a:gd name="T99" fmla="*/ 649 h 712"/>
                <a:gd name="T100" fmla="*/ 3917 w 3917"/>
                <a:gd name="T101" fmla="*/ 661 h 712"/>
                <a:gd name="T102" fmla="*/ 3917 w 3917"/>
                <a:gd name="T103" fmla="*/ 653 h 712"/>
                <a:gd name="T104" fmla="*/ 3917 w 3917"/>
                <a:gd name="T105" fmla="*/ 661 h 712"/>
                <a:gd name="T106" fmla="*/ 3917 w 3917"/>
                <a:gd name="T107" fmla="*/ 657 h 712"/>
                <a:gd name="T108" fmla="*/ 3917 w 3917"/>
                <a:gd name="T109" fmla="*/ 665 h 712"/>
                <a:gd name="T110" fmla="*/ 3917 w 3917"/>
                <a:gd name="T111" fmla="*/ 661 h 712"/>
                <a:gd name="T112" fmla="*/ 3917 w 3917"/>
                <a:gd name="T113" fmla="*/ 669 h 712"/>
                <a:gd name="T114" fmla="*/ 3917 w 3917"/>
                <a:gd name="T115" fmla="*/ 669 h 712"/>
                <a:gd name="T116" fmla="*/ 3917 w 3917"/>
                <a:gd name="T117" fmla="*/ 669 h 712"/>
                <a:gd name="T118" fmla="*/ 3917 w 3917"/>
                <a:gd name="T119" fmla="*/ 672 h 712"/>
                <a:gd name="T120" fmla="*/ 3917 w 3917"/>
                <a:gd name="T121" fmla="*/ 692 h 712"/>
                <a:gd name="T122" fmla="*/ 3917 w 3917"/>
                <a:gd name="T123" fmla="*/ 645 h 712"/>
                <a:gd name="T124" fmla="*/ 3917 w 3917"/>
                <a:gd name="T125" fmla="*/ 401 h 7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7"/>
                <a:gd name="T190" fmla="*/ 0 h 712"/>
                <a:gd name="T191" fmla="*/ 3917 w 3917"/>
                <a:gd name="T192" fmla="*/ 712 h 7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7" h="712">
                  <a:moveTo>
                    <a:pt x="0" y="472"/>
                  </a:moveTo>
                  <a:lnTo>
                    <a:pt x="56" y="468"/>
                  </a:lnTo>
                  <a:lnTo>
                    <a:pt x="84" y="464"/>
                  </a:lnTo>
                  <a:lnTo>
                    <a:pt x="116" y="464"/>
                  </a:lnTo>
                  <a:lnTo>
                    <a:pt x="144" y="460"/>
                  </a:lnTo>
                  <a:lnTo>
                    <a:pt x="172" y="460"/>
                  </a:lnTo>
                  <a:lnTo>
                    <a:pt x="205" y="456"/>
                  </a:lnTo>
                  <a:lnTo>
                    <a:pt x="237" y="452"/>
                  </a:lnTo>
                  <a:lnTo>
                    <a:pt x="270" y="452"/>
                  </a:lnTo>
                  <a:lnTo>
                    <a:pt x="335" y="444"/>
                  </a:lnTo>
                  <a:lnTo>
                    <a:pt x="367" y="444"/>
                  </a:lnTo>
                  <a:lnTo>
                    <a:pt x="400" y="440"/>
                  </a:lnTo>
                  <a:lnTo>
                    <a:pt x="433" y="437"/>
                  </a:lnTo>
                  <a:lnTo>
                    <a:pt x="465" y="433"/>
                  </a:lnTo>
                  <a:lnTo>
                    <a:pt x="498" y="433"/>
                  </a:lnTo>
                  <a:lnTo>
                    <a:pt x="530" y="429"/>
                  </a:lnTo>
                  <a:lnTo>
                    <a:pt x="563" y="425"/>
                  </a:lnTo>
                  <a:lnTo>
                    <a:pt x="595" y="425"/>
                  </a:lnTo>
                  <a:lnTo>
                    <a:pt x="623" y="421"/>
                  </a:lnTo>
                  <a:lnTo>
                    <a:pt x="651" y="417"/>
                  </a:lnTo>
                  <a:lnTo>
                    <a:pt x="684" y="417"/>
                  </a:lnTo>
                  <a:lnTo>
                    <a:pt x="712" y="413"/>
                  </a:lnTo>
                  <a:lnTo>
                    <a:pt x="772" y="409"/>
                  </a:lnTo>
                  <a:lnTo>
                    <a:pt x="795" y="405"/>
                  </a:lnTo>
                  <a:lnTo>
                    <a:pt x="823" y="405"/>
                  </a:lnTo>
                  <a:lnTo>
                    <a:pt x="847" y="425"/>
                  </a:lnTo>
                  <a:lnTo>
                    <a:pt x="907" y="562"/>
                  </a:lnTo>
                  <a:lnTo>
                    <a:pt x="940" y="629"/>
                  </a:lnTo>
                  <a:lnTo>
                    <a:pt x="972" y="672"/>
                  </a:lnTo>
                  <a:lnTo>
                    <a:pt x="1005" y="704"/>
                  </a:lnTo>
                  <a:lnTo>
                    <a:pt x="1037" y="712"/>
                  </a:lnTo>
                  <a:lnTo>
                    <a:pt x="1065" y="708"/>
                  </a:lnTo>
                  <a:lnTo>
                    <a:pt x="1088" y="692"/>
                  </a:lnTo>
                  <a:lnTo>
                    <a:pt x="1121" y="657"/>
                  </a:lnTo>
                  <a:lnTo>
                    <a:pt x="1182" y="527"/>
                  </a:lnTo>
                  <a:lnTo>
                    <a:pt x="1209" y="433"/>
                  </a:lnTo>
                  <a:lnTo>
                    <a:pt x="1242" y="323"/>
                  </a:lnTo>
                  <a:lnTo>
                    <a:pt x="1270" y="193"/>
                  </a:lnTo>
                  <a:lnTo>
                    <a:pt x="1298" y="98"/>
                  </a:lnTo>
                  <a:lnTo>
                    <a:pt x="1321" y="63"/>
                  </a:lnTo>
                  <a:lnTo>
                    <a:pt x="1372" y="59"/>
                  </a:lnTo>
                  <a:lnTo>
                    <a:pt x="1405" y="59"/>
                  </a:lnTo>
                  <a:lnTo>
                    <a:pt x="1433" y="55"/>
                  </a:lnTo>
                  <a:lnTo>
                    <a:pt x="1461" y="51"/>
                  </a:lnTo>
                  <a:lnTo>
                    <a:pt x="1493" y="51"/>
                  </a:lnTo>
                  <a:lnTo>
                    <a:pt x="1549" y="43"/>
                  </a:lnTo>
                  <a:lnTo>
                    <a:pt x="1582" y="43"/>
                  </a:lnTo>
                  <a:lnTo>
                    <a:pt x="1610" y="39"/>
                  </a:lnTo>
                  <a:lnTo>
                    <a:pt x="1642" y="39"/>
                  </a:lnTo>
                  <a:lnTo>
                    <a:pt x="1675" y="35"/>
                  </a:lnTo>
                  <a:lnTo>
                    <a:pt x="1703" y="32"/>
                  </a:lnTo>
                  <a:lnTo>
                    <a:pt x="1735" y="32"/>
                  </a:lnTo>
                  <a:lnTo>
                    <a:pt x="1763" y="28"/>
                  </a:lnTo>
                  <a:lnTo>
                    <a:pt x="1824" y="24"/>
                  </a:lnTo>
                  <a:lnTo>
                    <a:pt x="1851" y="20"/>
                  </a:lnTo>
                  <a:lnTo>
                    <a:pt x="1884" y="16"/>
                  </a:lnTo>
                  <a:lnTo>
                    <a:pt x="1912" y="16"/>
                  </a:lnTo>
                  <a:lnTo>
                    <a:pt x="1940" y="12"/>
                  </a:lnTo>
                  <a:lnTo>
                    <a:pt x="1991" y="20"/>
                  </a:lnTo>
                  <a:lnTo>
                    <a:pt x="2019" y="51"/>
                  </a:lnTo>
                  <a:lnTo>
                    <a:pt x="2052" y="106"/>
                  </a:lnTo>
                  <a:lnTo>
                    <a:pt x="2084" y="157"/>
                  </a:lnTo>
                  <a:lnTo>
                    <a:pt x="2117" y="208"/>
                  </a:lnTo>
                  <a:lnTo>
                    <a:pt x="2149" y="256"/>
                  </a:lnTo>
                  <a:lnTo>
                    <a:pt x="2182" y="303"/>
                  </a:lnTo>
                  <a:lnTo>
                    <a:pt x="2214" y="346"/>
                  </a:lnTo>
                  <a:lnTo>
                    <a:pt x="2247" y="385"/>
                  </a:lnTo>
                  <a:lnTo>
                    <a:pt x="2280" y="425"/>
                  </a:lnTo>
                  <a:lnTo>
                    <a:pt x="2312" y="460"/>
                  </a:lnTo>
                  <a:lnTo>
                    <a:pt x="2345" y="492"/>
                  </a:lnTo>
                  <a:lnTo>
                    <a:pt x="2377" y="523"/>
                  </a:lnTo>
                  <a:lnTo>
                    <a:pt x="2428" y="554"/>
                  </a:lnTo>
                  <a:lnTo>
                    <a:pt x="2456" y="562"/>
                  </a:lnTo>
                  <a:lnTo>
                    <a:pt x="2480" y="570"/>
                  </a:lnTo>
                  <a:lnTo>
                    <a:pt x="2535" y="590"/>
                  </a:lnTo>
                  <a:lnTo>
                    <a:pt x="2559" y="598"/>
                  </a:lnTo>
                  <a:lnTo>
                    <a:pt x="2587" y="602"/>
                  </a:lnTo>
                  <a:lnTo>
                    <a:pt x="2638" y="617"/>
                  </a:lnTo>
                  <a:lnTo>
                    <a:pt x="2661" y="625"/>
                  </a:lnTo>
                  <a:lnTo>
                    <a:pt x="2689" y="629"/>
                  </a:lnTo>
                  <a:lnTo>
                    <a:pt x="2712" y="637"/>
                  </a:lnTo>
                  <a:lnTo>
                    <a:pt x="2763" y="649"/>
                  </a:lnTo>
                  <a:lnTo>
                    <a:pt x="2791" y="657"/>
                  </a:lnTo>
                  <a:lnTo>
                    <a:pt x="2824" y="669"/>
                  </a:lnTo>
                  <a:lnTo>
                    <a:pt x="2856" y="676"/>
                  </a:lnTo>
                  <a:lnTo>
                    <a:pt x="2889" y="688"/>
                  </a:lnTo>
                  <a:lnTo>
                    <a:pt x="2922" y="692"/>
                  </a:lnTo>
                  <a:lnTo>
                    <a:pt x="2954" y="700"/>
                  </a:lnTo>
                  <a:lnTo>
                    <a:pt x="2987" y="704"/>
                  </a:lnTo>
                  <a:lnTo>
                    <a:pt x="3019" y="708"/>
                  </a:lnTo>
                  <a:lnTo>
                    <a:pt x="3052" y="712"/>
                  </a:lnTo>
                  <a:lnTo>
                    <a:pt x="3117" y="712"/>
                  </a:lnTo>
                  <a:lnTo>
                    <a:pt x="3150" y="712"/>
                  </a:lnTo>
                  <a:lnTo>
                    <a:pt x="3177" y="712"/>
                  </a:lnTo>
                  <a:lnTo>
                    <a:pt x="3205" y="708"/>
                  </a:lnTo>
                  <a:lnTo>
                    <a:pt x="3229" y="704"/>
                  </a:lnTo>
                  <a:lnTo>
                    <a:pt x="3280" y="696"/>
                  </a:lnTo>
                  <a:lnTo>
                    <a:pt x="3308" y="688"/>
                  </a:lnTo>
                  <a:lnTo>
                    <a:pt x="3331" y="680"/>
                  </a:lnTo>
                  <a:lnTo>
                    <a:pt x="3382" y="665"/>
                  </a:lnTo>
                  <a:lnTo>
                    <a:pt x="3410" y="657"/>
                  </a:lnTo>
                  <a:lnTo>
                    <a:pt x="3433" y="645"/>
                  </a:lnTo>
                  <a:lnTo>
                    <a:pt x="3461" y="633"/>
                  </a:lnTo>
                  <a:lnTo>
                    <a:pt x="3512" y="606"/>
                  </a:lnTo>
                  <a:lnTo>
                    <a:pt x="3540" y="598"/>
                  </a:lnTo>
                  <a:lnTo>
                    <a:pt x="3564" y="594"/>
                  </a:lnTo>
                  <a:lnTo>
                    <a:pt x="3596" y="594"/>
                  </a:lnTo>
                  <a:lnTo>
                    <a:pt x="3661" y="590"/>
                  </a:lnTo>
                  <a:lnTo>
                    <a:pt x="3694" y="590"/>
                  </a:lnTo>
                  <a:lnTo>
                    <a:pt x="3726" y="590"/>
                  </a:lnTo>
                  <a:lnTo>
                    <a:pt x="3759" y="590"/>
                  </a:lnTo>
                  <a:lnTo>
                    <a:pt x="3792" y="590"/>
                  </a:lnTo>
                  <a:lnTo>
                    <a:pt x="3824" y="590"/>
                  </a:lnTo>
                  <a:lnTo>
                    <a:pt x="3861" y="590"/>
                  </a:lnTo>
                  <a:lnTo>
                    <a:pt x="3894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66"/>
                  </a:lnTo>
                  <a:lnTo>
                    <a:pt x="3917" y="562"/>
                  </a:lnTo>
                  <a:lnTo>
                    <a:pt x="3917" y="558"/>
                  </a:lnTo>
                  <a:lnTo>
                    <a:pt x="3917" y="551"/>
                  </a:lnTo>
                  <a:lnTo>
                    <a:pt x="3917" y="527"/>
                  </a:lnTo>
                  <a:lnTo>
                    <a:pt x="3917" y="515"/>
                  </a:lnTo>
                  <a:lnTo>
                    <a:pt x="3917" y="499"/>
                  </a:lnTo>
                  <a:lnTo>
                    <a:pt x="3917" y="484"/>
                  </a:lnTo>
                  <a:lnTo>
                    <a:pt x="3917" y="499"/>
                  </a:lnTo>
                  <a:lnTo>
                    <a:pt x="3917" y="527"/>
                  </a:lnTo>
                  <a:lnTo>
                    <a:pt x="3917" y="574"/>
                  </a:lnTo>
                  <a:lnTo>
                    <a:pt x="3917" y="598"/>
                  </a:lnTo>
                  <a:lnTo>
                    <a:pt x="3917" y="617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89"/>
                  </a:lnTo>
                  <a:lnTo>
                    <a:pt x="3917" y="330"/>
                  </a:lnTo>
                  <a:lnTo>
                    <a:pt x="3917" y="267"/>
                  </a:lnTo>
                  <a:lnTo>
                    <a:pt x="3917" y="271"/>
                  </a:lnTo>
                  <a:lnTo>
                    <a:pt x="3917" y="334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9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307"/>
                  </a:lnTo>
                  <a:lnTo>
                    <a:pt x="3917" y="283"/>
                  </a:lnTo>
                  <a:lnTo>
                    <a:pt x="3917" y="307"/>
                  </a:lnTo>
                  <a:lnTo>
                    <a:pt x="3917" y="366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4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31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64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0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468"/>
                  </a:lnTo>
                  <a:lnTo>
                    <a:pt x="3917" y="421"/>
                  </a:lnTo>
                  <a:lnTo>
                    <a:pt x="3917" y="366"/>
                  </a:lnTo>
                  <a:lnTo>
                    <a:pt x="3917" y="311"/>
                  </a:lnTo>
                  <a:lnTo>
                    <a:pt x="3917" y="283"/>
                  </a:lnTo>
                  <a:lnTo>
                    <a:pt x="3917" y="311"/>
                  </a:lnTo>
                  <a:lnTo>
                    <a:pt x="3917" y="366"/>
                  </a:lnTo>
                  <a:lnTo>
                    <a:pt x="3917" y="468"/>
                  </a:lnTo>
                  <a:lnTo>
                    <a:pt x="3917" y="515"/>
                  </a:lnTo>
                  <a:lnTo>
                    <a:pt x="3917" y="554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31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64"/>
                  </a:lnTo>
                  <a:lnTo>
                    <a:pt x="3917" y="267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0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307"/>
                  </a:lnTo>
                  <a:lnTo>
                    <a:pt x="3917" y="283"/>
                  </a:lnTo>
                  <a:lnTo>
                    <a:pt x="3917" y="307"/>
                  </a:lnTo>
                  <a:lnTo>
                    <a:pt x="3917" y="366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70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89"/>
                  </a:lnTo>
                  <a:lnTo>
                    <a:pt x="3917" y="330"/>
                  </a:lnTo>
                  <a:lnTo>
                    <a:pt x="3917" y="267"/>
                  </a:lnTo>
                  <a:lnTo>
                    <a:pt x="3917" y="271"/>
                  </a:lnTo>
                  <a:lnTo>
                    <a:pt x="3917" y="334"/>
                  </a:lnTo>
                  <a:lnTo>
                    <a:pt x="3917" y="393"/>
                  </a:lnTo>
                  <a:lnTo>
                    <a:pt x="3917" y="444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0"/>
                  </a:lnTo>
                  <a:lnTo>
                    <a:pt x="3917" y="547"/>
                  </a:lnTo>
                  <a:lnTo>
                    <a:pt x="3917" y="464"/>
                  </a:lnTo>
                  <a:lnTo>
                    <a:pt x="3917" y="413"/>
                  </a:lnTo>
                  <a:lnTo>
                    <a:pt x="3917" y="358"/>
                  </a:lnTo>
                  <a:lnTo>
                    <a:pt x="3917" y="303"/>
                  </a:lnTo>
                  <a:lnTo>
                    <a:pt x="3917" y="275"/>
                  </a:lnTo>
                  <a:lnTo>
                    <a:pt x="3917" y="303"/>
                  </a:lnTo>
                  <a:lnTo>
                    <a:pt x="3917" y="413"/>
                  </a:lnTo>
                  <a:lnTo>
                    <a:pt x="3917" y="464"/>
                  </a:lnTo>
                  <a:lnTo>
                    <a:pt x="3917" y="507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39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3"/>
                  </a:lnTo>
                  <a:lnTo>
                    <a:pt x="3917" y="338"/>
                  </a:lnTo>
                  <a:lnTo>
                    <a:pt x="3917" y="275"/>
                  </a:lnTo>
                  <a:lnTo>
                    <a:pt x="3917" y="279"/>
                  </a:lnTo>
                  <a:lnTo>
                    <a:pt x="3917" y="338"/>
                  </a:lnTo>
                  <a:lnTo>
                    <a:pt x="3917" y="397"/>
                  </a:lnTo>
                  <a:lnTo>
                    <a:pt x="3917" y="448"/>
                  </a:lnTo>
                  <a:lnTo>
                    <a:pt x="3917" y="499"/>
                  </a:lnTo>
                  <a:lnTo>
                    <a:pt x="3917" y="539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43"/>
                  </a:lnTo>
                  <a:lnTo>
                    <a:pt x="3917" y="456"/>
                  </a:lnTo>
                  <a:lnTo>
                    <a:pt x="3917" y="405"/>
                  </a:lnTo>
                  <a:lnTo>
                    <a:pt x="3917" y="350"/>
                  </a:lnTo>
                  <a:lnTo>
                    <a:pt x="3917" y="291"/>
                  </a:lnTo>
                  <a:lnTo>
                    <a:pt x="3917" y="267"/>
                  </a:lnTo>
                  <a:lnTo>
                    <a:pt x="3917" y="291"/>
                  </a:lnTo>
                  <a:lnTo>
                    <a:pt x="3917" y="409"/>
                  </a:lnTo>
                  <a:lnTo>
                    <a:pt x="3917" y="460"/>
                  </a:lnTo>
                  <a:lnTo>
                    <a:pt x="3917" y="503"/>
                  </a:lnTo>
                  <a:lnTo>
                    <a:pt x="3917" y="547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43"/>
                  </a:lnTo>
                  <a:lnTo>
                    <a:pt x="3917" y="499"/>
                  </a:lnTo>
                  <a:lnTo>
                    <a:pt x="3917" y="452"/>
                  </a:lnTo>
                  <a:lnTo>
                    <a:pt x="3917" y="401"/>
                  </a:lnTo>
                  <a:lnTo>
                    <a:pt x="3917" y="346"/>
                  </a:lnTo>
                  <a:lnTo>
                    <a:pt x="3917" y="287"/>
                  </a:lnTo>
                  <a:lnTo>
                    <a:pt x="3917" y="346"/>
                  </a:lnTo>
                  <a:lnTo>
                    <a:pt x="3917" y="405"/>
                  </a:lnTo>
                  <a:lnTo>
                    <a:pt x="3917" y="456"/>
                  </a:lnTo>
                  <a:lnTo>
                    <a:pt x="3917" y="503"/>
                  </a:lnTo>
                  <a:lnTo>
                    <a:pt x="3917" y="543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66"/>
                  </a:lnTo>
                  <a:lnTo>
                    <a:pt x="3917" y="539"/>
                  </a:lnTo>
                  <a:lnTo>
                    <a:pt x="3917" y="452"/>
                  </a:lnTo>
                  <a:lnTo>
                    <a:pt x="3917" y="401"/>
                  </a:lnTo>
                  <a:lnTo>
                    <a:pt x="3917" y="342"/>
                  </a:lnTo>
                  <a:lnTo>
                    <a:pt x="3917" y="283"/>
                  </a:lnTo>
                  <a:lnTo>
                    <a:pt x="3917" y="256"/>
                  </a:lnTo>
                  <a:lnTo>
                    <a:pt x="3917" y="283"/>
                  </a:lnTo>
                  <a:lnTo>
                    <a:pt x="3917" y="401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43"/>
                  </a:lnTo>
                  <a:lnTo>
                    <a:pt x="3917" y="566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47"/>
                  </a:lnTo>
                  <a:lnTo>
                    <a:pt x="3917" y="503"/>
                  </a:lnTo>
                  <a:lnTo>
                    <a:pt x="3917" y="460"/>
                  </a:lnTo>
                  <a:lnTo>
                    <a:pt x="3917" y="409"/>
                  </a:lnTo>
                  <a:lnTo>
                    <a:pt x="3917" y="354"/>
                  </a:lnTo>
                  <a:lnTo>
                    <a:pt x="3917" y="295"/>
                  </a:lnTo>
                  <a:lnTo>
                    <a:pt x="3917" y="358"/>
                  </a:lnTo>
                  <a:lnTo>
                    <a:pt x="3917" y="413"/>
                  </a:lnTo>
                  <a:lnTo>
                    <a:pt x="3917" y="460"/>
                  </a:lnTo>
                  <a:lnTo>
                    <a:pt x="3917" y="507"/>
                  </a:lnTo>
                  <a:lnTo>
                    <a:pt x="3917" y="547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535"/>
                  </a:lnTo>
                  <a:lnTo>
                    <a:pt x="3917" y="444"/>
                  </a:lnTo>
                  <a:lnTo>
                    <a:pt x="3917" y="393"/>
                  </a:lnTo>
                  <a:lnTo>
                    <a:pt x="3917" y="334"/>
                  </a:lnTo>
                  <a:lnTo>
                    <a:pt x="3917" y="271"/>
                  </a:lnTo>
                  <a:lnTo>
                    <a:pt x="3917" y="248"/>
                  </a:lnTo>
                  <a:lnTo>
                    <a:pt x="3917" y="275"/>
                  </a:lnTo>
                  <a:lnTo>
                    <a:pt x="3917" y="393"/>
                  </a:lnTo>
                  <a:lnTo>
                    <a:pt x="3917" y="448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66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47"/>
                  </a:lnTo>
                  <a:lnTo>
                    <a:pt x="3917" y="507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2"/>
                  </a:lnTo>
                  <a:lnTo>
                    <a:pt x="3917" y="303"/>
                  </a:lnTo>
                  <a:lnTo>
                    <a:pt x="3917" y="362"/>
                  </a:lnTo>
                  <a:lnTo>
                    <a:pt x="3917" y="417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3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5"/>
                  </a:lnTo>
                  <a:lnTo>
                    <a:pt x="3917" y="440"/>
                  </a:lnTo>
                  <a:lnTo>
                    <a:pt x="3917" y="389"/>
                  </a:lnTo>
                  <a:lnTo>
                    <a:pt x="3917" y="330"/>
                  </a:lnTo>
                  <a:lnTo>
                    <a:pt x="3917" y="267"/>
                  </a:lnTo>
                  <a:lnTo>
                    <a:pt x="3917" y="240"/>
                  </a:lnTo>
                  <a:lnTo>
                    <a:pt x="3917" y="267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307"/>
                  </a:lnTo>
                  <a:lnTo>
                    <a:pt x="3917" y="311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1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64"/>
                  </a:lnTo>
                  <a:lnTo>
                    <a:pt x="3917" y="236"/>
                  </a:lnTo>
                  <a:lnTo>
                    <a:pt x="3917" y="264"/>
                  </a:lnTo>
                  <a:lnTo>
                    <a:pt x="3917" y="389"/>
                  </a:lnTo>
                  <a:lnTo>
                    <a:pt x="3917" y="440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311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5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30"/>
                  </a:lnTo>
                  <a:lnTo>
                    <a:pt x="3917" y="267"/>
                  </a:lnTo>
                  <a:lnTo>
                    <a:pt x="3917" y="240"/>
                  </a:lnTo>
                  <a:lnTo>
                    <a:pt x="3917" y="267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07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2"/>
                  </a:lnTo>
                  <a:lnTo>
                    <a:pt x="3917" y="307"/>
                  </a:lnTo>
                  <a:lnTo>
                    <a:pt x="3917" y="366"/>
                  </a:lnTo>
                  <a:lnTo>
                    <a:pt x="3917" y="417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3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89"/>
                  </a:lnTo>
                  <a:lnTo>
                    <a:pt x="3917" y="334"/>
                  </a:lnTo>
                  <a:lnTo>
                    <a:pt x="3917" y="271"/>
                  </a:lnTo>
                  <a:lnTo>
                    <a:pt x="3917" y="244"/>
                  </a:lnTo>
                  <a:lnTo>
                    <a:pt x="3917" y="271"/>
                  </a:lnTo>
                  <a:lnTo>
                    <a:pt x="3917" y="393"/>
                  </a:lnTo>
                  <a:lnTo>
                    <a:pt x="3917" y="448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66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47"/>
                  </a:lnTo>
                  <a:lnTo>
                    <a:pt x="3917" y="507"/>
                  </a:lnTo>
                  <a:lnTo>
                    <a:pt x="3917" y="460"/>
                  </a:lnTo>
                  <a:lnTo>
                    <a:pt x="3917" y="409"/>
                  </a:lnTo>
                  <a:lnTo>
                    <a:pt x="3917" y="358"/>
                  </a:lnTo>
                  <a:lnTo>
                    <a:pt x="3917" y="299"/>
                  </a:lnTo>
                  <a:lnTo>
                    <a:pt x="3917" y="358"/>
                  </a:lnTo>
                  <a:lnTo>
                    <a:pt x="3917" y="413"/>
                  </a:lnTo>
                  <a:lnTo>
                    <a:pt x="3917" y="460"/>
                  </a:lnTo>
                  <a:lnTo>
                    <a:pt x="3917" y="507"/>
                  </a:lnTo>
                  <a:lnTo>
                    <a:pt x="3917" y="547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62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7"/>
                  </a:lnTo>
                  <a:lnTo>
                    <a:pt x="3917" y="342"/>
                  </a:lnTo>
                  <a:lnTo>
                    <a:pt x="3917" y="279"/>
                  </a:lnTo>
                  <a:lnTo>
                    <a:pt x="3917" y="252"/>
                  </a:lnTo>
                  <a:lnTo>
                    <a:pt x="3917" y="279"/>
                  </a:lnTo>
                  <a:lnTo>
                    <a:pt x="3917" y="401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43"/>
                  </a:lnTo>
                  <a:lnTo>
                    <a:pt x="3917" y="566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66"/>
                  </a:lnTo>
                  <a:lnTo>
                    <a:pt x="3917" y="543"/>
                  </a:lnTo>
                  <a:lnTo>
                    <a:pt x="3917" y="499"/>
                  </a:lnTo>
                  <a:lnTo>
                    <a:pt x="3917" y="456"/>
                  </a:lnTo>
                  <a:lnTo>
                    <a:pt x="3917" y="405"/>
                  </a:lnTo>
                  <a:lnTo>
                    <a:pt x="3917" y="350"/>
                  </a:lnTo>
                  <a:lnTo>
                    <a:pt x="3917" y="287"/>
                  </a:lnTo>
                  <a:lnTo>
                    <a:pt x="3917" y="350"/>
                  </a:lnTo>
                  <a:lnTo>
                    <a:pt x="3917" y="405"/>
                  </a:lnTo>
                  <a:lnTo>
                    <a:pt x="3917" y="456"/>
                  </a:lnTo>
                  <a:lnTo>
                    <a:pt x="3917" y="503"/>
                  </a:lnTo>
                  <a:lnTo>
                    <a:pt x="3917" y="543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66"/>
                  </a:lnTo>
                  <a:lnTo>
                    <a:pt x="3917" y="499"/>
                  </a:lnTo>
                  <a:lnTo>
                    <a:pt x="3917" y="456"/>
                  </a:lnTo>
                  <a:lnTo>
                    <a:pt x="3917" y="405"/>
                  </a:lnTo>
                  <a:lnTo>
                    <a:pt x="3917" y="350"/>
                  </a:lnTo>
                  <a:lnTo>
                    <a:pt x="3917" y="291"/>
                  </a:lnTo>
                  <a:lnTo>
                    <a:pt x="3917" y="264"/>
                  </a:lnTo>
                  <a:lnTo>
                    <a:pt x="3917" y="291"/>
                  </a:lnTo>
                  <a:lnTo>
                    <a:pt x="3917" y="405"/>
                  </a:lnTo>
                  <a:lnTo>
                    <a:pt x="3917" y="456"/>
                  </a:lnTo>
                  <a:lnTo>
                    <a:pt x="3917" y="503"/>
                  </a:lnTo>
                  <a:lnTo>
                    <a:pt x="3917" y="547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62"/>
                  </a:lnTo>
                  <a:lnTo>
                    <a:pt x="3917" y="539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7"/>
                  </a:lnTo>
                  <a:lnTo>
                    <a:pt x="3917" y="338"/>
                  </a:lnTo>
                  <a:lnTo>
                    <a:pt x="3917" y="279"/>
                  </a:lnTo>
                  <a:lnTo>
                    <a:pt x="3917" y="342"/>
                  </a:lnTo>
                  <a:lnTo>
                    <a:pt x="3917" y="397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43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07"/>
                  </a:lnTo>
                  <a:lnTo>
                    <a:pt x="3917" y="460"/>
                  </a:lnTo>
                  <a:lnTo>
                    <a:pt x="3917" y="413"/>
                  </a:lnTo>
                  <a:lnTo>
                    <a:pt x="3917" y="358"/>
                  </a:lnTo>
                  <a:lnTo>
                    <a:pt x="3917" y="299"/>
                  </a:lnTo>
                  <a:lnTo>
                    <a:pt x="3917" y="275"/>
                  </a:lnTo>
                  <a:lnTo>
                    <a:pt x="3917" y="299"/>
                  </a:lnTo>
                  <a:lnTo>
                    <a:pt x="3917" y="413"/>
                  </a:lnTo>
                  <a:lnTo>
                    <a:pt x="3917" y="464"/>
                  </a:lnTo>
                  <a:lnTo>
                    <a:pt x="3917" y="507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89"/>
                  </a:lnTo>
                  <a:lnTo>
                    <a:pt x="3917" y="334"/>
                  </a:lnTo>
                  <a:lnTo>
                    <a:pt x="3917" y="244"/>
                  </a:lnTo>
                  <a:lnTo>
                    <a:pt x="3917" y="271"/>
                  </a:lnTo>
                  <a:lnTo>
                    <a:pt x="3917" y="334"/>
                  </a:lnTo>
                  <a:lnTo>
                    <a:pt x="3917" y="393"/>
                  </a:lnTo>
                  <a:lnTo>
                    <a:pt x="3917" y="444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11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2"/>
                  </a:lnTo>
                  <a:lnTo>
                    <a:pt x="3917" y="307"/>
                  </a:lnTo>
                  <a:lnTo>
                    <a:pt x="3917" y="279"/>
                  </a:lnTo>
                  <a:lnTo>
                    <a:pt x="3917" y="307"/>
                  </a:lnTo>
                  <a:lnTo>
                    <a:pt x="3917" y="417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5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30"/>
                  </a:lnTo>
                  <a:lnTo>
                    <a:pt x="3917" y="236"/>
                  </a:lnTo>
                  <a:lnTo>
                    <a:pt x="3917" y="267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21"/>
                  </a:lnTo>
                  <a:lnTo>
                    <a:pt x="3917" y="366"/>
                  </a:lnTo>
                  <a:lnTo>
                    <a:pt x="3917" y="311"/>
                  </a:lnTo>
                  <a:lnTo>
                    <a:pt x="3917" y="283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5"/>
                  </a:lnTo>
                  <a:lnTo>
                    <a:pt x="3917" y="554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1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36"/>
                  </a:lnTo>
                  <a:lnTo>
                    <a:pt x="3917" y="264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0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307"/>
                  </a:lnTo>
                  <a:lnTo>
                    <a:pt x="3917" y="283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4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0"/>
                  </a:lnTo>
                  <a:lnTo>
                    <a:pt x="3917" y="389"/>
                  </a:lnTo>
                  <a:lnTo>
                    <a:pt x="3917" y="330"/>
                  </a:lnTo>
                  <a:lnTo>
                    <a:pt x="3917" y="240"/>
                  </a:lnTo>
                  <a:lnTo>
                    <a:pt x="3917" y="267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9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07"/>
                  </a:lnTo>
                  <a:lnTo>
                    <a:pt x="3917" y="464"/>
                  </a:lnTo>
                  <a:lnTo>
                    <a:pt x="3917" y="413"/>
                  </a:lnTo>
                  <a:lnTo>
                    <a:pt x="3917" y="362"/>
                  </a:lnTo>
                  <a:lnTo>
                    <a:pt x="3917" y="303"/>
                  </a:lnTo>
                  <a:lnTo>
                    <a:pt x="3917" y="279"/>
                  </a:lnTo>
                  <a:lnTo>
                    <a:pt x="3917" y="362"/>
                  </a:lnTo>
                  <a:lnTo>
                    <a:pt x="3917" y="417"/>
                  </a:lnTo>
                  <a:lnTo>
                    <a:pt x="3917" y="464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93"/>
                  </a:lnTo>
                  <a:lnTo>
                    <a:pt x="3917" y="338"/>
                  </a:lnTo>
                  <a:lnTo>
                    <a:pt x="3917" y="248"/>
                  </a:lnTo>
                  <a:lnTo>
                    <a:pt x="3917" y="275"/>
                  </a:lnTo>
                  <a:lnTo>
                    <a:pt x="3917" y="338"/>
                  </a:lnTo>
                  <a:lnTo>
                    <a:pt x="3917" y="397"/>
                  </a:lnTo>
                  <a:lnTo>
                    <a:pt x="3917" y="448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03"/>
                  </a:lnTo>
                  <a:lnTo>
                    <a:pt x="3917" y="460"/>
                  </a:lnTo>
                  <a:lnTo>
                    <a:pt x="3917" y="409"/>
                  </a:lnTo>
                  <a:lnTo>
                    <a:pt x="3917" y="354"/>
                  </a:lnTo>
                  <a:lnTo>
                    <a:pt x="3917" y="295"/>
                  </a:lnTo>
                  <a:lnTo>
                    <a:pt x="3917" y="267"/>
                  </a:lnTo>
                  <a:lnTo>
                    <a:pt x="3917" y="354"/>
                  </a:lnTo>
                  <a:lnTo>
                    <a:pt x="3917" y="409"/>
                  </a:lnTo>
                  <a:lnTo>
                    <a:pt x="3917" y="460"/>
                  </a:lnTo>
                  <a:lnTo>
                    <a:pt x="3917" y="507"/>
                  </a:lnTo>
                  <a:lnTo>
                    <a:pt x="3917" y="547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66"/>
                  </a:lnTo>
                  <a:lnTo>
                    <a:pt x="3917" y="539"/>
                  </a:lnTo>
                  <a:lnTo>
                    <a:pt x="3917" y="499"/>
                  </a:lnTo>
                  <a:lnTo>
                    <a:pt x="3917" y="452"/>
                  </a:lnTo>
                  <a:lnTo>
                    <a:pt x="3917" y="401"/>
                  </a:lnTo>
                  <a:lnTo>
                    <a:pt x="3917" y="346"/>
                  </a:lnTo>
                  <a:lnTo>
                    <a:pt x="3917" y="256"/>
                  </a:lnTo>
                  <a:lnTo>
                    <a:pt x="3917" y="283"/>
                  </a:lnTo>
                  <a:lnTo>
                    <a:pt x="3917" y="346"/>
                  </a:lnTo>
                  <a:lnTo>
                    <a:pt x="3917" y="401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70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66"/>
                  </a:lnTo>
                  <a:lnTo>
                    <a:pt x="3917" y="499"/>
                  </a:lnTo>
                  <a:lnTo>
                    <a:pt x="3917" y="452"/>
                  </a:lnTo>
                  <a:lnTo>
                    <a:pt x="3917" y="401"/>
                  </a:lnTo>
                  <a:lnTo>
                    <a:pt x="3917" y="346"/>
                  </a:lnTo>
                  <a:lnTo>
                    <a:pt x="3917" y="283"/>
                  </a:lnTo>
                  <a:lnTo>
                    <a:pt x="3917" y="260"/>
                  </a:lnTo>
                  <a:lnTo>
                    <a:pt x="3917" y="346"/>
                  </a:lnTo>
                  <a:lnTo>
                    <a:pt x="3917" y="401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43"/>
                  </a:lnTo>
                  <a:lnTo>
                    <a:pt x="3917" y="570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43"/>
                  </a:lnTo>
                  <a:lnTo>
                    <a:pt x="3917" y="503"/>
                  </a:lnTo>
                  <a:lnTo>
                    <a:pt x="3917" y="456"/>
                  </a:lnTo>
                  <a:lnTo>
                    <a:pt x="3917" y="409"/>
                  </a:lnTo>
                  <a:lnTo>
                    <a:pt x="3917" y="354"/>
                  </a:lnTo>
                  <a:lnTo>
                    <a:pt x="3917" y="267"/>
                  </a:lnTo>
                  <a:lnTo>
                    <a:pt x="3917" y="295"/>
                  </a:lnTo>
                  <a:lnTo>
                    <a:pt x="3917" y="354"/>
                  </a:lnTo>
                  <a:lnTo>
                    <a:pt x="3917" y="409"/>
                  </a:lnTo>
                  <a:lnTo>
                    <a:pt x="3917" y="460"/>
                  </a:lnTo>
                  <a:lnTo>
                    <a:pt x="3917" y="507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62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3"/>
                  </a:lnTo>
                  <a:lnTo>
                    <a:pt x="3917" y="338"/>
                  </a:lnTo>
                  <a:lnTo>
                    <a:pt x="3917" y="275"/>
                  </a:lnTo>
                  <a:lnTo>
                    <a:pt x="3917" y="248"/>
                  </a:lnTo>
                  <a:lnTo>
                    <a:pt x="3917" y="338"/>
                  </a:lnTo>
                  <a:lnTo>
                    <a:pt x="3917" y="397"/>
                  </a:lnTo>
                  <a:lnTo>
                    <a:pt x="3917" y="448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66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0"/>
                  </a:lnTo>
                  <a:lnTo>
                    <a:pt x="3917" y="547"/>
                  </a:lnTo>
                  <a:lnTo>
                    <a:pt x="3917" y="507"/>
                  </a:lnTo>
                  <a:lnTo>
                    <a:pt x="3917" y="464"/>
                  </a:lnTo>
                  <a:lnTo>
                    <a:pt x="3917" y="413"/>
                  </a:lnTo>
                  <a:lnTo>
                    <a:pt x="3917" y="362"/>
                  </a:lnTo>
                  <a:lnTo>
                    <a:pt x="3917" y="275"/>
                  </a:lnTo>
                  <a:lnTo>
                    <a:pt x="3917" y="303"/>
                  </a:lnTo>
                  <a:lnTo>
                    <a:pt x="3917" y="362"/>
                  </a:lnTo>
                  <a:lnTo>
                    <a:pt x="3917" y="417"/>
                  </a:lnTo>
                  <a:lnTo>
                    <a:pt x="3917" y="464"/>
                  </a:lnTo>
                  <a:lnTo>
                    <a:pt x="3917" y="51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492"/>
                  </a:lnTo>
                  <a:lnTo>
                    <a:pt x="3917" y="440"/>
                  </a:lnTo>
                  <a:lnTo>
                    <a:pt x="3917" y="389"/>
                  </a:lnTo>
                  <a:lnTo>
                    <a:pt x="3917" y="330"/>
                  </a:lnTo>
                  <a:lnTo>
                    <a:pt x="3917" y="267"/>
                  </a:lnTo>
                  <a:lnTo>
                    <a:pt x="3917" y="240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283"/>
                  </a:lnTo>
                  <a:lnTo>
                    <a:pt x="3917" y="307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64"/>
                  </a:lnTo>
                  <a:lnTo>
                    <a:pt x="3917" y="236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0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11"/>
                  </a:lnTo>
                  <a:lnTo>
                    <a:pt x="3917" y="468"/>
                  </a:lnTo>
                  <a:lnTo>
                    <a:pt x="3917" y="421"/>
                  </a:lnTo>
                  <a:lnTo>
                    <a:pt x="3917" y="366"/>
                  </a:lnTo>
                  <a:lnTo>
                    <a:pt x="3917" y="283"/>
                  </a:lnTo>
                  <a:lnTo>
                    <a:pt x="3917" y="311"/>
                  </a:lnTo>
                  <a:lnTo>
                    <a:pt x="3917" y="366"/>
                  </a:lnTo>
                  <a:lnTo>
                    <a:pt x="3917" y="421"/>
                  </a:lnTo>
                  <a:lnTo>
                    <a:pt x="3917" y="468"/>
                  </a:lnTo>
                  <a:lnTo>
                    <a:pt x="3917" y="515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74"/>
                  </a:lnTo>
                  <a:lnTo>
                    <a:pt x="3917" y="558"/>
                  </a:lnTo>
                  <a:lnTo>
                    <a:pt x="3917" y="488"/>
                  </a:lnTo>
                  <a:lnTo>
                    <a:pt x="3917" y="440"/>
                  </a:lnTo>
                  <a:lnTo>
                    <a:pt x="3917" y="385"/>
                  </a:lnTo>
                  <a:lnTo>
                    <a:pt x="3917" y="326"/>
                  </a:lnTo>
                  <a:lnTo>
                    <a:pt x="3917" y="264"/>
                  </a:lnTo>
                  <a:lnTo>
                    <a:pt x="3917" y="236"/>
                  </a:lnTo>
                  <a:lnTo>
                    <a:pt x="3917" y="330"/>
                  </a:lnTo>
                  <a:lnTo>
                    <a:pt x="3917" y="389"/>
                  </a:lnTo>
                  <a:lnTo>
                    <a:pt x="3917" y="444"/>
                  </a:lnTo>
                  <a:lnTo>
                    <a:pt x="3917" y="492"/>
                  </a:lnTo>
                  <a:lnTo>
                    <a:pt x="3917" y="535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51"/>
                  </a:lnTo>
                  <a:lnTo>
                    <a:pt x="3917" y="511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6"/>
                  </a:lnTo>
                  <a:lnTo>
                    <a:pt x="3917" y="283"/>
                  </a:lnTo>
                  <a:lnTo>
                    <a:pt x="3917" y="307"/>
                  </a:lnTo>
                  <a:lnTo>
                    <a:pt x="3917" y="366"/>
                  </a:lnTo>
                  <a:lnTo>
                    <a:pt x="3917" y="417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17"/>
                  </a:lnTo>
                  <a:lnTo>
                    <a:pt x="3917" y="613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89"/>
                  </a:lnTo>
                  <a:lnTo>
                    <a:pt x="3917" y="334"/>
                  </a:lnTo>
                  <a:lnTo>
                    <a:pt x="3917" y="271"/>
                  </a:lnTo>
                  <a:lnTo>
                    <a:pt x="3917" y="244"/>
                  </a:lnTo>
                  <a:lnTo>
                    <a:pt x="3917" y="334"/>
                  </a:lnTo>
                  <a:lnTo>
                    <a:pt x="3917" y="393"/>
                  </a:lnTo>
                  <a:lnTo>
                    <a:pt x="3917" y="444"/>
                  </a:lnTo>
                  <a:lnTo>
                    <a:pt x="3917" y="496"/>
                  </a:lnTo>
                  <a:lnTo>
                    <a:pt x="3917" y="539"/>
                  </a:lnTo>
                  <a:lnTo>
                    <a:pt x="3917" y="562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0"/>
                  </a:lnTo>
                  <a:lnTo>
                    <a:pt x="3917" y="547"/>
                  </a:lnTo>
                  <a:lnTo>
                    <a:pt x="3917" y="507"/>
                  </a:lnTo>
                  <a:lnTo>
                    <a:pt x="3917" y="460"/>
                  </a:lnTo>
                  <a:lnTo>
                    <a:pt x="3917" y="413"/>
                  </a:lnTo>
                  <a:lnTo>
                    <a:pt x="3917" y="358"/>
                  </a:lnTo>
                  <a:lnTo>
                    <a:pt x="3917" y="275"/>
                  </a:lnTo>
                  <a:lnTo>
                    <a:pt x="3917" y="299"/>
                  </a:lnTo>
                  <a:lnTo>
                    <a:pt x="3917" y="358"/>
                  </a:lnTo>
                  <a:lnTo>
                    <a:pt x="3917" y="413"/>
                  </a:lnTo>
                  <a:lnTo>
                    <a:pt x="3917" y="464"/>
                  </a:lnTo>
                  <a:lnTo>
                    <a:pt x="3917" y="507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8"/>
                  </a:lnTo>
                  <a:lnTo>
                    <a:pt x="3917" y="562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7"/>
                  </a:lnTo>
                  <a:lnTo>
                    <a:pt x="3917" y="338"/>
                  </a:lnTo>
                  <a:lnTo>
                    <a:pt x="3917" y="279"/>
                  </a:lnTo>
                  <a:lnTo>
                    <a:pt x="3917" y="252"/>
                  </a:lnTo>
                  <a:lnTo>
                    <a:pt x="3917" y="342"/>
                  </a:lnTo>
                  <a:lnTo>
                    <a:pt x="3917" y="397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43"/>
                  </a:lnTo>
                  <a:lnTo>
                    <a:pt x="3917" y="566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43"/>
                  </a:lnTo>
                  <a:lnTo>
                    <a:pt x="3917" y="503"/>
                  </a:lnTo>
                  <a:lnTo>
                    <a:pt x="3917" y="456"/>
                  </a:lnTo>
                  <a:lnTo>
                    <a:pt x="3917" y="405"/>
                  </a:lnTo>
                  <a:lnTo>
                    <a:pt x="3917" y="291"/>
                  </a:lnTo>
                  <a:lnTo>
                    <a:pt x="3917" y="264"/>
                  </a:lnTo>
                  <a:lnTo>
                    <a:pt x="3917" y="291"/>
                  </a:lnTo>
                  <a:lnTo>
                    <a:pt x="3917" y="350"/>
                  </a:lnTo>
                  <a:lnTo>
                    <a:pt x="3917" y="405"/>
                  </a:lnTo>
                  <a:lnTo>
                    <a:pt x="3917" y="456"/>
                  </a:lnTo>
                  <a:lnTo>
                    <a:pt x="3917" y="503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5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66"/>
                  </a:lnTo>
                  <a:lnTo>
                    <a:pt x="3917" y="499"/>
                  </a:lnTo>
                  <a:lnTo>
                    <a:pt x="3917" y="452"/>
                  </a:lnTo>
                  <a:lnTo>
                    <a:pt x="3917" y="401"/>
                  </a:lnTo>
                  <a:lnTo>
                    <a:pt x="3917" y="346"/>
                  </a:lnTo>
                  <a:lnTo>
                    <a:pt x="3917" y="287"/>
                  </a:lnTo>
                  <a:lnTo>
                    <a:pt x="3917" y="260"/>
                  </a:lnTo>
                  <a:lnTo>
                    <a:pt x="3917" y="350"/>
                  </a:lnTo>
                  <a:lnTo>
                    <a:pt x="3917" y="405"/>
                  </a:lnTo>
                  <a:lnTo>
                    <a:pt x="3917" y="456"/>
                  </a:lnTo>
                  <a:lnTo>
                    <a:pt x="3917" y="503"/>
                  </a:lnTo>
                  <a:lnTo>
                    <a:pt x="3917" y="547"/>
                  </a:lnTo>
                  <a:lnTo>
                    <a:pt x="3917" y="570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66"/>
                  </a:lnTo>
                  <a:lnTo>
                    <a:pt x="3917" y="539"/>
                  </a:lnTo>
                  <a:lnTo>
                    <a:pt x="3917" y="496"/>
                  </a:lnTo>
                  <a:lnTo>
                    <a:pt x="3917" y="448"/>
                  </a:lnTo>
                  <a:lnTo>
                    <a:pt x="3917" y="397"/>
                  </a:lnTo>
                  <a:lnTo>
                    <a:pt x="3917" y="279"/>
                  </a:lnTo>
                  <a:lnTo>
                    <a:pt x="3917" y="256"/>
                  </a:lnTo>
                  <a:lnTo>
                    <a:pt x="3917" y="283"/>
                  </a:lnTo>
                  <a:lnTo>
                    <a:pt x="3917" y="342"/>
                  </a:lnTo>
                  <a:lnTo>
                    <a:pt x="3917" y="401"/>
                  </a:lnTo>
                  <a:lnTo>
                    <a:pt x="3917" y="452"/>
                  </a:lnTo>
                  <a:lnTo>
                    <a:pt x="3917" y="499"/>
                  </a:lnTo>
                  <a:lnTo>
                    <a:pt x="3917" y="566"/>
                  </a:lnTo>
                  <a:lnTo>
                    <a:pt x="3917" y="578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8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598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2"/>
                  </a:lnTo>
                  <a:lnTo>
                    <a:pt x="3917" y="570"/>
                  </a:lnTo>
                  <a:lnTo>
                    <a:pt x="3917" y="503"/>
                  </a:lnTo>
                  <a:lnTo>
                    <a:pt x="3917" y="460"/>
                  </a:lnTo>
                  <a:lnTo>
                    <a:pt x="3917" y="409"/>
                  </a:lnTo>
                  <a:lnTo>
                    <a:pt x="3917" y="354"/>
                  </a:lnTo>
                  <a:lnTo>
                    <a:pt x="3917" y="299"/>
                  </a:lnTo>
                  <a:lnTo>
                    <a:pt x="3917" y="271"/>
                  </a:lnTo>
                  <a:lnTo>
                    <a:pt x="3917" y="358"/>
                  </a:lnTo>
                  <a:lnTo>
                    <a:pt x="3917" y="413"/>
                  </a:lnTo>
                  <a:lnTo>
                    <a:pt x="3917" y="460"/>
                  </a:lnTo>
                  <a:lnTo>
                    <a:pt x="3917" y="507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602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5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9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7"/>
                  </a:lnTo>
                  <a:lnTo>
                    <a:pt x="3917" y="610"/>
                  </a:lnTo>
                  <a:lnTo>
                    <a:pt x="3917" y="602"/>
                  </a:lnTo>
                  <a:lnTo>
                    <a:pt x="3917" y="598"/>
                  </a:lnTo>
                  <a:lnTo>
                    <a:pt x="3917" y="586"/>
                  </a:lnTo>
                  <a:lnTo>
                    <a:pt x="3917" y="582"/>
                  </a:lnTo>
                  <a:lnTo>
                    <a:pt x="3917" y="574"/>
                  </a:lnTo>
                  <a:lnTo>
                    <a:pt x="3917" y="562"/>
                  </a:lnTo>
                  <a:lnTo>
                    <a:pt x="3917" y="535"/>
                  </a:lnTo>
                  <a:lnTo>
                    <a:pt x="3917" y="492"/>
                  </a:lnTo>
                  <a:lnTo>
                    <a:pt x="3917" y="444"/>
                  </a:lnTo>
                  <a:lnTo>
                    <a:pt x="3917" y="393"/>
                  </a:lnTo>
                  <a:lnTo>
                    <a:pt x="3917" y="271"/>
                  </a:lnTo>
                  <a:lnTo>
                    <a:pt x="3917" y="244"/>
                  </a:lnTo>
                  <a:lnTo>
                    <a:pt x="3917" y="271"/>
                  </a:lnTo>
                  <a:lnTo>
                    <a:pt x="3917" y="334"/>
                  </a:lnTo>
                  <a:lnTo>
                    <a:pt x="3917" y="393"/>
                  </a:lnTo>
                  <a:lnTo>
                    <a:pt x="3917" y="448"/>
                  </a:lnTo>
                  <a:lnTo>
                    <a:pt x="3917" y="496"/>
                  </a:lnTo>
                  <a:lnTo>
                    <a:pt x="3917" y="562"/>
                  </a:lnTo>
                  <a:lnTo>
                    <a:pt x="3917" y="574"/>
                  </a:lnTo>
                  <a:lnTo>
                    <a:pt x="3917" y="582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06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5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5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5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606"/>
                  </a:lnTo>
                  <a:lnTo>
                    <a:pt x="3917" y="602"/>
                  </a:lnTo>
                  <a:lnTo>
                    <a:pt x="3917" y="594"/>
                  </a:lnTo>
                  <a:lnTo>
                    <a:pt x="3917" y="590"/>
                  </a:lnTo>
                  <a:lnTo>
                    <a:pt x="3917" y="586"/>
                  </a:lnTo>
                  <a:lnTo>
                    <a:pt x="3917" y="574"/>
                  </a:lnTo>
                  <a:lnTo>
                    <a:pt x="3917" y="507"/>
                  </a:lnTo>
                  <a:lnTo>
                    <a:pt x="3917" y="464"/>
                  </a:lnTo>
                  <a:lnTo>
                    <a:pt x="3917" y="417"/>
                  </a:lnTo>
                  <a:lnTo>
                    <a:pt x="3917" y="362"/>
                  </a:lnTo>
                  <a:lnTo>
                    <a:pt x="3917" y="307"/>
                  </a:lnTo>
                  <a:lnTo>
                    <a:pt x="3917" y="279"/>
                  </a:lnTo>
                  <a:lnTo>
                    <a:pt x="3917" y="362"/>
                  </a:lnTo>
                  <a:lnTo>
                    <a:pt x="3917" y="417"/>
                  </a:lnTo>
                  <a:lnTo>
                    <a:pt x="3917" y="468"/>
                  </a:lnTo>
                  <a:lnTo>
                    <a:pt x="3917" y="511"/>
                  </a:lnTo>
                  <a:lnTo>
                    <a:pt x="3917" y="551"/>
                  </a:lnTo>
                  <a:lnTo>
                    <a:pt x="3917" y="574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606"/>
                  </a:lnTo>
                  <a:lnTo>
                    <a:pt x="3917" y="610"/>
                  </a:lnTo>
                  <a:lnTo>
                    <a:pt x="3917" y="613"/>
                  </a:lnTo>
                  <a:lnTo>
                    <a:pt x="3917" y="617"/>
                  </a:lnTo>
                  <a:lnTo>
                    <a:pt x="3917" y="621"/>
                  </a:lnTo>
                  <a:lnTo>
                    <a:pt x="3917" y="629"/>
                  </a:lnTo>
                  <a:lnTo>
                    <a:pt x="3917" y="633"/>
                  </a:lnTo>
                  <a:lnTo>
                    <a:pt x="3917" y="637"/>
                  </a:lnTo>
                  <a:lnTo>
                    <a:pt x="3917" y="641"/>
                  </a:lnTo>
                  <a:lnTo>
                    <a:pt x="3917" y="649"/>
                  </a:lnTo>
                  <a:lnTo>
                    <a:pt x="3917" y="653"/>
                  </a:lnTo>
                  <a:lnTo>
                    <a:pt x="3917" y="657"/>
                  </a:lnTo>
                  <a:lnTo>
                    <a:pt x="3917" y="661"/>
                  </a:lnTo>
                  <a:lnTo>
                    <a:pt x="3917" y="665"/>
                  </a:lnTo>
                  <a:lnTo>
                    <a:pt x="3917" y="669"/>
                  </a:lnTo>
                  <a:lnTo>
                    <a:pt x="3917" y="672"/>
                  </a:lnTo>
                  <a:lnTo>
                    <a:pt x="3917" y="676"/>
                  </a:lnTo>
                  <a:lnTo>
                    <a:pt x="3917" y="680"/>
                  </a:lnTo>
                  <a:lnTo>
                    <a:pt x="3917" y="684"/>
                  </a:lnTo>
                  <a:lnTo>
                    <a:pt x="3917" y="688"/>
                  </a:lnTo>
                  <a:lnTo>
                    <a:pt x="3917" y="692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6"/>
                  </a:lnTo>
                  <a:lnTo>
                    <a:pt x="3917" y="692"/>
                  </a:lnTo>
                  <a:lnTo>
                    <a:pt x="3917" y="688"/>
                  </a:lnTo>
                  <a:lnTo>
                    <a:pt x="3917" y="684"/>
                  </a:lnTo>
                  <a:lnTo>
                    <a:pt x="3917" y="680"/>
                  </a:lnTo>
                  <a:lnTo>
                    <a:pt x="3917" y="676"/>
                  </a:lnTo>
                  <a:lnTo>
                    <a:pt x="3917" y="672"/>
                  </a:lnTo>
                  <a:lnTo>
                    <a:pt x="3917" y="669"/>
                  </a:lnTo>
                  <a:lnTo>
                    <a:pt x="3917" y="665"/>
                  </a:lnTo>
                  <a:lnTo>
                    <a:pt x="3917" y="661"/>
                  </a:lnTo>
                  <a:lnTo>
                    <a:pt x="3917" y="657"/>
                  </a:lnTo>
                  <a:lnTo>
                    <a:pt x="3917" y="653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37"/>
                  </a:lnTo>
                  <a:lnTo>
                    <a:pt x="3917" y="633"/>
                  </a:lnTo>
                  <a:lnTo>
                    <a:pt x="3917" y="625"/>
                  </a:lnTo>
                  <a:lnTo>
                    <a:pt x="3917" y="613"/>
                  </a:lnTo>
                  <a:lnTo>
                    <a:pt x="3917" y="594"/>
                  </a:lnTo>
                  <a:lnTo>
                    <a:pt x="3917" y="570"/>
                  </a:lnTo>
                  <a:lnTo>
                    <a:pt x="3917" y="543"/>
                  </a:lnTo>
                  <a:lnTo>
                    <a:pt x="3917" y="488"/>
                  </a:lnTo>
                  <a:lnTo>
                    <a:pt x="3917" y="472"/>
                  </a:lnTo>
                  <a:lnTo>
                    <a:pt x="3917" y="476"/>
                  </a:lnTo>
                  <a:lnTo>
                    <a:pt x="3917" y="492"/>
                  </a:lnTo>
                  <a:lnTo>
                    <a:pt x="3917" y="507"/>
                  </a:lnTo>
                  <a:lnTo>
                    <a:pt x="3917" y="519"/>
                  </a:lnTo>
                  <a:lnTo>
                    <a:pt x="3917" y="535"/>
                  </a:lnTo>
                  <a:lnTo>
                    <a:pt x="3917" y="554"/>
                  </a:lnTo>
                  <a:lnTo>
                    <a:pt x="3917" y="558"/>
                  </a:lnTo>
                  <a:lnTo>
                    <a:pt x="3917" y="562"/>
                  </a:lnTo>
                  <a:lnTo>
                    <a:pt x="3917" y="566"/>
                  </a:lnTo>
                  <a:lnTo>
                    <a:pt x="3917" y="570"/>
                  </a:lnTo>
                  <a:lnTo>
                    <a:pt x="3917" y="574"/>
                  </a:lnTo>
                  <a:lnTo>
                    <a:pt x="3917" y="578"/>
                  </a:lnTo>
                  <a:lnTo>
                    <a:pt x="3917" y="582"/>
                  </a:lnTo>
                  <a:lnTo>
                    <a:pt x="3917" y="586"/>
                  </a:lnTo>
                  <a:lnTo>
                    <a:pt x="3917" y="590"/>
                  </a:lnTo>
                  <a:lnTo>
                    <a:pt x="3917" y="594"/>
                  </a:lnTo>
                  <a:lnTo>
                    <a:pt x="3917" y="598"/>
                  </a:lnTo>
                  <a:lnTo>
                    <a:pt x="3917" y="610"/>
                  </a:lnTo>
                  <a:lnTo>
                    <a:pt x="3917" y="621"/>
                  </a:lnTo>
                  <a:lnTo>
                    <a:pt x="3917" y="645"/>
                  </a:lnTo>
                  <a:lnTo>
                    <a:pt x="3917" y="657"/>
                  </a:lnTo>
                  <a:lnTo>
                    <a:pt x="3917" y="665"/>
                  </a:lnTo>
                  <a:lnTo>
                    <a:pt x="3917" y="676"/>
                  </a:lnTo>
                  <a:lnTo>
                    <a:pt x="3917" y="688"/>
                  </a:lnTo>
                  <a:lnTo>
                    <a:pt x="3917" y="696"/>
                  </a:lnTo>
                  <a:lnTo>
                    <a:pt x="3917" y="700"/>
                  </a:lnTo>
                  <a:lnTo>
                    <a:pt x="3917" y="708"/>
                  </a:lnTo>
                  <a:lnTo>
                    <a:pt x="3917" y="712"/>
                  </a:lnTo>
                  <a:lnTo>
                    <a:pt x="3917" y="708"/>
                  </a:lnTo>
                  <a:lnTo>
                    <a:pt x="3917" y="704"/>
                  </a:lnTo>
                  <a:lnTo>
                    <a:pt x="3917" y="700"/>
                  </a:lnTo>
                  <a:lnTo>
                    <a:pt x="3917" y="692"/>
                  </a:lnTo>
                  <a:lnTo>
                    <a:pt x="3917" y="684"/>
                  </a:lnTo>
                  <a:lnTo>
                    <a:pt x="3917" y="676"/>
                  </a:lnTo>
                  <a:lnTo>
                    <a:pt x="3917" y="669"/>
                  </a:lnTo>
                  <a:lnTo>
                    <a:pt x="3917" y="657"/>
                  </a:lnTo>
                  <a:lnTo>
                    <a:pt x="3917" y="649"/>
                  </a:lnTo>
                  <a:lnTo>
                    <a:pt x="3917" y="641"/>
                  </a:lnTo>
                  <a:lnTo>
                    <a:pt x="3917" y="629"/>
                  </a:lnTo>
                  <a:lnTo>
                    <a:pt x="3917" y="621"/>
                  </a:lnTo>
                  <a:lnTo>
                    <a:pt x="3917" y="613"/>
                  </a:lnTo>
                  <a:lnTo>
                    <a:pt x="3917" y="610"/>
                  </a:lnTo>
                  <a:lnTo>
                    <a:pt x="3917" y="594"/>
                  </a:lnTo>
                  <a:lnTo>
                    <a:pt x="3917" y="586"/>
                  </a:lnTo>
                  <a:lnTo>
                    <a:pt x="3917" y="578"/>
                  </a:lnTo>
                  <a:lnTo>
                    <a:pt x="3917" y="558"/>
                  </a:lnTo>
                  <a:lnTo>
                    <a:pt x="3917" y="551"/>
                  </a:lnTo>
                  <a:lnTo>
                    <a:pt x="3917" y="539"/>
                  </a:lnTo>
                  <a:lnTo>
                    <a:pt x="3917" y="488"/>
                  </a:lnTo>
                  <a:lnTo>
                    <a:pt x="3917" y="452"/>
                  </a:lnTo>
                  <a:lnTo>
                    <a:pt x="3917" y="417"/>
                  </a:lnTo>
                  <a:lnTo>
                    <a:pt x="3917" y="378"/>
                  </a:lnTo>
                  <a:lnTo>
                    <a:pt x="3917" y="338"/>
                  </a:lnTo>
                  <a:lnTo>
                    <a:pt x="3917" y="295"/>
                  </a:lnTo>
                  <a:lnTo>
                    <a:pt x="3917" y="248"/>
                  </a:lnTo>
                  <a:lnTo>
                    <a:pt x="3917" y="201"/>
                  </a:lnTo>
                  <a:lnTo>
                    <a:pt x="3917" y="149"/>
                  </a:lnTo>
                  <a:lnTo>
                    <a:pt x="3917" y="98"/>
                  </a:lnTo>
                  <a:lnTo>
                    <a:pt x="3917" y="43"/>
                  </a:lnTo>
                  <a:lnTo>
                    <a:pt x="3917" y="8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2"/>
                  </a:lnTo>
                  <a:lnTo>
                    <a:pt x="3917" y="16"/>
                  </a:lnTo>
                  <a:lnTo>
                    <a:pt x="3917" y="20"/>
                  </a:lnTo>
                  <a:lnTo>
                    <a:pt x="3917" y="24"/>
                  </a:lnTo>
                  <a:lnTo>
                    <a:pt x="3917" y="28"/>
                  </a:lnTo>
                  <a:lnTo>
                    <a:pt x="3917" y="32"/>
                  </a:lnTo>
                  <a:lnTo>
                    <a:pt x="3917" y="35"/>
                  </a:lnTo>
                  <a:lnTo>
                    <a:pt x="3917" y="39"/>
                  </a:lnTo>
                  <a:lnTo>
                    <a:pt x="3917" y="43"/>
                  </a:lnTo>
                  <a:lnTo>
                    <a:pt x="3917" y="47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94"/>
                  </a:lnTo>
                  <a:lnTo>
                    <a:pt x="3917" y="189"/>
                  </a:lnTo>
                  <a:lnTo>
                    <a:pt x="3917" y="319"/>
                  </a:lnTo>
                  <a:lnTo>
                    <a:pt x="3917" y="433"/>
                  </a:lnTo>
                  <a:lnTo>
                    <a:pt x="3917" y="527"/>
                  </a:lnTo>
                  <a:lnTo>
                    <a:pt x="3917" y="598"/>
                  </a:lnTo>
                  <a:lnTo>
                    <a:pt x="3917" y="692"/>
                  </a:lnTo>
                  <a:lnTo>
                    <a:pt x="3917" y="708"/>
                  </a:lnTo>
                  <a:lnTo>
                    <a:pt x="3917" y="712"/>
                  </a:lnTo>
                  <a:lnTo>
                    <a:pt x="3917" y="704"/>
                  </a:lnTo>
                  <a:lnTo>
                    <a:pt x="3917" y="672"/>
                  </a:lnTo>
                  <a:lnTo>
                    <a:pt x="3917" y="625"/>
                  </a:lnTo>
                  <a:lnTo>
                    <a:pt x="3917" y="558"/>
                  </a:lnTo>
                  <a:lnTo>
                    <a:pt x="3917" y="476"/>
                  </a:lnTo>
                  <a:lnTo>
                    <a:pt x="3917" y="397"/>
                  </a:lnTo>
                  <a:lnTo>
                    <a:pt x="3917" y="401"/>
                  </a:lnTo>
                  <a:lnTo>
                    <a:pt x="3917" y="405"/>
                  </a:lnTo>
                  <a:lnTo>
                    <a:pt x="3917" y="413"/>
                  </a:lnTo>
                  <a:lnTo>
                    <a:pt x="3917" y="417"/>
                  </a:lnTo>
                  <a:lnTo>
                    <a:pt x="3917" y="421"/>
                  </a:lnTo>
                  <a:lnTo>
                    <a:pt x="3917" y="425"/>
                  </a:lnTo>
                  <a:lnTo>
                    <a:pt x="3917" y="429"/>
                  </a:lnTo>
                  <a:lnTo>
                    <a:pt x="3917" y="433"/>
                  </a:lnTo>
                  <a:lnTo>
                    <a:pt x="3917" y="437"/>
                  </a:lnTo>
                  <a:lnTo>
                    <a:pt x="3917" y="440"/>
                  </a:lnTo>
                  <a:lnTo>
                    <a:pt x="3917" y="444"/>
                  </a:lnTo>
                  <a:lnTo>
                    <a:pt x="3917" y="452"/>
                  </a:lnTo>
                  <a:lnTo>
                    <a:pt x="3917" y="456"/>
                  </a:lnTo>
                  <a:lnTo>
                    <a:pt x="3917" y="460"/>
                  </a:lnTo>
                  <a:lnTo>
                    <a:pt x="3917" y="464"/>
                  </a:lnTo>
                  <a:lnTo>
                    <a:pt x="3917" y="468"/>
                  </a:lnTo>
                  <a:lnTo>
                    <a:pt x="3917" y="472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Rectangle 140"/>
            <p:cNvSpPr>
              <a:spLocks noChangeArrowheads="1"/>
            </p:cNvSpPr>
            <p:nvPr/>
          </p:nvSpPr>
          <p:spPr bwMode="auto">
            <a:xfrm>
              <a:off x="1364" y="2636"/>
              <a:ext cx="25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1038" name="Freeform 141"/>
            <p:cNvSpPr>
              <a:spLocks/>
            </p:cNvSpPr>
            <p:nvPr/>
          </p:nvSpPr>
          <p:spPr bwMode="auto">
            <a:xfrm>
              <a:off x="862" y="2046"/>
              <a:ext cx="3917" cy="200"/>
            </a:xfrm>
            <a:custGeom>
              <a:avLst/>
              <a:gdLst>
                <a:gd name="T0" fmla="*/ 2661 w 3917"/>
                <a:gd name="T1" fmla="*/ 189 h 200"/>
                <a:gd name="T2" fmla="*/ 3917 w 3917"/>
                <a:gd name="T3" fmla="*/ 94 h 200"/>
                <a:gd name="T4" fmla="*/ 3917 w 3917"/>
                <a:gd name="T5" fmla="*/ 31 h 200"/>
                <a:gd name="T6" fmla="*/ 3917 w 3917"/>
                <a:gd name="T7" fmla="*/ 43 h 200"/>
                <a:gd name="T8" fmla="*/ 3917 w 3917"/>
                <a:gd name="T9" fmla="*/ 43 h 200"/>
                <a:gd name="T10" fmla="*/ 3917 w 3917"/>
                <a:gd name="T11" fmla="*/ 51 h 200"/>
                <a:gd name="T12" fmla="*/ 3917 w 3917"/>
                <a:gd name="T13" fmla="*/ 51 h 200"/>
                <a:gd name="T14" fmla="*/ 3917 w 3917"/>
                <a:gd name="T15" fmla="*/ 55 h 200"/>
                <a:gd name="T16" fmla="*/ 3917 w 3917"/>
                <a:gd name="T17" fmla="*/ 51 h 200"/>
                <a:gd name="T18" fmla="*/ 3917 w 3917"/>
                <a:gd name="T19" fmla="*/ 51 h 200"/>
                <a:gd name="T20" fmla="*/ 3917 w 3917"/>
                <a:gd name="T21" fmla="*/ 43 h 200"/>
                <a:gd name="T22" fmla="*/ 3917 w 3917"/>
                <a:gd name="T23" fmla="*/ 43 h 200"/>
                <a:gd name="T24" fmla="*/ 3917 w 3917"/>
                <a:gd name="T25" fmla="*/ 35 h 200"/>
                <a:gd name="T26" fmla="*/ 3917 w 3917"/>
                <a:gd name="T27" fmla="*/ 35 h 200"/>
                <a:gd name="T28" fmla="*/ 3917 w 3917"/>
                <a:gd name="T29" fmla="*/ 27 h 200"/>
                <a:gd name="T30" fmla="*/ 3917 w 3917"/>
                <a:gd name="T31" fmla="*/ 27 h 200"/>
                <a:gd name="T32" fmla="*/ 3917 w 3917"/>
                <a:gd name="T33" fmla="*/ 15 h 200"/>
                <a:gd name="T34" fmla="*/ 3917 w 3917"/>
                <a:gd name="T35" fmla="*/ 8 h 200"/>
                <a:gd name="T36" fmla="*/ 3917 w 3917"/>
                <a:gd name="T37" fmla="*/ 8 h 200"/>
                <a:gd name="T38" fmla="*/ 3917 w 3917"/>
                <a:gd name="T39" fmla="*/ 4 h 200"/>
                <a:gd name="T40" fmla="*/ 3917 w 3917"/>
                <a:gd name="T41" fmla="*/ 4 h 200"/>
                <a:gd name="T42" fmla="*/ 3917 w 3917"/>
                <a:gd name="T43" fmla="*/ 12 h 200"/>
                <a:gd name="T44" fmla="*/ 3917 w 3917"/>
                <a:gd name="T45" fmla="*/ 12 h 200"/>
                <a:gd name="T46" fmla="*/ 3917 w 3917"/>
                <a:gd name="T47" fmla="*/ 19 h 200"/>
                <a:gd name="T48" fmla="*/ 3917 w 3917"/>
                <a:gd name="T49" fmla="*/ 19 h 200"/>
                <a:gd name="T50" fmla="*/ 3917 w 3917"/>
                <a:gd name="T51" fmla="*/ 27 h 200"/>
                <a:gd name="T52" fmla="*/ 3917 w 3917"/>
                <a:gd name="T53" fmla="*/ 35 h 200"/>
                <a:gd name="T54" fmla="*/ 3917 w 3917"/>
                <a:gd name="T55" fmla="*/ 39 h 200"/>
                <a:gd name="T56" fmla="*/ 3917 w 3917"/>
                <a:gd name="T57" fmla="*/ 47 h 200"/>
                <a:gd name="T58" fmla="*/ 3917 w 3917"/>
                <a:gd name="T59" fmla="*/ 47 h 200"/>
                <a:gd name="T60" fmla="*/ 3917 w 3917"/>
                <a:gd name="T61" fmla="*/ 51 h 200"/>
                <a:gd name="T62" fmla="*/ 3917 w 3917"/>
                <a:gd name="T63" fmla="*/ 55 h 200"/>
                <a:gd name="T64" fmla="*/ 3917 w 3917"/>
                <a:gd name="T65" fmla="*/ 63 h 200"/>
                <a:gd name="T66" fmla="*/ 3917 w 3917"/>
                <a:gd name="T67" fmla="*/ 67 h 200"/>
                <a:gd name="T68" fmla="*/ 3917 w 3917"/>
                <a:gd name="T69" fmla="*/ 71 h 200"/>
                <a:gd name="T70" fmla="*/ 3917 w 3917"/>
                <a:gd name="T71" fmla="*/ 71 h 200"/>
                <a:gd name="T72" fmla="*/ 3917 w 3917"/>
                <a:gd name="T73" fmla="*/ 78 h 200"/>
                <a:gd name="T74" fmla="*/ 3917 w 3917"/>
                <a:gd name="T75" fmla="*/ 82 h 200"/>
                <a:gd name="T76" fmla="*/ 3917 w 3917"/>
                <a:gd name="T77" fmla="*/ 82 h 200"/>
                <a:gd name="T78" fmla="*/ 3917 w 3917"/>
                <a:gd name="T79" fmla="*/ 90 h 200"/>
                <a:gd name="T80" fmla="*/ 3917 w 3917"/>
                <a:gd name="T81" fmla="*/ 90 h 200"/>
                <a:gd name="T82" fmla="*/ 3917 w 3917"/>
                <a:gd name="T83" fmla="*/ 94 h 200"/>
                <a:gd name="T84" fmla="*/ 3917 w 3917"/>
                <a:gd name="T85" fmla="*/ 98 h 200"/>
                <a:gd name="T86" fmla="*/ 3917 w 3917"/>
                <a:gd name="T87" fmla="*/ 102 h 200"/>
                <a:gd name="T88" fmla="*/ 3917 w 3917"/>
                <a:gd name="T89" fmla="*/ 106 h 200"/>
                <a:gd name="T90" fmla="*/ 3917 w 3917"/>
                <a:gd name="T91" fmla="*/ 106 h 200"/>
                <a:gd name="T92" fmla="*/ 3917 w 3917"/>
                <a:gd name="T93" fmla="*/ 114 h 200"/>
                <a:gd name="T94" fmla="*/ 3917 w 3917"/>
                <a:gd name="T95" fmla="*/ 114 h 200"/>
                <a:gd name="T96" fmla="*/ 3917 w 3917"/>
                <a:gd name="T97" fmla="*/ 114 h 200"/>
                <a:gd name="T98" fmla="*/ 3917 w 3917"/>
                <a:gd name="T99" fmla="*/ 118 h 200"/>
                <a:gd name="T100" fmla="*/ 3917 w 3917"/>
                <a:gd name="T101" fmla="*/ 126 h 200"/>
                <a:gd name="T102" fmla="*/ 3917 w 3917"/>
                <a:gd name="T103" fmla="*/ 122 h 200"/>
                <a:gd name="T104" fmla="*/ 3917 w 3917"/>
                <a:gd name="T105" fmla="*/ 126 h 200"/>
                <a:gd name="T106" fmla="*/ 3917 w 3917"/>
                <a:gd name="T107" fmla="*/ 130 h 200"/>
                <a:gd name="T108" fmla="*/ 3917 w 3917"/>
                <a:gd name="T109" fmla="*/ 133 h 200"/>
                <a:gd name="T110" fmla="*/ 3917 w 3917"/>
                <a:gd name="T111" fmla="*/ 130 h 200"/>
                <a:gd name="T112" fmla="*/ 3917 w 3917"/>
                <a:gd name="T113" fmla="*/ 133 h 200"/>
                <a:gd name="T114" fmla="*/ 3917 w 3917"/>
                <a:gd name="T115" fmla="*/ 137 h 200"/>
                <a:gd name="T116" fmla="*/ 3917 w 3917"/>
                <a:gd name="T117" fmla="*/ 137 h 200"/>
                <a:gd name="T118" fmla="*/ 3917 w 3917"/>
                <a:gd name="T119" fmla="*/ 141 h 200"/>
                <a:gd name="T120" fmla="*/ 3917 w 3917"/>
                <a:gd name="T121" fmla="*/ 133 h 200"/>
                <a:gd name="T122" fmla="*/ 3917 w 3917"/>
                <a:gd name="T123" fmla="*/ 189 h 200"/>
                <a:gd name="T124" fmla="*/ 3917 w 3917"/>
                <a:gd name="T125" fmla="*/ 18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7"/>
                <a:gd name="T190" fmla="*/ 0 h 200"/>
                <a:gd name="T191" fmla="*/ 3917 w 3917"/>
                <a:gd name="T192" fmla="*/ 200 h 2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7" h="200">
                  <a:moveTo>
                    <a:pt x="0" y="185"/>
                  </a:moveTo>
                  <a:lnTo>
                    <a:pt x="56" y="185"/>
                  </a:lnTo>
                  <a:lnTo>
                    <a:pt x="84" y="185"/>
                  </a:lnTo>
                  <a:lnTo>
                    <a:pt x="116" y="185"/>
                  </a:lnTo>
                  <a:lnTo>
                    <a:pt x="144" y="185"/>
                  </a:lnTo>
                  <a:lnTo>
                    <a:pt x="172" y="185"/>
                  </a:lnTo>
                  <a:lnTo>
                    <a:pt x="205" y="185"/>
                  </a:lnTo>
                  <a:lnTo>
                    <a:pt x="237" y="185"/>
                  </a:lnTo>
                  <a:lnTo>
                    <a:pt x="270" y="185"/>
                  </a:lnTo>
                  <a:lnTo>
                    <a:pt x="335" y="185"/>
                  </a:lnTo>
                  <a:lnTo>
                    <a:pt x="367" y="185"/>
                  </a:lnTo>
                  <a:lnTo>
                    <a:pt x="400" y="185"/>
                  </a:lnTo>
                  <a:lnTo>
                    <a:pt x="433" y="185"/>
                  </a:lnTo>
                  <a:lnTo>
                    <a:pt x="465" y="185"/>
                  </a:lnTo>
                  <a:lnTo>
                    <a:pt x="498" y="185"/>
                  </a:lnTo>
                  <a:lnTo>
                    <a:pt x="530" y="185"/>
                  </a:lnTo>
                  <a:lnTo>
                    <a:pt x="563" y="185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51" y="185"/>
                  </a:lnTo>
                  <a:lnTo>
                    <a:pt x="684" y="185"/>
                  </a:lnTo>
                  <a:lnTo>
                    <a:pt x="712" y="185"/>
                  </a:lnTo>
                  <a:lnTo>
                    <a:pt x="772" y="185"/>
                  </a:lnTo>
                  <a:lnTo>
                    <a:pt x="795" y="185"/>
                  </a:lnTo>
                  <a:lnTo>
                    <a:pt x="823" y="185"/>
                  </a:lnTo>
                  <a:lnTo>
                    <a:pt x="847" y="185"/>
                  </a:lnTo>
                  <a:lnTo>
                    <a:pt x="907" y="185"/>
                  </a:lnTo>
                  <a:lnTo>
                    <a:pt x="940" y="185"/>
                  </a:lnTo>
                  <a:lnTo>
                    <a:pt x="972" y="185"/>
                  </a:lnTo>
                  <a:lnTo>
                    <a:pt x="1005" y="185"/>
                  </a:lnTo>
                  <a:lnTo>
                    <a:pt x="1037" y="185"/>
                  </a:lnTo>
                  <a:lnTo>
                    <a:pt x="1065" y="185"/>
                  </a:lnTo>
                  <a:lnTo>
                    <a:pt x="1088" y="185"/>
                  </a:lnTo>
                  <a:lnTo>
                    <a:pt x="1121" y="185"/>
                  </a:lnTo>
                  <a:lnTo>
                    <a:pt x="1182" y="185"/>
                  </a:lnTo>
                  <a:lnTo>
                    <a:pt x="1209" y="185"/>
                  </a:lnTo>
                  <a:lnTo>
                    <a:pt x="1242" y="185"/>
                  </a:lnTo>
                  <a:lnTo>
                    <a:pt x="1270" y="185"/>
                  </a:lnTo>
                  <a:lnTo>
                    <a:pt x="1298" y="185"/>
                  </a:lnTo>
                  <a:lnTo>
                    <a:pt x="1321" y="185"/>
                  </a:lnTo>
                  <a:lnTo>
                    <a:pt x="1372" y="185"/>
                  </a:lnTo>
                  <a:lnTo>
                    <a:pt x="1405" y="185"/>
                  </a:lnTo>
                  <a:lnTo>
                    <a:pt x="1433" y="185"/>
                  </a:lnTo>
                  <a:lnTo>
                    <a:pt x="1461" y="185"/>
                  </a:lnTo>
                  <a:lnTo>
                    <a:pt x="1493" y="185"/>
                  </a:lnTo>
                  <a:lnTo>
                    <a:pt x="1549" y="185"/>
                  </a:lnTo>
                  <a:lnTo>
                    <a:pt x="1582" y="185"/>
                  </a:lnTo>
                  <a:lnTo>
                    <a:pt x="1610" y="185"/>
                  </a:lnTo>
                  <a:lnTo>
                    <a:pt x="1642" y="185"/>
                  </a:lnTo>
                  <a:lnTo>
                    <a:pt x="1675" y="185"/>
                  </a:lnTo>
                  <a:lnTo>
                    <a:pt x="1703" y="185"/>
                  </a:lnTo>
                  <a:lnTo>
                    <a:pt x="1735" y="185"/>
                  </a:lnTo>
                  <a:lnTo>
                    <a:pt x="1763" y="185"/>
                  </a:lnTo>
                  <a:lnTo>
                    <a:pt x="1824" y="185"/>
                  </a:lnTo>
                  <a:lnTo>
                    <a:pt x="1851" y="185"/>
                  </a:lnTo>
                  <a:lnTo>
                    <a:pt x="1884" y="185"/>
                  </a:lnTo>
                  <a:lnTo>
                    <a:pt x="1912" y="185"/>
                  </a:lnTo>
                  <a:lnTo>
                    <a:pt x="1940" y="185"/>
                  </a:lnTo>
                  <a:lnTo>
                    <a:pt x="1991" y="185"/>
                  </a:lnTo>
                  <a:lnTo>
                    <a:pt x="2019" y="185"/>
                  </a:lnTo>
                  <a:lnTo>
                    <a:pt x="2052" y="185"/>
                  </a:lnTo>
                  <a:lnTo>
                    <a:pt x="2084" y="185"/>
                  </a:lnTo>
                  <a:lnTo>
                    <a:pt x="2117" y="185"/>
                  </a:lnTo>
                  <a:lnTo>
                    <a:pt x="2149" y="185"/>
                  </a:lnTo>
                  <a:lnTo>
                    <a:pt x="2182" y="185"/>
                  </a:lnTo>
                  <a:lnTo>
                    <a:pt x="2214" y="185"/>
                  </a:lnTo>
                  <a:lnTo>
                    <a:pt x="2247" y="185"/>
                  </a:lnTo>
                  <a:lnTo>
                    <a:pt x="2280" y="185"/>
                  </a:lnTo>
                  <a:lnTo>
                    <a:pt x="2312" y="185"/>
                  </a:lnTo>
                  <a:lnTo>
                    <a:pt x="2345" y="185"/>
                  </a:lnTo>
                  <a:lnTo>
                    <a:pt x="2377" y="185"/>
                  </a:lnTo>
                  <a:lnTo>
                    <a:pt x="2428" y="185"/>
                  </a:lnTo>
                  <a:lnTo>
                    <a:pt x="2456" y="185"/>
                  </a:lnTo>
                  <a:lnTo>
                    <a:pt x="2480" y="185"/>
                  </a:lnTo>
                  <a:lnTo>
                    <a:pt x="2535" y="196"/>
                  </a:lnTo>
                  <a:lnTo>
                    <a:pt x="2559" y="200"/>
                  </a:lnTo>
                  <a:lnTo>
                    <a:pt x="2587" y="200"/>
                  </a:lnTo>
                  <a:lnTo>
                    <a:pt x="2638" y="196"/>
                  </a:lnTo>
                  <a:lnTo>
                    <a:pt x="2661" y="189"/>
                  </a:lnTo>
                  <a:lnTo>
                    <a:pt x="2689" y="185"/>
                  </a:lnTo>
                  <a:lnTo>
                    <a:pt x="2712" y="185"/>
                  </a:lnTo>
                  <a:lnTo>
                    <a:pt x="2763" y="185"/>
                  </a:lnTo>
                  <a:lnTo>
                    <a:pt x="2791" y="185"/>
                  </a:lnTo>
                  <a:lnTo>
                    <a:pt x="2824" y="185"/>
                  </a:lnTo>
                  <a:lnTo>
                    <a:pt x="2856" y="185"/>
                  </a:lnTo>
                  <a:lnTo>
                    <a:pt x="2889" y="185"/>
                  </a:lnTo>
                  <a:lnTo>
                    <a:pt x="2922" y="185"/>
                  </a:lnTo>
                  <a:lnTo>
                    <a:pt x="2954" y="185"/>
                  </a:lnTo>
                  <a:lnTo>
                    <a:pt x="2987" y="185"/>
                  </a:lnTo>
                  <a:lnTo>
                    <a:pt x="3019" y="185"/>
                  </a:lnTo>
                  <a:lnTo>
                    <a:pt x="3052" y="185"/>
                  </a:lnTo>
                  <a:lnTo>
                    <a:pt x="3117" y="185"/>
                  </a:lnTo>
                  <a:lnTo>
                    <a:pt x="3150" y="185"/>
                  </a:lnTo>
                  <a:lnTo>
                    <a:pt x="3177" y="185"/>
                  </a:lnTo>
                  <a:lnTo>
                    <a:pt x="3205" y="185"/>
                  </a:lnTo>
                  <a:lnTo>
                    <a:pt x="3229" y="185"/>
                  </a:lnTo>
                  <a:lnTo>
                    <a:pt x="3280" y="189"/>
                  </a:lnTo>
                  <a:lnTo>
                    <a:pt x="3308" y="196"/>
                  </a:lnTo>
                  <a:lnTo>
                    <a:pt x="3331" y="200"/>
                  </a:lnTo>
                  <a:lnTo>
                    <a:pt x="3382" y="200"/>
                  </a:lnTo>
                  <a:lnTo>
                    <a:pt x="3410" y="196"/>
                  </a:lnTo>
                  <a:lnTo>
                    <a:pt x="3433" y="189"/>
                  </a:lnTo>
                  <a:lnTo>
                    <a:pt x="3461" y="185"/>
                  </a:lnTo>
                  <a:lnTo>
                    <a:pt x="3512" y="185"/>
                  </a:lnTo>
                  <a:lnTo>
                    <a:pt x="3540" y="185"/>
                  </a:lnTo>
                  <a:lnTo>
                    <a:pt x="3564" y="185"/>
                  </a:lnTo>
                  <a:lnTo>
                    <a:pt x="3596" y="185"/>
                  </a:lnTo>
                  <a:lnTo>
                    <a:pt x="3661" y="185"/>
                  </a:lnTo>
                  <a:lnTo>
                    <a:pt x="3694" y="185"/>
                  </a:lnTo>
                  <a:lnTo>
                    <a:pt x="3726" y="185"/>
                  </a:lnTo>
                  <a:lnTo>
                    <a:pt x="3759" y="185"/>
                  </a:lnTo>
                  <a:lnTo>
                    <a:pt x="3792" y="185"/>
                  </a:lnTo>
                  <a:lnTo>
                    <a:pt x="3824" y="185"/>
                  </a:lnTo>
                  <a:lnTo>
                    <a:pt x="3861" y="185"/>
                  </a:lnTo>
                  <a:lnTo>
                    <a:pt x="3894" y="185"/>
                  </a:lnTo>
                  <a:lnTo>
                    <a:pt x="3917" y="185"/>
                  </a:lnTo>
                  <a:lnTo>
                    <a:pt x="3917" y="181"/>
                  </a:lnTo>
                  <a:lnTo>
                    <a:pt x="3917" y="177"/>
                  </a:lnTo>
                  <a:lnTo>
                    <a:pt x="3917" y="173"/>
                  </a:lnTo>
                  <a:lnTo>
                    <a:pt x="3917" y="169"/>
                  </a:lnTo>
                  <a:lnTo>
                    <a:pt x="3917" y="165"/>
                  </a:lnTo>
                  <a:lnTo>
                    <a:pt x="3917" y="161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86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82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06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67"/>
                  </a:lnTo>
                  <a:lnTo>
                    <a:pt x="3917" y="59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63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9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63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9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63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7"/>
                  </a:lnTo>
                  <a:lnTo>
                    <a:pt x="3917" y="71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7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7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5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4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1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14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0"/>
                  </a:lnTo>
                  <a:lnTo>
                    <a:pt x="3917" y="82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63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1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51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3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63"/>
                  </a:lnTo>
                  <a:lnTo>
                    <a:pt x="3917" y="67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0"/>
                  </a:lnTo>
                  <a:lnTo>
                    <a:pt x="3917" y="98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4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78"/>
                  </a:lnTo>
                  <a:lnTo>
                    <a:pt x="3917" y="71"/>
                  </a:lnTo>
                  <a:lnTo>
                    <a:pt x="3917" y="59"/>
                  </a:lnTo>
                  <a:lnTo>
                    <a:pt x="3917" y="55"/>
                  </a:lnTo>
                  <a:lnTo>
                    <a:pt x="3917" y="47"/>
                  </a:lnTo>
                  <a:lnTo>
                    <a:pt x="3917" y="39"/>
                  </a:lnTo>
                  <a:lnTo>
                    <a:pt x="3917" y="27"/>
                  </a:lnTo>
                  <a:lnTo>
                    <a:pt x="3917" y="19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15"/>
                  </a:lnTo>
                  <a:lnTo>
                    <a:pt x="3917" y="27"/>
                  </a:lnTo>
                  <a:lnTo>
                    <a:pt x="3917" y="35"/>
                  </a:lnTo>
                  <a:lnTo>
                    <a:pt x="3917" y="43"/>
                  </a:lnTo>
                  <a:lnTo>
                    <a:pt x="3917" y="51"/>
                  </a:lnTo>
                  <a:lnTo>
                    <a:pt x="3917" y="55"/>
                  </a:lnTo>
                  <a:lnTo>
                    <a:pt x="3917" y="43"/>
                  </a:lnTo>
                  <a:lnTo>
                    <a:pt x="3917" y="31"/>
                  </a:lnTo>
                  <a:lnTo>
                    <a:pt x="3917" y="23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8"/>
                  </a:lnTo>
                  <a:lnTo>
                    <a:pt x="3917" y="15"/>
                  </a:lnTo>
                  <a:lnTo>
                    <a:pt x="3917" y="31"/>
                  </a:lnTo>
                  <a:lnTo>
                    <a:pt x="3917" y="39"/>
                  </a:lnTo>
                  <a:lnTo>
                    <a:pt x="3917" y="47"/>
                  </a:lnTo>
                  <a:lnTo>
                    <a:pt x="3917" y="55"/>
                  </a:lnTo>
                  <a:lnTo>
                    <a:pt x="3917" y="63"/>
                  </a:lnTo>
                  <a:lnTo>
                    <a:pt x="3917" y="74"/>
                  </a:lnTo>
                  <a:lnTo>
                    <a:pt x="3917" y="78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102"/>
                  </a:lnTo>
                  <a:lnTo>
                    <a:pt x="3917" y="110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53"/>
                  </a:lnTo>
                  <a:lnTo>
                    <a:pt x="3917" y="149"/>
                  </a:lnTo>
                  <a:lnTo>
                    <a:pt x="3917" y="145"/>
                  </a:lnTo>
                  <a:lnTo>
                    <a:pt x="3917" y="141"/>
                  </a:lnTo>
                  <a:lnTo>
                    <a:pt x="3917" y="137"/>
                  </a:lnTo>
                  <a:lnTo>
                    <a:pt x="3917" y="133"/>
                  </a:lnTo>
                  <a:lnTo>
                    <a:pt x="3917" y="130"/>
                  </a:lnTo>
                  <a:lnTo>
                    <a:pt x="3917" y="126"/>
                  </a:lnTo>
                  <a:lnTo>
                    <a:pt x="3917" y="122"/>
                  </a:lnTo>
                  <a:lnTo>
                    <a:pt x="3917" y="118"/>
                  </a:lnTo>
                  <a:lnTo>
                    <a:pt x="3917" y="114"/>
                  </a:lnTo>
                  <a:lnTo>
                    <a:pt x="3917" y="110"/>
                  </a:lnTo>
                  <a:lnTo>
                    <a:pt x="3917" y="106"/>
                  </a:lnTo>
                  <a:lnTo>
                    <a:pt x="3917" y="102"/>
                  </a:lnTo>
                  <a:lnTo>
                    <a:pt x="3917" y="98"/>
                  </a:lnTo>
                  <a:lnTo>
                    <a:pt x="3917" y="94"/>
                  </a:lnTo>
                  <a:lnTo>
                    <a:pt x="3917" y="90"/>
                  </a:lnTo>
                  <a:lnTo>
                    <a:pt x="3917" y="86"/>
                  </a:lnTo>
                  <a:lnTo>
                    <a:pt x="3917" y="82"/>
                  </a:lnTo>
                  <a:lnTo>
                    <a:pt x="3917" y="86"/>
                  </a:lnTo>
                  <a:lnTo>
                    <a:pt x="3917" y="94"/>
                  </a:lnTo>
                  <a:lnTo>
                    <a:pt x="3917" y="98"/>
                  </a:lnTo>
                  <a:lnTo>
                    <a:pt x="3917" y="106"/>
                  </a:lnTo>
                  <a:lnTo>
                    <a:pt x="3917" y="118"/>
                  </a:lnTo>
                  <a:lnTo>
                    <a:pt x="3917" y="122"/>
                  </a:lnTo>
                  <a:lnTo>
                    <a:pt x="3917" y="126"/>
                  </a:lnTo>
                  <a:lnTo>
                    <a:pt x="3917" y="130"/>
                  </a:lnTo>
                  <a:lnTo>
                    <a:pt x="3917" y="133"/>
                  </a:lnTo>
                  <a:lnTo>
                    <a:pt x="3917" y="137"/>
                  </a:lnTo>
                  <a:lnTo>
                    <a:pt x="3917" y="141"/>
                  </a:lnTo>
                  <a:lnTo>
                    <a:pt x="3917" y="145"/>
                  </a:lnTo>
                  <a:lnTo>
                    <a:pt x="3917" y="149"/>
                  </a:lnTo>
                  <a:lnTo>
                    <a:pt x="3917" y="153"/>
                  </a:lnTo>
                  <a:lnTo>
                    <a:pt x="3917" y="157"/>
                  </a:lnTo>
                  <a:lnTo>
                    <a:pt x="3917" y="161"/>
                  </a:lnTo>
                  <a:lnTo>
                    <a:pt x="3917" y="165"/>
                  </a:lnTo>
                  <a:lnTo>
                    <a:pt x="3917" y="169"/>
                  </a:lnTo>
                  <a:lnTo>
                    <a:pt x="3917" y="173"/>
                  </a:lnTo>
                  <a:lnTo>
                    <a:pt x="3917" y="177"/>
                  </a:lnTo>
                  <a:lnTo>
                    <a:pt x="3917" y="181"/>
                  </a:lnTo>
                  <a:lnTo>
                    <a:pt x="3917" y="185"/>
                  </a:lnTo>
                  <a:lnTo>
                    <a:pt x="3917" y="189"/>
                  </a:lnTo>
                  <a:lnTo>
                    <a:pt x="3917" y="192"/>
                  </a:lnTo>
                  <a:lnTo>
                    <a:pt x="3917" y="196"/>
                  </a:lnTo>
                  <a:lnTo>
                    <a:pt x="3917" y="200"/>
                  </a:lnTo>
                  <a:lnTo>
                    <a:pt x="3917" y="192"/>
                  </a:lnTo>
                  <a:lnTo>
                    <a:pt x="3917" y="189"/>
                  </a:lnTo>
                  <a:lnTo>
                    <a:pt x="3917" y="185"/>
                  </a:lnTo>
                  <a:lnTo>
                    <a:pt x="3917" y="181"/>
                  </a:lnTo>
                  <a:lnTo>
                    <a:pt x="3917" y="189"/>
                  </a:lnTo>
                  <a:lnTo>
                    <a:pt x="3917" y="192"/>
                  </a:lnTo>
                  <a:lnTo>
                    <a:pt x="3917" y="196"/>
                  </a:lnTo>
                  <a:lnTo>
                    <a:pt x="3917" y="192"/>
                  </a:lnTo>
                  <a:lnTo>
                    <a:pt x="3917" y="185"/>
                  </a:lnTo>
                  <a:lnTo>
                    <a:pt x="3917" y="181"/>
                  </a:lnTo>
                  <a:lnTo>
                    <a:pt x="3917" y="177"/>
                  </a:lnTo>
                  <a:lnTo>
                    <a:pt x="3917" y="181"/>
                  </a:lnTo>
                  <a:lnTo>
                    <a:pt x="3917" y="17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9" name="Rectangle 142"/>
            <p:cNvSpPr>
              <a:spLocks noChangeArrowheads="1"/>
            </p:cNvSpPr>
            <p:nvPr/>
          </p:nvSpPr>
          <p:spPr bwMode="auto">
            <a:xfrm>
              <a:off x="1690" y="2636"/>
              <a:ext cx="228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1040" name="Freeform 143"/>
            <p:cNvSpPr>
              <a:spLocks/>
            </p:cNvSpPr>
            <p:nvPr/>
          </p:nvSpPr>
          <p:spPr bwMode="auto">
            <a:xfrm>
              <a:off x="862" y="2030"/>
              <a:ext cx="3917" cy="330"/>
            </a:xfrm>
            <a:custGeom>
              <a:avLst/>
              <a:gdLst>
                <a:gd name="T0" fmla="*/ 2661 w 3917"/>
                <a:gd name="T1" fmla="*/ 201 h 330"/>
                <a:gd name="T2" fmla="*/ 3917 w 3917"/>
                <a:gd name="T3" fmla="*/ 201 h 330"/>
                <a:gd name="T4" fmla="*/ 3917 w 3917"/>
                <a:gd name="T5" fmla="*/ 201 h 330"/>
                <a:gd name="T6" fmla="*/ 3917 w 3917"/>
                <a:gd name="T7" fmla="*/ 201 h 330"/>
                <a:gd name="T8" fmla="*/ 3917 w 3917"/>
                <a:gd name="T9" fmla="*/ 201 h 330"/>
                <a:gd name="T10" fmla="*/ 3917 w 3917"/>
                <a:gd name="T11" fmla="*/ 201 h 330"/>
                <a:gd name="T12" fmla="*/ 3917 w 3917"/>
                <a:gd name="T13" fmla="*/ 201 h 330"/>
                <a:gd name="T14" fmla="*/ 3917 w 3917"/>
                <a:gd name="T15" fmla="*/ 201 h 330"/>
                <a:gd name="T16" fmla="*/ 3917 w 3917"/>
                <a:gd name="T17" fmla="*/ 201 h 330"/>
                <a:gd name="T18" fmla="*/ 3917 w 3917"/>
                <a:gd name="T19" fmla="*/ 201 h 330"/>
                <a:gd name="T20" fmla="*/ 3917 w 3917"/>
                <a:gd name="T21" fmla="*/ 201 h 330"/>
                <a:gd name="T22" fmla="*/ 3917 w 3917"/>
                <a:gd name="T23" fmla="*/ 201 h 330"/>
                <a:gd name="T24" fmla="*/ 3917 w 3917"/>
                <a:gd name="T25" fmla="*/ 201 h 330"/>
                <a:gd name="T26" fmla="*/ 3917 w 3917"/>
                <a:gd name="T27" fmla="*/ 201 h 330"/>
                <a:gd name="T28" fmla="*/ 3917 w 3917"/>
                <a:gd name="T29" fmla="*/ 201 h 330"/>
                <a:gd name="T30" fmla="*/ 3917 w 3917"/>
                <a:gd name="T31" fmla="*/ 201 h 330"/>
                <a:gd name="T32" fmla="*/ 3917 w 3917"/>
                <a:gd name="T33" fmla="*/ 201 h 330"/>
                <a:gd name="T34" fmla="*/ 3917 w 3917"/>
                <a:gd name="T35" fmla="*/ 201 h 330"/>
                <a:gd name="T36" fmla="*/ 3917 w 3917"/>
                <a:gd name="T37" fmla="*/ 201 h 330"/>
                <a:gd name="T38" fmla="*/ 3917 w 3917"/>
                <a:gd name="T39" fmla="*/ 201 h 330"/>
                <a:gd name="T40" fmla="*/ 3917 w 3917"/>
                <a:gd name="T41" fmla="*/ 201 h 330"/>
                <a:gd name="T42" fmla="*/ 3917 w 3917"/>
                <a:gd name="T43" fmla="*/ 201 h 330"/>
                <a:gd name="T44" fmla="*/ 3917 w 3917"/>
                <a:gd name="T45" fmla="*/ 201 h 330"/>
                <a:gd name="T46" fmla="*/ 3917 w 3917"/>
                <a:gd name="T47" fmla="*/ 201 h 330"/>
                <a:gd name="T48" fmla="*/ 3917 w 3917"/>
                <a:gd name="T49" fmla="*/ 201 h 330"/>
                <a:gd name="T50" fmla="*/ 3917 w 3917"/>
                <a:gd name="T51" fmla="*/ 201 h 330"/>
                <a:gd name="T52" fmla="*/ 3917 w 3917"/>
                <a:gd name="T53" fmla="*/ 201 h 330"/>
                <a:gd name="T54" fmla="*/ 3917 w 3917"/>
                <a:gd name="T55" fmla="*/ 201 h 330"/>
                <a:gd name="T56" fmla="*/ 3917 w 3917"/>
                <a:gd name="T57" fmla="*/ 201 h 330"/>
                <a:gd name="T58" fmla="*/ 3917 w 3917"/>
                <a:gd name="T59" fmla="*/ 201 h 330"/>
                <a:gd name="T60" fmla="*/ 3917 w 3917"/>
                <a:gd name="T61" fmla="*/ 201 h 330"/>
                <a:gd name="T62" fmla="*/ 3917 w 3917"/>
                <a:gd name="T63" fmla="*/ 201 h 330"/>
                <a:gd name="T64" fmla="*/ 3917 w 3917"/>
                <a:gd name="T65" fmla="*/ 201 h 330"/>
                <a:gd name="T66" fmla="*/ 3917 w 3917"/>
                <a:gd name="T67" fmla="*/ 201 h 330"/>
                <a:gd name="T68" fmla="*/ 3917 w 3917"/>
                <a:gd name="T69" fmla="*/ 201 h 330"/>
                <a:gd name="T70" fmla="*/ 3917 w 3917"/>
                <a:gd name="T71" fmla="*/ 201 h 330"/>
                <a:gd name="T72" fmla="*/ 3917 w 3917"/>
                <a:gd name="T73" fmla="*/ 201 h 330"/>
                <a:gd name="T74" fmla="*/ 3917 w 3917"/>
                <a:gd name="T75" fmla="*/ 201 h 330"/>
                <a:gd name="T76" fmla="*/ 3917 w 3917"/>
                <a:gd name="T77" fmla="*/ 201 h 330"/>
                <a:gd name="T78" fmla="*/ 3917 w 3917"/>
                <a:gd name="T79" fmla="*/ 201 h 330"/>
                <a:gd name="T80" fmla="*/ 3917 w 3917"/>
                <a:gd name="T81" fmla="*/ 201 h 330"/>
                <a:gd name="T82" fmla="*/ 3917 w 3917"/>
                <a:gd name="T83" fmla="*/ 201 h 330"/>
                <a:gd name="T84" fmla="*/ 3917 w 3917"/>
                <a:gd name="T85" fmla="*/ 201 h 330"/>
                <a:gd name="T86" fmla="*/ 3917 w 3917"/>
                <a:gd name="T87" fmla="*/ 201 h 330"/>
                <a:gd name="T88" fmla="*/ 3917 w 3917"/>
                <a:gd name="T89" fmla="*/ 201 h 330"/>
                <a:gd name="T90" fmla="*/ 3917 w 3917"/>
                <a:gd name="T91" fmla="*/ 201 h 330"/>
                <a:gd name="T92" fmla="*/ 3917 w 3917"/>
                <a:gd name="T93" fmla="*/ 201 h 330"/>
                <a:gd name="T94" fmla="*/ 3917 w 3917"/>
                <a:gd name="T95" fmla="*/ 201 h 330"/>
                <a:gd name="T96" fmla="*/ 3917 w 3917"/>
                <a:gd name="T97" fmla="*/ 201 h 330"/>
                <a:gd name="T98" fmla="*/ 3917 w 3917"/>
                <a:gd name="T99" fmla="*/ 201 h 330"/>
                <a:gd name="T100" fmla="*/ 3917 w 3917"/>
                <a:gd name="T101" fmla="*/ 201 h 330"/>
                <a:gd name="T102" fmla="*/ 3917 w 3917"/>
                <a:gd name="T103" fmla="*/ 201 h 330"/>
                <a:gd name="T104" fmla="*/ 3917 w 3917"/>
                <a:gd name="T105" fmla="*/ 201 h 330"/>
                <a:gd name="T106" fmla="*/ 3917 w 3917"/>
                <a:gd name="T107" fmla="*/ 201 h 330"/>
                <a:gd name="T108" fmla="*/ 3917 w 3917"/>
                <a:gd name="T109" fmla="*/ 201 h 330"/>
                <a:gd name="T110" fmla="*/ 3917 w 3917"/>
                <a:gd name="T111" fmla="*/ 201 h 330"/>
                <a:gd name="T112" fmla="*/ 3917 w 3917"/>
                <a:gd name="T113" fmla="*/ 201 h 330"/>
                <a:gd name="T114" fmla="*/ 3917 w 3917"/>
                <a:gd name="T115" fmla="*/ 201 h 330"/>
                <a:gd name="T116" fmla="*/ 3917 w 3917"/>
                <a:gd name="T117" fmla="*/ 201 h 330"/>
                <a:gd name="T118" fmla="*/ 3917 w 3917"/>
                <a:gd name="T119" fmla="*/ 201 h 330"/>
                <a:gd name="T120" fmla="*/ 3917 w 3917"/>
                <a:gd name="T121" fmla="*/ 201 h 330"/>
                <a:gd name="T122" fmla="*/ 3917 w 3917"/>
                <a:gd name="T123" fmla="*/ 201 h 330"/>
                <a:gd name="T124" fmla="*/ 3917 w 3917"/>
                <a:gd name="T125" fmla="*/ 330 h 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7"/>
                <a:gd name="T190" fmla="*/ 0 h 330"/>
                <a:gd name="T191" fmla="*/ 3917 w 3917"/>
                <a:gd name="T192" fmla="*/ 330 h 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7" h="330">
                  <a:moveTo>
                    <a:pt x="0" y="201"/>
                  </a:moveTo>
                  <a:lnTo>
                    <a:pt x="56" y="201"/>
                  </a:lnTo>
                  <a:lnTo>
                    <a:pt x="84" y="205"/>
                  </a:lnTo>
                  <a:lnTo>
                    <a:pt x="116" y="208"/>
                  </a:lnTo>
                  <a:lnTo>
                    <a:pt x="144" y="212"/>
                  </a:lnTo>
                  <a:lnTo>
                    <a:pt x="172" y="216"/>
                  </a:lnTo>
                  <a:lnTo>
                    <a:pt x="205" y="224"/>
                  </a:lnTo>
                  <a:lnTo>
                    <a:pt x="237" y="232"/>
                  </a:lnTo>
                  <a:lnTo>
                    <a:pt x="270" y="240"/>
                  </a:lnTo>
                  <a:lnTo>
                    <a:pt x="335" y="256"/>
                  </a:lnTo>
                  <a:lnTo>
                    <a:pt x="367" y="263"/>
                  </a:lnTo>
                  <a:lnTo>
                    <a:pt x="400" y="271"/>
                  </a:lnTo>
                  <a:lnTo>
                    <a:pt x="433" y="275"/>
                  </a:lnTo>
                  <a:lnTo>
                    <a:pt x="465" y="283"/>
                  </a:lnTo>
                  <a:lnTo>
                    <a:pt x="498" y="291"/>
                  </a:lnTo>
                  <a:lnTo>
                    <a:pt x="530" y="299"/>
                  </a:lnTo>
                  <a:lnTo>
                    <a:pt x="563" y="307"/>
                  </a:lnTo>
                  <a:lnTo>
                    <a:pt x="595" y="315"/>
                  </a:lnTo>
                  <a:lnTo>
                    <a:pt x="623" y="319"/>
                  </a:lnTo>
                  <a:lnTo>
                    <a:pt x="651" y="322"/>
                  </a:lnTo>
                  <a:lnTo>
                    <a:pt x="684" y="326"/>
                  </a:lnTo>
                  <a:lnTo>
                    <a:pt x="712" y="330"/>
                  </a:lnTo>
                  <a:lnTo>
                    <a:pt x="772" y="330"/>
                  </a:lnTo>
                  <a:lnTo>
                    <a:pt x="795" y="330"/>
                  </a:lnTo>
                  <a:lnTo>
                    <a:pt x="823" y="330"/>
                  </a:lnTo>
                  <a:lnTo>
                    <a:pt x="847" y="326"/>
                  </a:lnTo>
                  <a:lnTo>
                    <a:pt x="907" y="291"/>
                  </a:lnTo>
                  <a:lnTo>
                    <a:pt x="940" y="267"/>
                  </a:lnTo>
                  <a:lnTo>
                    <a:pt x="972" y="244"/>
                  </a:lnTo>
                  <a:lnTo>
                    <a:pt x="1005" y="220"/>
                  </a:lnTo>
                  <a:lnTo>
                    <a:pt x="1037" y="201"/>
                  </a:lnTo>
                  <a:lnTo>
                    <a:pt x="1065" y="181"/>
                  </a:lnTo>
                  <a:lnTo>
                    <a:pt x="1088" y="161"/>
                  </a:lnTo>
                  <a:lnTo>
                    <a:pt x="1121" y="138"/>
                  </a:lnTo>
                  <a:lnTo>
                    <a:pt x="1182" y="90"/>
                  </a:lnTo>
                  <a:lnTo>
                    <a:pt x="1209" y="67"/>
                  </a:lnTo>
                  <a:lnTo>
                    <a:pt x="1242" y="43"/>
                  </a:lnTo>
                  <a:lnTo>
                    <a:pt x="1270" y="20"/>
                  </a:lnTo>
                  <a:lnTo>
                    <a:pt x="1298" y="4"/>
                  </a:lnTo>
                  <a:lnTo>
                    <a:pt x="1321" y="0"/>
                  </a:lnTo>
                  <a:lnTo>
                    <a:pt x="1372" y="0"/>
                  </a:lnTo>
                  <a:lnTo>
                    <a:pt x="1405" y="0"/>
                  </a:lnTo>
                  <a:lnTo>
                    <a:pt x="1433" y="4"/>
                  </a:lnTo>
                  <a:lnTo>
                    <a:pt x="1461" y="12"/>
                  </a:lnTo>
                  <a:lnTo>
                    <a:pt x="1493" y="20"/>
                  </a:lnTo>
                  <a:lnTo>
                    <a:pt x="1549" y="43"/>
                  </a:lnTo>
                  <a:lnTo>
                    <a:pt x="1582" y="59"/>
                  </a:lnTo>
                  <a:lnTo>
                    <a:pt x="1610" y="75"/>
                  </a:lnTo>
                  <a:lnTo>
                    <a:pt x="1642" y="90"/>
                  </a:lnTo>
                  <a:lnTo>
                    <a:pt x="1675" y="110"/>
                  </a:lnTo>
                  <a:lnTo>
                    <a:pt x="1703" y="126"/>
                  </a:lnTo>
                  <a:lnTo>
                    <a:pt x="1735" y="142"/>
                  </a:lnTo>
                  <a:lnTo>
                    <a:pt x="1763" y="157"/>
                  </a:lnTo>
                  <a:lnTo>
                    <a:pt x="1824" y="181"/>
                  </a:lnTo>
                  <a:lnTo>
                    <a:pt x="1851" y="189"/>
                  </a:lnTo>
                  <a:lnTo>
                    <a:pt x="1884" y="197"/>
                  </a:lnTo>
                  <a:lnTo>
                    <a:pt x="1912" y="201"/>
                  </a:lnTo>
                  <a:lnTo>
                    <a:pt x="1940" y="201"/>
                  </a:lnTo>
                  <a:lnTo>
                    <a:pt x="1991" y="201"/>
                  </a:lnTo>
                  <a:lnTo>
                    <a:pt x="2019" y="201"/>
                  </a:lnTo>
                  <a:lnTo>
                    <a:pt x="2052" y="201"/>
                  </a:lnTo>
                  <a:lnTo>
                    <a:pt x="2084" y="201"/>
                  </a:lnTo>
                  <a:lnTo>
                    <a:pt x="2117" y="201"/>
                  </a:lnTo>
                  <a:lnTo>
                    <a:pt x="2149" y="201"/>
                  </a:lnTo>
                  <a:lnTo>
                    <a:pt x="2182" y="201"/>
                  </a:lnTo>
                  <a:lnTo>
                    <a:pt x="2214" y="201"/>
                  </a:lnTo>
                  <a:lnTo>
                    <a:pt x="2247" y="201"/>
                  </a:lnTo>
                  <a:lnTo>
                    <a:pt x="2280" y="201"/>
                  </a:lnTo>
                  <a:lnTo>
                    <a:pt x="2312" y="201"/>
                  </a:lnTo>
                  <a:lnTo>
                    <a:pt x="2345" y="201"/>
                  </a:lnTo>
                  <a:lnTo>
                    <a:pt x="2377" y="201"/>
                  </a:lnTo>
                  <a:lnTo>
                    <a:pt x="2428" y="201"/>
                  </a:lnTo>
                  <a:lnTo>
                    <a:pt x="2456" y="201"/>
                  </a:lnTo>
                  <a:lnTo>
                    <a:pt x="2480" y="201"/>
                  </a:lnTo>
                  <a:lnTo>
                    <a:pt x="2535" y="201"/>
                  </a:lnTo>
                  <a:lnTo>
                    <a:pt x="2559" y="201"/>
                  </a:lnTo>
                  <a:lnTo>
                    <a:pt x="2587" y="201"/>
                  </a:lnTo>
                  <a:lnTo>
                    <a:pt x="2638" y="201"/>
                  </a:lnTo>
                  <a:lnTo>
                    <a:pt x="2661" y="201"/>
                  </a:lnTo>
                  <a:lnTo>
                    <a:pt x="2689" y="201"/>
                  </a:lnTo>
                  <a:lnTo>
                    <a:pt x="2712" y="201"/>
                  </a:lnTo>
                  <a:lnTo>
                    <a:pt x="2763" y="201"/>
                  </a:lnTo>
                  <a:lnTo>
                    <a:pt x="2791" y="201"/>
                  </a:lnTo>
                  <a:lnTo>
                    <a:pt x="2824" y="201"/>
                  </a:lnTo>
                  <a:lnTo>
                    <a:pt x="2856" y="201"/>
                  </a:lnTo>
                  <a:lnTo>
                    <a:pt x="2889" y="201"/>
                  </a:lnTo>
                  <a:lnTo>
                    <a:pt x="2922" y="201"/>
                  </a:lnTo>
                  <a:lnTo>
                    <a:pt x="2954" y="201"/>
                  </a:lnTo>
                  <a:lnTo>
                    <a:pt x="2987" y="201"/>
                  </a:lnTo>
                  <a:lnTo>
                    <a:pt x="3019" y="201"/>
                  </a:lnTo>
                  <a:lnTo>
                    <a:pt x="3052" y="201"/>
                  </a:lnTo>
                  <a:lnTo>
                    <a:pt x="3117" y="201"/>
                  </a:lnTo>
                  <a:lnTo>
                    <a:pt x="3150" y="201"/>
                  </a:lnTo>
                  <a:lnTo>
                    <a:pt x="3177" y="201"/>
                  </a:lnTo>
                  <a:lnTo>
                    <a:pt x="3205" y="201"/>
                  </a:lnTo>
                  <a:lnTo>
                    <a:pt x="3229" y="201"/>
                  </a:lnTo>
                  <a:lnTo>
                    <a:pt x="3280" y="201"/>
                  </a:lnTo>
                  <a:lnTo>
                    <a:pt x="3308" y="201"/>
                  </a:lnTo>
                  <a:lnTo>
                    <a:pt x="3331" y="201"/>
                  </a:lnTo>
                  <a:lnTo>
                    <a:pt x="3382" y="201"/>
                  </a:lnTo>
                  <a:lnTo>
                    <a:pt x="3410" y="201"/>
                  </a:lnTo>
                  <a:lnTo>
                    <a:pt x="3433" y="201"/>
                  </a:lnTo>
                  <a:lnTo>
                    <a:pt x="3461" y="201"/>
                  </a:lnTo>
                  <a:lnTo>
                    <a:pt x="3512" y="201"/>
                  </a:lnTo>
                  <a:lnTo>
                    <a:pt x="3540" y="201"/>
                  </a:lnTo>
                  <a:lnTo>
                    <a:pt x="3564" y="201"/>
                  </a:lnTo>
                  <a:lnTo>
                    <a:pt x="3596" y="201"/>
                  </a:lnTo>
                  <a:lnTo>
                    <a:pt x="3661" y="201"/>
                  </a:lnTo>
                  <a:lnTo>
                    <a:pt x="3694" y="201"/>
                  </a:lnTo>
                  <a:lnTo>
                    <a:pt x="3726" y="201"/>
                  </a:lnTo>
                  <a:lnTo>
                    <a:pt x="3759" y="201"/>
                  </a:lnTo>
                  <a:lnTo>
                    <a:pt x="3792" y="201"/>
                  </a:lnTo>
                  <a:lnTo>
                    <a:pt x="3824" y="201"/>
                  </a:lnTo>
                  <a:lnTo>
                    <a:pt x="3861" y="201"/>
                  </a:lnTo>
                  <a:lnTo>
                    <a:pt x="3894" y="201"/>
                  </a:lnTo>
                  <a:lnTo>
                    <a:pt x="3917" y="201"/>
                  </a:lnTo>
                  <a:lnTo>
                    <a:pt x="3917" y="197"/>
                  </a:lnTo>
                  <a:lnTo>
                    <a:pt x="3917" y="189"/>
                  </a:lnTo>
                  <a:lnTo>
                    <a:pt x="3917" y="181"/>
                  </a:lnTo>
                  <a:lnTo>
                    <a:pt x="3917" y="173"/>
                  </a:lnTo>
                  <a:lnTo>
                    <a:pt x="3917" y="142"/>
                  </a:lnTo>
                  <a:lnTo>
                    <a:pt x="3917" y="126"/>
                  </a:lnTo>
                  <a:lnTo>
                    <a:pt x="3917" y="110"/>
                  </a:lnTo>
                  <a:lnTo>
                    <a:pt x="3917" y="90"/>
                  </a:lnTo>
                  <a:lnTo>
                    <a:pt x="3917" y="75"/>
                  </a:lnTo>
                  <a:lnTo>
                    <a:pt x="3917" y="59"/>
                  </a:lnTo>
                  <a:lnTo>
                    <a:pt x="3917" y="43"/>
                  </a:lnTo>
                  <a:lnTo>
                    <a:pt x="3917" y="28"/>
                  </a:lnTo>
                  <a:lnTo>
                    <a:pt x="3917" y="12"/>
                  </a:lnTo>
                  <a:lnTo>
                    <a:pt x="3917" y="4"/>
                  </a:lnTo>
                  <a:lnTo>
                    <a:pt x="3917" y="0"/>
                  </a:lnTo>
                  <a:lnTo>
                    <a:pt x="3917" y="4"/>
                  </a:lnTo>
                  <a:lnTo>
                    <a:pt x="3917" y="20"/>
                  </a:lnTo>
                  <a:lnTo>
                    <a:pt x="3917" y="43"/>
                  </a:lnTo>
                  <a:lnTo>
                    <a:pt x="3917" y="67"/>
                  </a:lnTo>
                  <a:lnTo>
                    <a:pt x="3917" y="90"/>
                  </a:lnTo>
                  <a:lnTo>
                    <a:pt x="3917" y="114"/>
                  </a:lnTo>
                  <a:lnTo>
                    <a:pt x="3917" y="161"/>
                  </a:lnTo>
                  <a:lnTo>
                    <a:pt x="3917" y="181"/>
                  </a:lnTo>
                  <a:lnTo>
                    <a:pt x="3917" y="201"/>
                  </a:lnTo>
                  <a:lnTo>
                    <a:pt x="3917" y="220"/>
                  </a:lnTo>
                  <a:lnTo>
                    <a:pt x="3917" y="244"/>
                  </a:lnTo>
                  <a:lnTo>
                    <a:pt x="3917" y="267"/>
                  </a:lnTo>
                  <a:lnTo>
                    <a:pt x="3917" y="291"/>
                  </a:lnTo>
                  <a:lnTo>
                    <a:pt x="3917" y="315"/>
                  </a:lnTo>
                  <a:lnTo>
                    <a:pt x="3917" y="330"/>
                  </a:lnTo>
                  <a:lnTo>
                    <a:pt x="3917" y="326"/>
                  </a:lnTo>
                  <a:lnTo>
                    <a:pt x="3917" y="322"/>
                  </a:lnTo>
                  <a:lnTo>
                    <a:pt x="3917" y="319"/>
                  </a:lnTo>
                  <a:lnTo>
                    <a:pt x="3917" y="315"/>
                  </a:lnTo>
                  <a:lnTo>
                    <a:pt x="3917" y="307"/>
                  </a:lnTo>
                  <a:lnTo>
                    <a:pt x="3917" y="299"/>
                  </a:lnTo>
                  <a:lnTo>
                    <a:pt x="3917" y="291"/>
                  </a:lnTo>
                  <a:lnTo>
                    <a:pt x="3917" y="283"/>
                  </a:lnTo>
                  <a:lnTo>
                    <a:pt x="3917" y="275"/>
                  </a:lnTo>
                  <a:lnTo>
                    <a:pt x="3917" y="271"/>
                  </a:lnTo>
                  <a:lnTo>
                    <a:pt x="3917" y="263"/>
                  </a:lnTo>
                  <a:lnTo>
                    <a:pt x="3917" y="256"/>
                  </a:lnTo>
                  <a:lnTo>
                    <a:pt x="3917" y="248"/>
                  </a:lnTo>
                  <a:lnTo>
                    <a:pt x="3917" y="232"/>
                  </a:lnTo>
                  <a:lnTo>
                    <a:pt x="3917" y="224"/>
                  </a:lnTo>
                  <a:lnTo>
                    <a:pt x="3917" y="216"/>
                  </a:lnTo>
                  <a:lnTo>
                    <a:pt x="3917" y="212"/>
                  </a:lnTo>
                  <a:lnTo>
                    <a:pt x="3917" y="208"/>
                  </a:lnTo>
                  <a:lnTo>
                    <a:pt x="3917" y="205"/>
                  </a:lnTo>
                  <a:lnTo>
                    <a:pt x="3917" y="20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1" name="Rectangle 144"/>
            <p:cNvSpPr>
              <a:spLocks noChangeArrowheads="1"/>
            </p:cNvSpPr>
            <p:nvPr/>
          </p:nvSpPr>
          <p:spPr bwMode="auto">
            <a:xfrm>
              <a:off x="2016" y="2636"/>
              <a:ext cx="228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1042" name="Rectangle 145"/>
            <p:cNvSpPr>
              <a:spLocks noChangeArrowheads="1"/>
            </p:cNvSpPr>
            <p:nvPr/>
          </p:nvSpPr>
          <p:spPr bwMode="auto">
            <a:xfrm>
              <a:off x="862" y="2702"/>
              <a:ext cx="205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Rectangle 146"/>
            <p:cNvSpPr>
              <a:spLocks noChangeArrowheads="1"/>
            </p:cNvSpPr>
            <p:nvPr/>
          </p:nvSpPr>
          <p:spPr bwMode="auto">
            <a:xfrm>
              <a:off x="1425" y="2702"/>
              <a:ext cx="209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Rectangle 147"/>
            <p:cNvSpPr>
              <a:spLocks noChangeArrowheads="1"/>
            </p:cNvSpPr>
            <p:nvPr/>
          </p:nvSpPr>
          <p:spPr bwMode="auto">
            <a:xfrm>
              <a:off x="1685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5" name="Rectangle 148"/>
            <p:cNvSpPr>
              <a:spLocks noChangeArrowheads="1"/>
            </p:cNvSpPr>
            <p:nvPr/>
          </p:nvSpPr>
          <p:spPr bwMode="auto">
            <a:xfrm>
              <a:off x="1899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6" name="Rectangle 149"/>
            <p:cNvSpPr>
              <a:spLocks noChangeArrowheads="1"/>
            </p:cNvSpPr>
            <p:nvPr/>
          </p:nvSpPr>
          <p:spPr bwMode="auto">
            <a:xfrm>
              <a:off x="2132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7" name="Rectangle 150"/>
            <p:cNvSpPr>
              <a:spLocks noChangeArrowheads="1"/>
            </p:cNvSpPr>
            <p:nvPr/>
          </p:nvSpPr>
          <p:spPr bwMode="auto">
            <a:xfrm>
              <a:off x="2234" y="2702"/>
              <a:ext cx="210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Rectangle 151"/>
            <p:cNvSpPr>
              <a:spLocks noChangeArrowheads="1"/>
            </p:cNvSpPr>
            <p:nvPr/>
          </p:nvSpPr>
          <p:spPr bwMode="auto">
            <a:xfrm>
              <a:off x="2597" y="2702"/>
              <a:ext cx="205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Rectangle 152"/>
            <p:cNvSpPr>
              <a:spLocks noChangeArrowheads="1"/>
            </p:cNvSpPr>
            <p:nvPr/>
          </p:nvSpPr>
          <p:spPr bwMode="auto">
            <a:xfrm>
              <a:off x="2830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Rectangle 153"/>
            <p:cNvSpPr>
              <a:spLocks noChangeArrowheads="1"/>
            </p:cNvSpPr>
            <p:nvPr/>
          </p:nvSpPr>
          <p:spPr bwMode="auto">
            <a:xfrm>
              <a:off x="3239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1" name="Rectangle 154"/>
            <p:cNvSpPr>
              <a:spLocks noChangeArrowheads="1"/>
            </p:cNvSpPr>
            <p:nvPr/>
          </p:nvSpPr>
          <p:spPr bwMode="auto">
            <a:xfrm>
              <a:off x="3318" y="2702"/>
              <a:ext cx="5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2" name="Rectangle 155"/>
            <p:cNvSpPr>
              <a:spLocks noChangeArrowheads="1"/>
            </p:cNvSpPr>
            <p:nvPr/>
          </p:nvSpPr>
          <p:spPr bwMode="auto">
            <a:xfrm>
              <a:off x="3397" y="2702"/>
              <a:ext cx="103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3" name="Rectangle 156"/>
            <p:cNvSpPr>
              <a:spLocks noChangeArrowheads="1"/>
            </p:cNvSpPr>
            <p:nvPr/>
          </p:nvSpPr>
          <p:spPr bwMode="auto">
            <a:xfrm>
              <a:off x="3523" y="2702"/>
              <a:ext cx="5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Rectangle 157"/>
            <p:cNvSpPr>
              <a:spLocks noChangeArrowheads="1"/>
            </p:cNvSpPr>
            <p:nvPr/>
          </p:nvSpPr>
          <p:spPr bwMode="auto">
            <a:xfrm>
              <a:off x="3602" y="2695"/>
              <a:ext cx="51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Rectangle 158"/>
            <p:cNvSpPr>
              <a:spLocks noChangeArrowheads="1"/>
            </p:cNvSpPr>
            <p:nvPr/>
          </p:nvSpPr>
          <p:spPr bwMode="auto">
            <a:xfrm>
              <a:off x="4012" y="2695"/>
              <a:ext cx="55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Rectangle 159"/>
            <p:cNvSpPr>
              <a:spLocks noChangeArrowheads="1"/>
            </p:cNvSpPr>
            <p:nvPr/>
          </p:nvSpPr>
          <p:spPr bwMode="auto">
            <a:xfrm>
              <a:off x="4091" y="2702"/>
              <a:ext cx="5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7" name="Rectangle 160"/>
            <p:cNvSpPr>
              <a:spLocks noChangeArrowheads="1"/>
            </p:cNvSpPr>
            <p:nvPr/>
          </p:nvSpPr>
          <p:spPr bwMode="auto">
            <a:xfrm>
              <a:off x="4170" y="2702"/>
              <a:ext cx="102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8" name="Rectangle 161"/>
            <p:cNvSpPr>
              <a:spLocks noChangeArrowheads="1"/>
            </p:cNvSpPr>
            <p:nvPr/>
          </p:nvSpPr>
          <p:spPr bwMode="auto">
            <a:xfrm>
              <a:off x="4295" y="2702"/>
              <a:ext cx="51" cy="20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59" name="Rectangle 162"/>
            <p:cNvSpPr>
              <a:spLocks noChangeArrowheads="1"/>
            </p:cNvSpPr>
            <p:nvPr/>
          </p:nvSpPr>
          <p:spPr bwMode="auto">
            <a:xfrm>
              <a:off x="4374" y="2695"/>
              <a:ext cx="52" cy="2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4" name="Group 165"/>
          <p:cNvGrpSpPr>
            <a:grpSpLocks noChangeAspect="1"/>
          </p:cNvGrpSpPr>
          <p:nvPr/>
        </p:nvGrpSpPr>
        <p:grpSpPr bwMode="auto">
          <a:xfrm>
            <a:off x="1285875" y="4387850"/>
            <a:ext cx="6469063" cy="1639888"/>
            <a:chOff x="810" y="2872"/>
            <a:chExt cx="4075" cy="1033"/>
          </a:xfrm>
        </p:grpSpPr>
        <p:sp>
          <p:nvSpPr>
            <p:cNvPr id="80914" name="AutoShape 164"/>
            <p:cNvSpPr>
              <a:spLocks noChangeAspect="1" noChangeArrowheads="1" noTextEdit="1"/>
            </p:cNvSpPr>
            <p:nvPr/>
          </p:nvSpPr>
          <p:spPr bwMode="auto">
            <a:xfrm>
              <a:off x="811" y="2872"/>
              <a:ext cx="4054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Rectangle 166"/>
            <p:cNvSpPr>
              <a:spLocks noChangeArrowheads="1"/>
            </p:cNvSpPr>
            <p:nvPr/>
          </p:nvSpPr>
          <p:spPr bwMode="auto">
            <a:xfrm>
              <a:off x="811" y="2872"/>
              <a:ext cx="4054" cy="10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Rectangle 167"/>
            <p:cNvSpPr>
              <a:spLocks noChangeArrowheads="1"/>
            </p:cNvSpPr>
            <p:nvPr/>
          </p:nvSpPr>
          <p:spPr bwMode="auto">
            <a:xfrm>
              <a:off x="867" y="2972"/>
              <a:ext cx="3942" cy="8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Rectangle 168"/>
            <p:cNvSpPr>
              <a:spLocks noChangeArrowheads="1"/>
            </p:cNvSpPr>
            <p:nvPr/>
          </p:nvSpPr>
          <p:spPr bwMode="auto">
            <a:xfrm>
              <a:off x="4753" y="3809"/>
              <a:ext cx="9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76</a:t>
              </a:r>
              <a:endParaRPr lang="en-US"/>
            </a:p>
          </p:txBody>
        </p:sp>
        <p:sp>
          <p:nvSpPr>
            <p:cNvPr id="80918" name="Rectangle 169"/>
            <p:cNvSpPr>
              <a:spLocks noChangeArrowheads="1"/>
            </p:cNvSpPr>
            <p:nvPr/>
          </p:nvSpPr>
          <p:spPr bwMode="auto">
            <a:xfrm>
              <a:off x="867" y="3809"/>
              <a:ext cx="6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0919" name="Rectangle 171"/>
            <p:cNvSpPr>
              <a:spLocks noChangeArrowheads="1"/>
            </p:cNvSpPr>
            <p:nvPr/>
          </p:nvSpPr>
          <p:spPr bwMode="auto">
            <a:xfrm>
              <a:off x="905" y="2926"/>
              <a:ext cx="379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0920" name="Rectangle 172"/>
            <p:cNvSpPr>
              <a:spLocks noChangeArrowheads="1"/>
            </p:cNvSpPr>
            <p:nvPr/>
          </p:nvSpPr>
          <p:spPr bwMode="auto">
            <a:xfrm rot="-5400000">
              <a:off x="783" y="2949"/>
              <a:ext cx="12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0921" name="Rectangle 173"/>
            <p:cNvSpPr>
              <a:spLocks noChangeArrowheads="1"/>
            </p:cNvSpPr>
            <p:nvPr/>
          </p:nvSpPr>
          <p:spPr bwMode="auto">
            <a:xfrm rot="-5400000">
              <a:off x="815" y="3738"/>
              <a:ext cx="6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0922" name="Rectangle 174"/>
            <p:cNvSpPr>
              <a:spLocks noChangeArrowheads="1"/>
            </p:cNvSpPr>
            <p:nvPr/>
          </p:nvSpPr>
          <p:spPr bwMode="auto">
            <a:xfrm rot="-5400000">
              <a:off x="4796" y="2958"/>
              <a:ext cx="10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0923" name="Rectangle 175"/>
            <p:cNvSpPr>
              <a:spLocks noChangeArrowheads="1"/>
            </p:cNvSpPr>
            <p:nvPr/>
          </p:nvSpPr>
          <p:spPr bwMode="auto">
            <a:xfrm rot="-5400000">
              <a:off x="4787" y="3705"/>
              <a:ext cx="12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0924" name="Rectangle 176"/>
            <p:cNvSpPr>
              <a:spLocks noChangeArrowheads="1"/>
            </p:cNvSpPr>
            <p:nvPr/>
          </p:nvSpPr>
          <p:spPr bwMode="auto">
            <a:xfrm rot="-5400000">
              <a:off x="633" y="3275"/>
              <a:ext cx="42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0925" name="Rectangle 177"/>
            <p:cNvSpPr>
              <a:spLocks noChangeArrowheads="1"/>
            </p:cNvSpPr>
            <p:nvPr/>
          </p:nvSpPr>
          <p:spPr bwMode="auto">
            <a:xfrm rot="-5400000">
              <a:off x="4651" y="3288"/>
              <a:ext cx="39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0926" name="Line 178"/>
            <p:cNvSpPr>
              <a:spLocks noChangeShapeType="1"/>
            </p:cNvSpPr>
            <p:nvPr/>
          </p:nvSpPr>
          <p:spPr bwMode="auto">
            <a:xfrm flipH="1">
              <a:off x="4781" y="30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Line 179"/>
            <p:cNvSpPr>
              <a:spLocks noChangeShapeType="1"/>
            </p:cNvSpPr>
            <p:nvPr/>
          </p:nvSpPr>
          <p:spPr bwMode="auto">
            <a:xfrm>
              <a:off x="867" y="30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Line 180"/>
            <p:cNvSpPr>
              <a:spLocks noChangeShapeType="1"/>
            </p:cNvSpPr>
            <p:nvPr/>
          </p:nvSpPr>
          <p:spPr bwMode="auto">
            <a:xfrm flipV="1">
              <a:off x="1260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181"/>
            <p:cNvSpPr>
              <a:spLocks noChangeShapeType="1"/>
            </p:cNvSpPr>
            <p:nvPr/>
          </p:nvSpPr>
          <p:spPr bwMode="auto">
            <a:xfrm>
              <a:off x="1260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182"/>
            <p:cNvSpPr>
              <a:spLocks noChangeShapeType="1"/>
            </p:cNvSpPr>
            <p:nvPr/>
          </p:nvSpPr>
          <p:spPr bwMode="auto">
            <a:xfrm flipH="1">
              <a:off x="4781" y="313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Line 183"/>
            <p:cNvSpPr>
              <a:spLocks noChangeShapeType="1"/>
            </p:cNvSpPr>
            <p:nvPr/>
          </p:nvSpPr>
          <p:spPr bwMode="auto">
            <a:xfrm>
              <a:off x="867" y="313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Line 184"/>
            <p:cNvSpPr>
              <a:spLocks noChangeShapeType="1"/>
            </p:cNvSpPr>
            <p:nvPr/>
          </p:nvSpPr>
          <p:spPr bwMode="auto">
            <a:xfrm flipV="1">
              <a:off x="1653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Line 185"/>
            <p:cNvSpPr>
              <a:spLocks noChangeShapeType="1"/>
            </p:cNvSpPr>
            <p:nvPr/>
          </p:nvSpPr>
          <p:spPr bwMode="auto">
            <a:xfrm>
              <a:off x="1653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Line 186"/>
            <p:cNvSpPr>
              <a:spLocks noChangeShapeType="1"/>
            </p:cNvSpPr>
            <p:nvPr/>
          </p:nvSpPr>
          <p:spPr bwMode="auto">
            <a:xfrm flipH="1">
              <a:off x="4781" y="321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Line 187"/>
            <p:cNvSpPr>
              <a:spLocks noChangeShapeType="1"/>
            </p:cNvSpPr>
            <p:nvPr/>
          </p:nvSpPr>
          <p:spPr bwMode="auto">
            <a:xfrm>
              <a:off x="867" y="321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Line 188"/>
            <p:cNvSpPr>
              <a:spLocks noChangeShapeType="1"/>
            </p:cNvSpPr>
            <p:nvPr/>
          </p:nvSpPr>
          <p:spPr bwMode="auto">
            <a:xfrm flipV="1">
              <a:off x="2045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Line 189"/>
            <p:cNvSpPr>
              <a:spLocks noChangeShapeType="1"/>
            </p:cNvSpPr>
            <p:nvPr/>
          </p:nvSpPr>
          <p:spPr bwMode="auto">
            <a:xfrm>
              <a:off x="2045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Line 190"/>
            <p:cNvSpPr>
              <a:spLocks noChangeShapeType="1"/>
            </p:cNvSpPr>
            <p:nvPr/>
          </p:nvSpPr>
          <p:spPr bwMode="auto">
            <a:xfrm flipH="1">
              <a:off x="4781" y="330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191"/>
            <p:cNvSpPr>
              <a:spLocks noChangeShapeType="1"/>
            </p:cNvSpPr>
            <p:nvPr/>
          </p:nvSpPr>
          <p:spPr bwMode="auto">
            <a:xfrm>
              <a:off x="867" y="330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192"/>
            <p:cNvSpPr>
              <a:spLocks noChangeShapeType="1"/>
            </p:cNvSpPr>
            <p:nvPr/>
          </p:nvSpPr>
          <p:spPr bwMode="auto">
            <a:xfrm flipV="1">
              <a:off x="2443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193"/>
            <p:cNvSpPr>
              <a:spLocks noChangeShapeType="1"/>
            </p:cNvSpPr>
            <p:nvPr/>
          </p:nvSpPr>
          <p:spPr bwMode="auto">
            <a:xfrm>
              <a:off x="2443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194"/>
            <p:cNvSpPr>
              <a:spLocks noChangeShapeType="1"/>
            </p:cNvSpPr>
            <p:nvPr/>
          </p:nvSpPr>
          <p:spPr bwMode="auto">
            <a:xfrm flipH="1">
              <a:off x="4781" y="338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Line 195"/>
            <p:cNvSpPr>
              <a:spLocks noChangeShapeType="1"/>
            </p:cNvSpPr>
            <p:nvPr/>
          </p:nvSpPr>
          <p:spPr bwMode="auto">
            <a:xfrm>
              <a:off x="867" y="338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Line 196"/>
            <p:cNvSpPr>
              <a:spLocks noChangeShapeType="1"/>
            </p:cNvSpPr>
            <p:nvPr/>
          </p:nvSpPr>
          <p:spPr bwMode="auto">
            <a:xfrm flipV="1">
              <a:off x="2836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Line 197"/>
            <p:cNvSpPr>
              <a:spLocks noChangeShapeType="1"/>
            </p:cNvSpPr>
            <p:nvPr/>
          </p:nvSpPr>
          <p:spPr bwMode="auto">
            <a:xfrm>
              <a:off x="2836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Line 198"/>
            <p:cNvSpPr>
              <a:spLocks noChangeShapeType="1"/>
            </p:cNvSpPr>
            <p:nvPr/>
          </p:nvSpPr>
          <p:spPr bwMode="auto">
            <a:xfrm flipH="1">
              <a:off x="4781" y="34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99"/>
            <p:cNvSpPr>
              <a:spLocks noChangeShapeType="1"/>
            </p:cNvSpPr>
            <p:nvPr/>
          </p:nvSpPr>
          <p:spPr bwMode="auto">
            <a:xfrm>
              <a:off x="867" y="347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Line 200"/>
            <p:cNvSpPr>
              <a:spLocks noChangeShapeType="1"/>
            </p:cNvSpPr>
            <p:nvPr/>
          </p:nvSpPr>
          <p:spPr bwMode="auto">
            <a:xfrm flipV="1">
              <a:off x="3228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Line 201"/>
            <p:cNvSpPr>
              <a:spLocks noChangeShapeType="1"/>
            </p:cNvSpPr>
            <p:nvPr/>
          </p:nvSpPr>
          <p:spPr bwMode="auto">
            <a:xfrm>
              <a:off x="3228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Line 202"/>
            <p:cNvSpPr>
              <a:spLocks noChangeShapeType="1"/>
            </p:cNvSpPr>
            <p:nvPr/>
          </p:nvSpPr>
          <p:spPr bwMode="auto">
            <a:xfrm flipH="1">
              <a:off x="4781" y="355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Line 203"/>
            <p:cNvSpPr>
              <a:spLocks noChangeShapeType="1"/>
            </p:cNvSpPr>
            <p:nvPr/>
          </p:nvSpPr>
          <p:spPr bwMode="auto">
            <a:xfrm>
              <a:off x="867" y="355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2" name="Line 204"/>
            <p:cNvSpPr>
              <a:spLocks noChangeShapeType="1"/>
            </p:cNvSpPr>
            <p:nvPr/>
          </p:nvSpPr>
          <p:spPr bwMode="auto">
            <a:xfrm flipV="1">
              <a:off x="3626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Line 205"/>
            <p:cNvSpPr>
              <a:spLocks noChangeShapeType="1"/>
            </p:cNvSpPr>
            <p:nvPr/>
          </p:nvSpPr>
          <p:spPr bwMode="auto">
            <a:xfrm>
              <a:off x="3626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4" name="Line 206"/>
            <p:cNvSpPr>
              <a:spLocks noChangeShapeType="1"/>
            </p:cNvSpPr>
            <p:nvPr/>
          </p:nvSpPr>
          <p:spPr bwMode="auto">
            <a:xfrm flipH="1">
              <a:off x="4781" y="363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Line 207"/>
            <p:cNvSpPr>
              <a:spLocks noChangeShapeType="1"/>
            </p:cNvSpPr>
            <p:nvPr/>
          </p:nvSpPr>
          <p:spPr bwMode="auto">
            <a:xfrm>
              <a:off x="867" y="363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Line 208"/>
            <p:cNvSpPr>
              <a:spLocks noChangeShapeType="1"/>
            </p:cNvSpPr>
            <p:nvPr/>
          </p:nvSpPr>
          <p:spPr bwMode="auto">
            <a:xfrm flipV="1">
              <a:off x="4019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Line 209"/>
            <p:cNvSpPr>
              <a:spLocks noChangeShapeType="1"/>
            </p:cNvSpPr>
            <p:nvPr/>
          </p:nvSpPr>
          <p:spPr bwMode="auto">
            <a:xfrm>
              <a:off x="4019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8" name="Line 210"/>
            <p:cNvSpPr>
              <a:spLocks noChangeShapeType="1"/>
            </p:cNvSpPr>
            <p:nvPr/>
          </p:nvSpPr>
          <p:spPr bwMode="auto">
            <a:xfrm flipH="1">
              <a:off x="4781" y="37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Line 211"/>
            <p:cNvSpPr>
              <a:spLocks noChangeShapeType="1"/>
            </p:cNvSpPr>
            <p:nvPr/>
          </p:nvSpPr>
          <p:spPr bwMode="auto">
            <a:xfrm>
              <a:off x="867" y="37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0" name="Line 212"/>
            <p:cNvSpPr>
              <a:spLocks noChangeShapeType="1"/>
            </p:cNvSpPr>
            <p:nvPr/>
          </p:nvSpPr>
          <p:spPr bwMode="auto">
            <a:xfrm flipV="1">
              <a:off x="4411" y="3780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Line 213"/>
            <p:cNvSpPr>
              <a:spLocks noChangeShapeType="1"/>
            </p:cNvSpPr>
            <p:nvPr/>
          </p:nvSpPr>
          <p:spPr bwMode="auto">
            <a:xfrm>
              <a:off x="4411" y="2972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2" name="Freeform 214"/>
            <p:cNvSpPr>
              <a:spLocks/>
            </p:cNvSpPr>
            <p:nvPr/>
          </p:nvSpPr>
          <p:spPr bwMode="auto">
            <a:xfrm>
              <a:off x="867" y="3345"/>
              <a:ext cx="3942" cy="447"/>
            </a:xfrm>
            <a:custGeom>
              <a:avLst/>
              <a:gdLst>
                <a:gd name="T0" fmla="*/ 2684 w 3942"/>
                <a:gd name="T1" fmla="*/ 71 h 447"/>
                <a:gd name="T2" fmla="*/ 3942 w 3942"/>
                <a:gd name="T3" fmla="*/ 439 h 447"/>
                <a:gd name="T4" fmla="*/ 3942 w 3942"/>
                <a:gd name="T5" fmla="*/ 414 h 447"/>
                <a:gd name="T6" fmla="*/ 3942 w 3942"/>
                <a:gd name="T7" fmla="*/ 418 h 447"/>
                <a:gd name="T8" fmla="*/ 3942 w 3942"/>
                <a:gd name="T9" fmla="*/ 418 h 447"/>
                <a:gd name="T10" fmla="*/ 3942 w 3942"/>
                <a:gd name="T11" fmla="*/ 426 h 447"/>
                <a:gd name="T12" fmla="*/ 3942 w 3942"/>
                <a:gd name="T13" fmla="*/ 426 h 447"/>
                <a:gd name="T14" fmla="*/ 3942 w 3942"/>
                <a:gd name="T15" fmla="*/ 426 h 447"/>
                <a:gd name="T16" fmla="*/ 3942 w 3942"/>
                <a:gd name="T17" fmla="*/ 426 h 447"/>
                <a:gd name="T18" fmla="*/ 3942 w 3942"/>
                <a:gd name="T19" fmla="*/ 426 h 447"/>
                <a:gd name="T20" fmla="*/ 3942 w 3942"/>
                <a:gd name="T21" fmla="*/ 422 h 447"/>
                <a:gd name="T22" fmla="*/ 3942 w 3942"/>
                <a:gd name="T23" fmla="*/ 422 h 447"/>
                <a:gd name="T24" fmla="*/ 3942 w 3942"/>
                <a:gd name="T25" fmla="*/ 418 h 447"/>
                <a:gd name="T26" fmla="*/ 3942 w 3942"/>
                <a:gd name="T27" fmla="*/ 418 h 447"/>
                <a:gd name="T28" fmla="*/ 3942 w 3942"/>
                <a:gd name="T29" fmla="*/ 409 h 447"/>
                <a:gd name="T30" fmla="*/ 3942 w 3942"/>
                <a:gd name="T31" fmla="*/ 409 h 447"/>
                <a:gd name="T32" fmla="*/ 3942 w 3942"/>
                <a:gd name="T33" fmla="*/ 405 h 447"/>
                <a:gd name="T34" fmla="*/ 3942 w 3942"/>
                <a:gd name="T35" fmla="*/ 401 h 447"/>
                <a:gd name="T36" fmla="*/ 3942 w 3942"/>
                <a:gd name="T37" fmla="*/ 401 h 447"/>
                <a:gd name="T38" fmla="*/ 3942 w 3942"/>
                <a:gd name="T39" fmla="*/ 397 h 447"/>
                <a:gd name="T40" fmla="*/ 3942 w 3942"/>
                <a:gd name="T41" fmla="*/ 397 h 447"/>
                <a:gd name="T42" fmla="*/ 3942 w 3942"/>
                <a:gd name="T43" fmla="*/ 401 h 447"/>
                <a:gd name="T44" fmla="*/ 3942 w 3942"/>
                <a:gd name="T45" fmla="*/ 401 h 447"/>
                <a:gd name="T46" fmla="*/ 3942 w 3942"/>
                <a:gd name="T47" fmla="*/ 409 h 447"/>
                <a:gd name="T48" fmla="*/ 3942 w 3942"/>
                <a:gd name="T49" fmla="*/ 409 h 447"/>
                <a:gd name="T50" fmla="*/ 3942 w 3942"/>
                <a:gd name="T51" fmla="*/ 414 h 447"/>
                <a:gd name="T52" fmla="*/ 3942 w 3942"/>
                <a:gd name="T53" fmla="*/ 418 h 447"/>
                <a:gd name="T54" fmla="*/ 3942 w 3942"/>
                <a:gd name="T55" fmla="*/ 418 h 447"/>
                <a:gd name="T56" fmla="*/ 3942 w 3942"/>
                <a:gd name="T57" fmla="*/ 422 h 447"/>
                <a:gd name="T58" fmla="*/ 3942 w 3942"/>
                <a:gd name="T59" fmla="*/ 422 h 447"/>
                <a:gd name="T60" fmla="*/ 3942 w 3942"/>
                <a:gd name="T61" fmla="*/ 426 h 447"/>
                <a:gd name="T62" fmla="*/ 3942 w 3942"/>
                <a:gd name="T63" fmla="*/ 426 h 447"/>
                <a:gd name="T64" fmla="*/ 3942 w 3942"/>
                <a:gd name="T65" fmla="*/ 426 h 447"/>
                <a:gd name="T66" fmla="*/ 3942 w 3942"/>
                <a:gd name="T67" fmla="*/ 430 h 447"/>
                <a:gd name="T68" fmla="*/ 3942 w 3942"/>
                <a:gd name="T69" fmla="*/ 430 h 447"/>
                <a:gd name="T70" fmla="*/ 3942 w 3942"/>
                <a:gd name="T71" fmla="*/ 430 h 447"/>
                <a:gd name="T72" fmla="*/ 3942 w 3942"/>
                <a:gd name="T73" fmla="*/ 435 h 447"/>
                <a:gd name="T74" fmla="*/ 3942 w 3942"/>
                <a:gd name="T75" fmla="*/ 439 h 447"/>
                <a:gd name="T76" fmla="*/ 3942 w 3942"/>
                <a:gd name="T77" fmla="*/ 439 h 447"/>
                <a:gd name="T78" fmla="*/ 3942 w 3942"/>
                <a:gd name="T79" fmla="*/ 439 h 447"/>
                <a:gd name="T80" fmla="*/ 3942 w 3942"/>
                <a:gd name="T81" fmla="*/ 439 h 447"/>
                <a:gd name="T82" fmla="*/ 3942 w 3942"/>
                <a:gd name="T83" fmla="*/ 443 h 447"/>
                <a:gd name="T84" fmla="*/ 3942 w 3942"/>
                <a:gd name="T85" fmla="*/ 443 h 447"/>
                <a:gd name="T86" fmla="*/ 3942 w 3942"/>
                <a:gd name="T87" fmla="*/ 443 h 447"/>
                <a:gd name="T88" fmla="*/ 3942 w 3942"/>
                <a:gd name="T89" fmla="*/ 447 h 447"/>
                <a:gd name="T90" fmla="*/ 3942 w 3942"/>
                <a:gd name="T91" fmla="*/ 447 h 447"/>
                <a:gd name="T92" fmla="*/ 3942 w 3942"/>
                <a:gd name="T93" fmla="*/ 447 h 447"/>
                <a:gd name="T94" fmla="*/ 3942 w 3942"/>
                <a:gd name="T95" fmla="*/ 447 h 447"/>
                <a:gd name="T96" fmla="*/ 3942 w 3942"/>
                <a:gd name="T97" fmla="*/ 447 h 447"/>
                <a:gd name="T98" fmla="*/ 3942 w 3942"/>
                <a:gd name="T99" fmla="*/ 447 h 447"/>
                <a:gd name="T100" fmla="*/ 3942 w 3942"/>
                <a:gd name="T101" fmla="*/ 447 h 447"/>
                <a:gd name="T102" fmla="*/ 3942 w 3942"/>
                <a:gd name="T103" fmla="*/ 447 h 447"/>
                <a:gd name="T104" fmla="*/ 3942 w 3942"/>
                <a:gd name="T105" fmla="*/ 447 h 447"/>
                <a:gd name="T106" fmla="*/ 3942 w 3942"/>
                <a:gd name="T107" fmla="*/ 447 h 447"/>
                <a:gd name="T108" fmla="*/ 3942 w 3942"/>
                <a:gd name="T109" fmla="*/ 447 h 447"/>
                <a:gd name="T110" fmla="*/ 3942 w 3942"/>
                <a:gd name="T111" fmla="*/ 447 h 447"/>
                <a:gd name="T112" fmla="*/ 3942 w 3942"/>
                <a:gd name="T113" fmla="*/ 447 h 447"/>
                <a:gd name="T114" fmla="*/ 3942 w 3942"/>
                <a:gd name="T115" fmla="*/ 447 h 447"/>
                <a:gd name="T116" fmla="*/ 3942 w 3942"/>
                <a:gd name="T117" fmla="*/ 447 h 447"/>
                <a:gd name="T118" fmla="*/ 3942 w 3942"/>
                <a:gd name="T119" fmla="*/ 447 h 447"/>
                <a:gd name="T120" fmla="*/ 3942 w 3942"/>
                <a:gd name="T121" fmla="*/ 422 h 447"/>
                <a:gd name="T122" fmla="*/ 3942 w 3942"/>
                <a:gd name="T123" fmla="*/ 309 h 447"/>
                <a:gd name="T124" fmla="*/ 3942 w 3942"/>
                <a:gd name="T125" fmla="*/ 271 h 4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42"/>
                <a:gd name="T190" fmla="*/ 0 h 447"/>
                <a:gd name="T191" fmla="*/ 3942 w 3942"/>
                <a:gd name="T192" fmla="*/ 447 h 4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42" h="447">
                  <a:moveTo>
                    <a:pt x="0" y="234"/>
                  </a:moveTo>
                  <a:lnTo>
                    <a:pt x="56" y="238"/>
                  </a:lnTo>
                  <a:lnTo>
                    <a:pt x="89" y="238"/>
                  </a:lnTo>
                  <a:lnTo>
                    <a:pt x="117" y="238"/>
                  </a:lnTo>
                  <a:lnTo>
                    <a:pt x="145" y="242"/>
                  </a:lnTo>
                  <a:lnTo>
                    <a:pt x="178" y="242"/>
                  </a:lnTo>
                  <a:lnTo>
                    <a:pt x="206" y="242"/>
                  </a:lnTo>
                  <a:lnTo>
                    <a:pt x="257" y="246"/>
                  </a:lnTo>
                  <a:lnTo>
                    <a:pt x="285" y="246"/>
                  </a:lnTo>
                  <a:lnTo>
                    <a:pt x="309" y="246"/>
                  </a:lnTo>
                  <a:lnTo>
                    <a:pt x="370" y="251"/>
                  </a:lnTo>
                  <a:lnTo>
                    <a:pt x="398" y="251"/>
                  </a:lnTo>
                  <a:lnTo>
                    <a:pt x="426" y="255"/>
                  </a:lnTo>
                  <a:lnTo>
                    <a:pt x="458" y="255"/>
                  </a:lnTo>
                  <a:lnTo>
                    <a:pt x="486" y="255"/>
                  </a:lnTo>
                  <a:lnTo>
                    <a:pt x="514" y="259"/>
                  </a:lnTo>
                  <a:lnTo>
                    <a:pt x="571" y="259"/>
                  </a:lnTo>
                  <a:lnTo>
                    <a:pt x="594" y="259"/>
                  </a:lnTo>
                  <a:lnTo>
                    <a:pt x="622" y="263"/>
                  </a:lnTo>
                  <a:lnTo>
                    <a:pt x="650" y="263"/>
                  </a:lnTo>
                  <a:lnTo>
                    <a:pt x="711" y="267"/>
                  </a:lnTo>
                  <a:lnTo>
                    <a:pt x="739" y="267"/>
                  </a:lnTo>
                  <a:lnTo>
                    <a:pt x="767" y="267"/>
                  </a:lnTo>
                  <a:lnTo>
                    <a:pt x="800" y="267"/>
                  </a:lnTo>
                  <a:lnTo>
                    <a:pt x="828" y="271"/>
                  </a:lnTo>
                  <a:lnTo>
                    <a:pt x="856" y="271"/>
                  </a:lnTo>
                  <a:lnTo>
                    <a:pt x="907" y="271"/>
                  </a:lnTo>
                  <a:lnTo>
                    <a:pt x="931" y="276"/>
                  </a:lnTo>
                  <a:lnTo>
                    <a:pt x="959" y="271"/>
                  </a:lnTo>
                  <a:lnTo>
                    <a:pt x="1015" y="263"/>
                  </a:lnTo>
                  <a:lnTo>
                    <a:pt x="1048" y="255"/>
                  </a:lnTo>
                  <a:lnTo>
                    <a:pt x="1080" y="246"/>
                  </a:lnTo>
                  <a:lnTo>
                    <a:pt x="1108" y="238"/>
                  </a:lnTo>
                  <a:lnTo>
                    <a:pt x="1141" y="234"/>
                  </a:lnTo>
                  <a:lnTo>
                    <a:pt x="1174" y="225"/>
                  </a:lnTo>
                  <a:lnTo>
                    <a:pt x="1206" y="217"/>
                  </a:lnTo>
                  <a:lnTo>
                    <a:pt x="1235" y="209"/>
                  </a:lnTo>
                  <a:lnTo>
                    <a:pt x="1267" y="200"/>
                  </a:lnTo>
                  <a:lnTo>
                    <a:pt x="1300" y="192"/>
                  </a:lnTo>
                  <a:lnTo>
                    <a:pt x="1333" y="184"/>
                  </a:lnTo>
                  <a:lnTo>
                    <a:pt x="1389" y="171"/>
                  </a:lnTo>
                  <a:lnTo>
                    <a:pt x="1412" y="179"/>
                  </a:lnTo>
                  <a:lnTo>
                    <a:pt x="1445" y="192"/>
                  </a:lnTo>
                  <a:lnTo>
                    <a:pt x="1478" y="205"/>
                  </a:lnTo>
                  <a:lnTo>
                    <a:pt x="1510" y="213"/>
                  </a:lnTo>
                  <a:lnTo>
                    <a:pt x="1538" y="225"/>
                  </a:lnTo>
                  <a:lnTo>
                    <a:pt x="1571" y="238"/>
                  </a:lnTo>
                  <a:lnTo>
                    <a:pt x="1604" y="251"/>
                  </a:lnTo>
                  <a:lnTo>
                    <a:pt x="1669" y="271"/>
                  </a:lnTo>
                  <a:lnTo>
                    <a:pt x="1697" y="280"/>
                  </a:lnTo>
                  <a:lnTo>
                    <a:pt x="1730" y="288"/>
                  </a:lnTo>
                  <a:lnTo>
                    <a:pt x="1763" y="301"/>
                  </a:lnTo>
                  <a:lnTo>
                    <a:pt x="1796" y="309"/>
                  </a:lnTo>
                  <a:lnTo>
                    <a:pt x="1819" y="313"/>
                  </a:lnTo>
                  <a:lnTo>
                    <a:pt x="1847" y="305"/>
                  </a:lnTo>
                  <a:lnTo>
                    <a:pt x="1875" y="288"/>
                  </a:lnTo>
                  <a:lnTo>
                    <a:pt x="1941" y="259"/>
                  </a:lnTo>
                  <a:lnTo>
                    <a:pt x="1973" y="242"/>
                  </a:lnTo>
                  <a:lnTo>
                    <a:pt x="2001" y="221"/>
                  </a:lnTo>
                  <a:lnTo>
                    <a:pt x="2034" y="205"/>
                  </a:lnTo>
                  <a:lnTo>
                    <a:pt x="2067" y="184"/>
                  </a:lnTo>
                  <a:lnTo>
                    <a:pt x="2100" y="163"/>
                  </a:lnTo>
                  <a:lnTo>
                    <a:pt x="2128" y="146"/>
                  </a:lnTo>
                  <a:lnTo>
                    <a:pt x="2160" y="121"/>
                  </a:lnTo>
                  <a:lnTo>
                    <a:pt x="2193" y="100"/>
                  </a:lnTo>
                  <a:lnTo>
                    <a:pt x="2226" y="79"/>
                  </a:lnTo>
                  <a:lnTo>
                    <a:pt x="2277" y="58"/>
                  </a:lnTo>
                  <a:lnTo>
                    <a:pt x="2296" y="58"/>
                  </a:lnTo>
                  <a:lnTo>
                    <a:pt x="2347" y="62"/>
                  </a:lnTo>
                  <a:lnTo>
                    <a:pt x="2371" y="62"/>
                  </a:lnTo>
                  <a:lnTo>
                    <a:pt x="2394" y="62"/>
                  </a:lnTo>
                  <a:lnTo>
                    <a:pt x="2441" y="62"/>
                  </a:lnTo>
                  <a:lnTo>
                    <a:pt x="2464" y="62"/>
                  </a:lnTo>
                  <a:lnTo>
                    <a:pt x="2492" y="67"/>
                  </a:lnTo>
                  <a:lnTo>
                    <a:pt x="2539" y="67"/>
                  </a:lnTo>
                  <a:lnTo>
                    <a:pt x="2563" y="67"/>
                  </a:lnTo>
                  <a:lnTo>
                    <a:pt x="2614" y="71"/>
                  </a:lnTo>
                  <a:lnTo>
                    <a:pt x="2633" y="71"/>
                  </a:lnTo>
                  <a:lnTo>
                    <a:pt x="2684" y="71"/>
                  </a:lnTo>
                  <a:lnTo>
                    <a:pt x="2707" y="67"/>
                  </a:lnTo>
                  <a:lnTo>
                    <a:pt x="2740" y="62"/>
                  </a:lnTo>
                  <a:lnTo>
                    <a:pt x="2773" y="54"/>
                  </a:lnTo>
                  <a:lnTo>
                    <a:pt x="2801" y="50"/>
                  </a:lnTo>
                  <a:lnTo>
                    <a:pt x="2834" y="46"/>
                  </a:lnTo>
                  <a:lnTo>
                    <a:pt x="2899" y="33"/>
                  </a:lnTo>
                  <a:lnTo>
                    <a:pt x="2927" y="29"/>
                  </a:lnTo>
                  <a:lnTo>
                    <a:pt x="2960" y="20"/>
                  </a:lnTo>
                  <a:lnTo>
                    <a:pt x="2993" y="16"/>
                  </a:lnTo>
                  <a:lnTo>
                    <a:pt x="3025" y="12"/>
                  </a:lnTo>
                  <a:lnTo>
                    <a:pt x="3053" y="4"/>
                  </a:lnTo>
                  <a:lnTo>
                    <a:pt x="3086" y="0"/>
                  </a:lnTo>
                  <a:lnTo>
                    <a:pt x="3114" y="4"/>
                  </a:lnTo>
                  <a:lnTo>
                    <a:pt x="3161" y="46"/>
                  </a:lnTo>
                  <a:lnTo>
                    <a:pt x="3180" y="67"/>
                  </a:lnTo>
                  <a:lnTo>
                    <a:pt x="3236" y="117"/>
                  </a:lnTo>
                  <a:lnTo>
                    <a:pt x="3255" y="138"/>
                  </a:lnTo>
                  <a:lnTo>
                    <a:pt x="3301" y="175"/>
                  </a:lnTo>
                  <a:lnTo>
                    <a:pt x="3329" y="200"/>
                  </a:lnTo>
                  <a:lnTo>
                    <a:pt x="3353" y="217"/>
                  </a:lnTo>
                  <a:lnTo>
                    <a:pt x="3381" y="238"/>
                  </a:lnTo>
                  <a:lnTo>
                    <a:pt x="3423" y="271"/>
                  </a:lnTo>
                  <a:lnTo>
                    <a:pt x="3451" y="288"/>
                  </a:lnTo>
                  <a:lnTo>
                    <a:pt x="3498" y="317"/>
                  </a:lnTo>
                  <a:lnTo>
                    <a:pt x="3516" y="330"/>
                  </a:lnTo>
                  <a:lnTo>
                    <a:pt x="3568" y="347"/>
                  </a:lnTo>
                  <a:lnTo>
                    <a:pt x="3601" y="347"/>
                  </a:lnTo>
                  <a:lnTo>
                    <a:pt x="3633" y="351"/>
                  </a:lnTo>
                  <a:lnTo>
                    <a:pt x="3666" y="355"/>
                  </a:lnTo>
                  <a:lnTo>
                    <a:pt x="3694" y="355"/>
                  </a:lnTo>
                  <a:lnTo>
                    <a:pt x="3727" y="359"/>
                  </a:lnTo>
                  <a:lnTo>
                    <a:pt x="3760" y="359"/>
                  </a:lnTo>
                  <a:lnTo>
                    <a:pt x="3792" y="363"/>
                  </a:lnTo>
                  <a:lnTo>
                    <a:pt x="3853" y="368"/>
                  </a:lnTo>
                  <a:lnTo>
                    <a:pt x="3886" y="372"/>
                  </a:lnTo>
                  <a:lnTo>
                    <a:pt x="3919" y="372"/>
                  </a:lnTo>
                  <a:lnTo>
                    <a:pt x="3942" y="376"/>
                  </a:lnTo>
                  <a:lnTo>
                    <a:pt x="3942" y="380"/>
                  </a:lnTo>
                  <a:lnTo>
                    <a:pt x="3942" y="384"/>
                  </a:lnTo>
                  <a:lnTo>
                    <a:pt x="3942" y="389"/>
                  </a:lnTo>
                  <a:lnTo>
                    <a:pt x="3942" y="393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397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47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405"/>
                  </a:lnTo>
                  <a:lnTo>
                    <a:pt x="3942" y="409"/>
                  </a:lnTo>
                  <a:lnTo>
                    <a:pt x="3942" y="414"/>
                  </a:lnTo>
                  <a:lnTo>
                    <a:pt x="3942" y="418"/>
                  </a:lnTo>
                  <a:lnTo>
                    <a:pt x="3942" y="422"/>
                  </a:lnTo>
                  <a:lnTo>
                    <a:pt x="3942" y="426"/>
                  </a:lnTo>
                  <a:lnTo>
                    <a:pt x="3942" y="430"/>
                  </a:lnTo>
                  <a:lnTo>
                    <a:pt x="3942" y="435"/>
                  </a:lnTo>
                  <a:lnTo>
                    <a:pt x="3942" y="439"/>
                  </a:lnTo>
                  <a:lnTo>
                    <a:pt x="3942" y="443"/>
                  </a:lnTo>
                  <a:lnTo>
                    <a:pt x="3942" y="439"/>
                  </a:lnTo>
                  <a:lnTo>
                    <a:pt x="3942" y="435"/>
                  </a:lnTo>
                  <a:lnTo>
                    <a:pt x="3942" y="430"/>
                  </a:lnTo>
                  <a:lnTo>
                    <a:pt x="3942" y="426"/>
                  </a:lnTo>
                  <a:lnTo>
                    <a:pt x="3942" y="422"/>
                  </a:lnTo>
                  <a:lnTo>
                    <a:pt x="3942" y="418"/>
                  </a:lnTo>
                  <a:lnTo>
                    <a:pt x="3942" y="414"/>
                  </a:lnTo>
                  <a:lnTo>
                    <a:pt x="3942" y="409"/>
                  </a:lnTo>
                  <a:lnTo>
                    <a:pt x="3942" y="405"/>
                  </a:lnTo>
                  <a:lnTo>
                    <a:pt x="3942" y="401"/>
                  </a:lnTo>
                  <a:lnTo>
                    <a:pt x="3942" y="397"/>
                  </a:lnTo>
                  <a:lnTo>
                    <a:pt x="3942" y="393"/>
                  </a:lnTo>
                  <a:lnTo>
                    <a:pt x="3942" y="389"/>
                  </a:lnTo>
                  <a:lnTo>
                    <a:pt x="3942" y="384"/>
                  </a:lnTo>
                  <a:lnTo>
                    <a:pt x="3942" y="380"/>
                  </a:lnTo>
                  <a:lnTo>
                    <a:pt x="3942" y="376"/>
                  </a:lnTo>
                  <a:lnTo>
                    <a:pt x="3942" y="372"/>
                  </a:lnTo>
                  <a:lnTo>
                    <a:pt x="3942" y="368"/>
                  </a:lnTo>
                  <a:lnTo>
                    <a:pt x="3942" y="363"/>
                  </a:lnTo>
                  <a:lnTo>
                    <a:pt x="3942" y="359"/>
                  </a:lnTo>
                  <a:lnTo>
                    <a:pt x="3942" y="355"/>
                  </a:lnTo>
                  <a:lnTo>
                    <a:pt x="3942" y="351"/>
                  </a:lnTo>
                  <a:lnTo>
                    <a:pt x="3942" y="347"/>
                  </a:lnTo>
                  <a:lnTo>
                    <a:pt x="3942" y="322"/>
                  </a:lnTo>
                  <a:lnTo>
                    <a:pt x="3942" y="309"/>
                  </a:lnTo>
                  <a:lnTo>
                    <a:pt x="3942" y="280"/>
                  </a:lnTo>
                  <a:lnTo>
                    <a:pt x="3942" y="263"/>
                  </a:lnTo>
                  <a:lnTo>
                    <a:pt x="3942" y="230"/>
                  </a:lnTo>
                  <a:lnTo>
                    <a:pt x="3942" y="209"/>
                  </a:lnTo>
                  <a:lnTo>
                    <a:pt x="3942" y="192"/>
                  </a:lnTo>
                  <a:lnTo>
                    <a:pt x="3942" y="167"/>
                  </a:lnTo>
                  <a:lnTo>
                    <a:pt x="3942" y="133"/>
                  </a:lnTo>
                  <a:lnTo>
                    <a:pt x="3942" y="108"/>
                  </a:lnTo>
                  <a:lnTo>
                    <a:pt x="3942" y="62"/>
                  </a:lnTo>
                  <a:lnTo>
                    <a:pt x="3942" y="41"/>
                  </a:lnTo>
                  <a:lnTo>
                    <a:pt x="3942" y="20"/>
                  </a:lnTo>
                  <a:lnTo>
                    <a:pt x="3942" y="25"/>
                  </a:lnTo>
                  <a:lnTo>
                    <a:pt x="3942" y="29"/>
                  </a:lnTo>
                  <a:lnTo>
                    <a:pt x="3942" y="37"/>
                  </a:lnTo>
                  <a:lnTo>
                    <a:pt x="3942" y="41"/>
                  </a:lnTo>
                  <a:lnTo>
                    <a:pt x="3942" y="46"/>
                  </a:lnTo>
                  <a:lnTo>
                    <a:pt x="3942" y="54"/>
                  </a:lnTo>
                  <a:lnTo>
                    <a:pt x="3942" y="58"/>
                  </a:lnTo>
                  <a:lnTo>
                    <a:pt x="3942" y="67"/>
                  </a:lnTo>
                  <a:lnTo>
                    <a:pt x="3942" y="75"/>
                  </a:lnTo>
                  <a:lnTo>
                    <a:pt x="3942" y="79"/>
                  </a:lnTo>
                  <a:lnTo>
                    <a:pt x="3942" y="83"/>
                  </a:lnTo>
                  <a:lnTo>
                    <a:pt x="3942" y="87"/>
                  </a:lnTo>
                  <a:lnTo>
                    <a:pt x="3942" y="83"/>
                  </a:lnTo>
                  <a:lnTo>
                    <a:pt x="3942" y="79"/>
                  </a:lnTo>
                  <a:lnTo>
                    <a:pt x="3942" y="75"/>
                  </a:lnTo>
                  <a:lnTo>
                    <a:pt x="3942" y="79"/>
                  </a:lnTo>
                  <a:lnTo>
                    <a:pt x="3942" y="113"/>
                  </a:lnTo>
                  <a:lnTo>
                    <a:pt x="3942" y="138"/>
                  </a:lnTo>
                  <a:lnTo>
                    <a:pt x="3942" y="154"/>
                  </a:lnTo>
                  <a:lnTo>
                    <a:pt x="3942" y="175"/>
                  </a:lnTo>
                  <a:lnTo>
                    <a:pt x="3942" y="196"/>
                  </a:lnTo>
                  <a:lnTo>
                    <a:pt x="3942" y="213"/>
                  </a:lnTo>
                  <a:lnTo>
                    <a:pt x="3942" y="230"/>
                  </a:lnTo>
                  <a:lnTo>
                    <a:pt x="3942" y="251"/>
                  </a:lnTo>
                  <a:lnTo>
                    <a:pt x="3942" y="263"/>
                  </a:lnTo>
                  <a:lnTo>
                    <a:pt x="3942" y="280"/>
                  </a:lnTo>
                  <a:lnTo>
                    <a:pt x="3942" y="309"/>
                  </a:lnTo>
                  <a:lnTo>
                    <a:pt x="3942" y="317"/>
                  </a:lnTo>
                  <a:lnTo>
                    <a:pt x="3942" y="313"/>
                  </a:lnTo>
                  <a:lnTo>
                    <a:pt x="3942" y="305"/>
                  </a:lnTo>
                  <a:lnTo>
                    <a:pt x="3942" y="297"/>
                  </a:lnTo>
                  <a:lnTo>
                    <a:pt x="3942" y="284"/>
                  </a:lnTo>
                  <a:lnTo>
                    <a:pt x="3942" y="276"/>
                  </a:lnTo>
                  <a:lnTo>
                    <a:pt x="3942" y="267"/>
                  </a:lnTo>
                  <a:lnTo>
                    <a:pt x="3942" y="246"/>
                  </a:lnTo>
                  <a:lnTo>
                    <a:pt x="3942" y="234"/>
                  </a:lnTo>
                  <a:lnTo>
                    <a:pt x="3942" y="221"/>
                  </a:lnTo>
                  <a:lnTo>
                    <a:pt x="3942" y="209"/>
                  </a:lnTo>
                  <a:lnTo>
                    <a:pt x="3942" y="196"/>
                  </a:lnTo>
                  <a:lnTo>
                    <a:pt x="3942" y="188"/>
                  </a:lnTo>
                  <a:lnTo>
                    <a:pt x="3942" y="179"/>
                  </a:lnTo>
                  <a:lnTo>
                    <a:pt x="3942" y="184"/>
                  </a:lnTo>
                  <a:lnTo>
                    <a:pt x="3942" y="200"/>
                  </a:lnTo>
                  <a:lnTo>
                    <a:pt x="3942" y="209"/>
                  </a:lnTo>
                  <a:lnTo>
                    <a:pt x="3942" y="213"/>
                  </a:lnTo>
                  <a:lnTo>
                    <a:pt x="3942" y="221"/>
                  </a:lnTo>
                  <a:lnTo>
                    <a:pt x="3942" y="230"/>
                  </a:lnTo>
                  <a:lnTo>
                    <a:pt x="3942" y="238"/>
                  </a:lnTo>
                  <a:lnTo>
                    <a:pt x="3942" y="246"/>
                  </a:lnTo>
                  <a:lnTo>
                    <a:pt x="3942" y="251"/>
                  </a:lnTo>
                  <a:lnTo>
                    <a:pt x="3942" y="259"/>
                  </a:lnTo>
                  <a:lnTo>
                    <a:pt x="3942" y="267"/>
                  </a:lnTo>
                  <a:lnTo>
                    <a:pt x="3942" y="271"/>
                  </a:lnTo>
                  <a:lnTo>
                    <a:pt x="3942" y="280"/>
                  </a:lnTo>
                  <a:lnTo>
                    <a:pt x="3942" y="276"/>
                  </a:lnTo>
                  <a:lnTo>
                    <a:pt x="3942" y="271"/>
                  </a:lnTo>
                  <a:lnTo>
                    <a:pt x="3942" y="267"/>
                  </a:lnTo>
                  <a:lnTo>
                    <a:pt x="3942" y="263"/>
                  </a:lnTo>
                  <a:lnTo>
                    <a:pt x="3942" y="259"/>
                  </a:lnTo>
                  <a:lnTo>
                    <a:pt x="3942" y="255"/>
                  </a:lnTo>
                  <a:lnTo>
                    <a:pt x="3942" y="251"/>
                  </a:lnTo>
                  <a:lnTo>
                    <a:pt x="3942" y="246"/>
                  </a:lnTo>
                  <a:lnTo>
                    <a:pt x="3942" y="242"/>
                  </a:lnTo>
                  <a:lnTo>
                    <a:pt x="3942" y="238"/>
                  </a:lnTo>
                  <a:lnTo>
                    <a:pt x="3942" y="23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Rectangle 215"/>
            <p:cNvSpPr>
              <a:spLocks noChangeArrowheads="1"/>
            </p:cNvSpPr>
            <p:nvPr/>
          </p:nvSpPr>
          <p:spPr bwMode="auto">
            <a:xfrm>
              <a:off x="1045" y="3809"/>
              <a:ext cx="25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0964" name="Freeform 216"/>
            <p:cNvSpPr>
              <a:spLocks/>
            </p:cNvSpPr>
            <p:nvPr/>
          </p:nvSpPr>
          <p:spPr bwMode="auto">
            <a:xfrm>
              <a:off x="867" y="2972"/>
              <a:ext cx="3942" cy="824"/>
            </a:xfrm>
            <a:custGeom>
              <a:avLst/>
              <a:gdLst>
                <a:gd name="T0" fmla="*/ 2684 w 3942"/>
                <a:gd name="T1" fmla="*/ 644 h 824"/>
                <a:gd name="T2" fmla="*/ 3942 w 3942"/>
                <a:gd name="T3" fmla="*/ 632 h 824"/>
                <a:gd name="T4" fmla="*/ 3942 w 3942"/>
                <a:gd name="T5" fmla="*/ 419 h 824"/>
                <a:gd name="T6" fmla="*/ 3942 w 3942"/>
                <a:gd name="T7" fmla="*/ 347 h 824"/>
                <a:gd name="T8" fmla="*/ 3942 w 3942"/>
                <a:gd name="T9" fmla="*/ 347 h 824"/>
                <a:gd name="T10" fmla="*/ 3942 w 3942"/>
                <a:gd name="T11" fmla="*/ 268 h 824"/>
                <a:gd name="T12" fmla="*/ 3942 w 3942"/>
                <a:gd name="T13" fmla="*/ 268 h 824"/>
                <a:gd name="T14" fmla="*/ 3942 w 3942"/>
                <a:gd name="T15" fmla="*/ 230 h 824"/>
                <a:gd name="T16" fmla="*/ 3942 w 3942"/>
                <a:gd name="T17" fmla="*/ 268 h 824"/>
                <a:gd name="T18" fmla="*/ 3942 w 3942"/>
                <a:gd name="T19" fmla="*/ 268 h 824"/>
                <a:gd name="T20" fmla="*/ 3942 w 3942"/>
                <a:gd name="T21" fmla="*/ 343 h 824"/>
                <a:gd name="T22" fmla="*/ 3942 w 3942"/>
                <a:gd name="T23" fmla="*/ 343 h 824"/>
                <a:gd name="T24" fmla="*/ 3942 w 3942"/>
                <a:gd name="T25" fmla="*/ 419 h 824"/>
                <a:gd name="T26" fmla="*/ 3942 w 3942"/>
                <a:gd name="T27" fmla="*/ 419 h 824"/>
                <a:gd name="T28" fmla="*/ 3942 w 3942"/>
                <a:gd name="T29" fmla="*/ 486 h 824"/>
                <a:gd name="T30" fmla="*/ 3942 w 3942"/>
                <a:gd name="T31" fmla="*/ 486 h 824"/>
                <a:gd name="T32" fmla="*/ 3942 w 3942"/>
                <a:gd name="T33" fmla="*/ 544 h 824"/>
                <a:gd name="T34" fmla="*/ 3942 w 3942"/>
                <a:gd name="T35" fmla="*/ 603 h 824"/>
                <a:gd name="T36" fmla="*/ 3942 w 3942"/>
                <a:gd name="T37" fmla="*/ 603 h 824"/>
                <a:gd name="T38" fmla="*/ 3942 w 3942"/>
                <a:gd name="T39" fmla="*/ 632 h 824"/>
                <a:gd name="T40" fmla="*/ 3942 w 3942"/>
                <a:gd name="T41" fmla="*/ 636 h 824"/>
                <a:gd name="T42" fmla="*/ 3942 w 3942"/>
                <a:gd name="T43" fmla="*/ 653 h 824"/>
                <a:gd name="T44" fmla="*/ 3942 w 3942"/>
                <a:gd name="T45" fmla="*/ 653 h 824"/>
                <a:gd name="T46" fmla="*/ 3942 w 3942"/>
                <a:gd name="T47" fmla="*/ 657 h 824"/>
                <a:gd name="T48" fmla="*/ 3942 w 3942"/>
                <a:gd name="T49" fmla="*/ 657 h 824"/>
                <a:gd name="T50" fmla="*/ 3942 w 3942"/>
                <a:gd name="T51" fmla="*/ 665 h 824"/>
                <a:gd name="T52" fmla="*/ 3942 w 3942"/>
                <a:gd name="T53" fmla="*/ 674 h 824"/>
                <a:gd name="T54" fmla="*/ 3942 w 3942"/>
                <a:gd name="T55" fmla="*/ 674 h 824"/>
                <a:gd name="T56" fmla="*/ 3942 w 3942"/>
                <a:gd name="T57" fmla="*/ 682 h 824"/>
                <a:gd name="T58" fmla="*/ 3942 w 3942"/>
                <a:gd name="T59" fmla="*/ 682 h 824"/>
                <a:gd name="T60" fmla="*/ 3942 w 3942"/>
                <a:gd name="T61" fmla="*/ 686 h 824"/>
                <a:gd name="T62" fmla="*/ 3942 w 3942"/>
                <a:gd name="T63" fmla="*/ 686 h 824"/>
                <a:gd name="T64" fmla="*/ 3942 w 3942"/>
                <a:gd name="T65" fmla="*/ 695 h 824"/>
                <a:gd name="T66" fmla="*/ 3942 w 3942"/>
                <a:gd name="T67" fmla="*/ 699 h 824"/>
                <a:gd name="T68" fmla="*/ 3942 w 3942"/>
                <a:gd name="T69" fmla="*/ 703 h 824"/>
                <a:gd name="T70" fmla="*/ 3942 w 3942"/>
                <a:gd name="T71" fmla="*/ 703 h 824"/>
                <a:gd name="T72" fmla="*/ 3942 w 3942"/>
                <a:gd name="T73" fmla="*/ 711 h 824"/>
                <a:gd name="T74" fmla="*/ 3942 w 3942"/>
                <a:gd name="T75" fmla="*/ 716 h 824"/>
                <a:gd name="T76" fmla="*/ 3942 w 3942"/>
                <a:gd name="T77" fmla="*/ 716 h 824"/>
                <a:gd name="T78" fmla="*/ 3942 w 3942"/>
                <a:gd name="T79" fmla="*/ 720 h 824"/>
                <a:gd name="T80" fmla="*/ 3942 w 3942"/>
                <a:gd name="T81" fmla="*/ 720 h 824"/>
                <a:gd name="T82" fmla="*/ 3942 w 3942"/>
                <a:gd name="T83" fmla="*/ 728 h 824"/>
                <a:gd name="T84" fmla="*/ 3942 w 3942"/>
                <a:gd name="T85" fmla="*/ 728 h 824"/>
                <a:gd name="T86" fmla="*/ 3942 w 3942"/>
                <a:gd name="T87" fmla="*/ 732 h 824"/>
                <a:gd name="T88" fmla="*/ 3942 w 3942"/>
                <a:gd name="T89" fmla="*/ 736 h 824"/>
                <a:gd name="T90" fmla="*/ 3942 w 3942"/>
                <a:gd name="T91" fmla="*/ 736 h 824"/>
                <a:gd name="T92" fmla="*/ 3942 w 3942"/>
                <a:gd name="T93" fmla="*/ 745 h 824"/>
                <a:gd name="T94" fmla="*/ 3942 w 3942"/>
                <a:gd name="T95" fmla="*/ 745 h 824"/>
                <a:gd name="T96" fmla="*/ 3942 w 3942"/>
                <a:gd name="T97" fmla="*/ 745 h 824"/>
                <a:gd name="T98" fmla="*/ 3942 w 3942"/>
                <a:gd name="T99" fmla="*/ 749 h 824"/>
                <a:gd name="T100" fmla="*/ 3942 w 3942"/>
                <a:gd name="T101" fmla="*/ 753 h 824"/>
                <a:gd name="T102" fmla="*/ 3942 w 3942"/>
                <a:gd name="T103" fmla="*/ 753 h 824"/>
                <a:gd name="T104" fmla="*/ 3942 w 3942"/>
                <a:gd name="T105" fmla="*/ 762 h 824"/>
                <a:gd name="T106" fmla="*/ 3942 w 3942"/>
                <a:gd name="T107" fmla="*/ 762 h 824"/>
                <a:gd name="T108" fmla="*/ 3942 w 3942"/>
                <a:gd name="T109" fmla="*/ 766 h 824"/>
                <a:gd name="T110" fmla="*/ 3942 w 3942"/>
                <a:gd name="T111" fmla="*/ 766 h 824"/>
                <a:gd name="T112" fmla="*/ 3942 w 3942"/>
                <a:gd name="T113" fmla="*/ 770 h 824"/>
                <a:gd name="T114" fmla="*/ 3942 w 3942"/>
                <a:gd name="T115" fmla="*/ 774 h 824"/>
                <a:gd name="T116" fmla="*/ 3942 w 3942"/>
                <a:gd name="T117" fmla="*/ 774 h 824"/>
                <a:gd name="T118" fmla="*/ 3942 w 3942"/>
                <a:gd name="T119" fmla="*/ 778 h 824"/>
                <a:gd name="T120" fmla="*/ 3942 w 3942"/>
                <a:gd name="T121" fmla="*/ 795 h 824"/>
                <a:gd name="T122" fmla="*/ 3942 w 3942"/>
                <a:gd name="T123" fmla="*/ 0 h 824"/>
                <a:gd name="T124" fmla="*/ 3942 w 3942"/>
                <a:gd name="T125" fmla="*/ 502 h 8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42"/>
                <a:gd name="T190" fmla="*/ 0 h 824"/>
                <a:gd name="T191" fmla="*/ 3942 w 3942"/>
                <a:gd name="T192" fmla="*/ 824 h 8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42" h="824">
                  <a:moveTo>
                    <a:pt x="0" y="548"/>
                  </a:moveTo>
                  <a:lnTo>
                    <a:pt x="56" y="544"/>
                  </a:lnTo>
                  <a:lnTo>
                    <a:pt x="89" y="544"/>
                  </a:lnTo>
                  <a:lnTo>
                    <a:pt x="117" y="540"/>
                  </a:lnTo>
                  <a:lnTo>
                    <a:pt x="145" y="540"/>
                  </a:lnTo>
                  <a:lnTo>
                    <a:pt x="178" y="540"/>
                  </a:lnTo>
                  <a:lnTo>
                    <a:pt x="206" y="536"/>
                  </a:lnTo>
                  <a:lnTo>
                    <a:pt x="257" y="536"/>
                  </a:lnTo>
                  <a:lnTo>
                    <a:pt x="285" y="536"/>
                  </a:lnTo>
                  <a:lnTo>
                    <a:pt x="309" y="532"/>
                  </a:lnTo>
                  <a:lnTo>
                    <a:pt x="370" y="532"/>
                  </a:lnTo>
                  <a:lnTo>
                    <a:pt x="398" y="527"/>
                  </a:lnTo>
                  <a:lnTo>
                    <a:pt x="426" y="527"/>
                  </a:lnTo>
                  <a:lnTo>
                    <a:pt x="458" y="527"/>
                  </a:lnTo>
                  <a:lnTo>
                    <a:pt x="486" y="523"/>
                  </a:lnTo>
                  <a:lnTo>
                    <a:pt x="514" y="523"/>
                  </a:lnTo>
                  <a:lnTo>
                    <a:pt x="571" y="519"/>
                  </a:lnTo>
                  <a:lnTo>
                    <a:pt x="594" y="519"/>
                  </a:lnTo>
                  <a:lnTo>
                    <a:pt x="622" y="519"/>
                  </a:lnTo>
                  <a:lnTo>
                    <a:pt x="650" y="515"/>
                  </a:lnTo>
                  <a:lnTo>
                    <a:pt x="711" y="515"/>
                  </a:lnTo>
                  <a:lnTo>
                    <a:pt x="739" y="511"/>
                  </a:lnTo>
                  <a:lnTo>
                    <a:pt x="767" y="511"/>
                  </a:lnTo>
                  <a:lnTo>
                    <a:pt x="800" y="506"/>
                  </a:lnTo>
                  <a:lnTo>
                    <a:pt x="828" y="506"/>
                  </a:lnTo>
                  <a:lnTo>
                    <a:pt x="856" y="506"/>
                  </a:lnTo>
                  <a:lnTo>
                    <a:pt x="907" y="502"/>
                  </a:lnTo>
                  <a:lnTo>
                    <a:pt x="931" y="502"/>
                  </a:lnTo>
                  <a:lnTo>
                    <a:pt x="959" y="502"/>
                  </a:lnTo>
                  <a:lnTo>
                    <a:pt x="1015" y="523"/>
                  </a:lnTo>
                  <a:lnTo>
                    <a:pt x="1048" y="536"/>
                  </a:lnTo>
                  <a:lnTo>
                    <a:pt x="1080" y="548"/>
                  </a:lnTo>
                  <a:lnTo>
                    <a:pt x="1108" y="561"/>
                  </a:lnTo>
                  <a:lnTo>
                    <a:pt x="1141" y="573"/>
                  </a:lnTo>
                  <a:lnTo>
                    <a:pt x="1174" y="582"/>
                  </a:lnTo>
                  <a:lnTo>
                    <a:pt x="1206" y="594"/>
                  </a:lnTo>
                  <a:lnTo>
                    <a:pt x="1235" y="603"/>
                  </a:lnTo>
                  <a:lnTo>
                    <a:pt x="1267" y="615"/>
                  </a:lnTo>
                  <a:lnTo>
                    <a:pt x="1300" y="624"/>
                  </a:lnTo>
                  <a:lnTo>
                    <a:pt x="1333" y="636"/>
                  </a:lnTo>
                  <a:lnTo>
                    <a:pt x="1389" y="649"/>
                  </a:lnTo>
                  <a:lnTo>
                    <a:pt x="1412" y="649"/>
                  </a:lnTo>
                  <a:lnTo>
                    <a:pt x="1445" y="644"/>
                  </a:lnTo>
                  <a:lnTo>
                    <a:pt x="1478" y="640"/>
                  </a:lnTo>
                  <a:lnTo>
                    <a:pt x="1510" y="636"/>
                  </a:lnTo>
                  <a:lnTo>
                    <a:pt x="1538" y="632"/>
                  </a:lnTo>
                  <a:lnTo>
                    <a:pt x="1571" y="628"/>
                  </a:lnTo>
                  <a:lnTo>
                    <a:pt x="1604" y="624"/>
                  </a:lnTo>
                  <a:lnTo>
                    <a:pt x="1669" y="615"/>
                  </a:lnTo>
                  <a:lnTo>
                    <a:pt x="1697" y="611"/>
                  </a:lnTo>
                  <a:lnTo>
                    <a:pt x="1730" y="607"/>
                  </a:lnTo>
                  <a:lnTo>
                    <a:pt x="1763" y="598"/>
                  </a:lnTo>
                  <a:lnTo>
                    <a:pt x="1796" y="594"/>
                  </a:lnTo>
                  <a:lnTo>
                    <a:pt x="1819" y="598"/>
                  </a:lnTo>
                  <a:lnTo>
                    <a:pt x="1847" y="619"/>
                  </a:lnTo>
                  <a:lnTo>
                    <a:pt x="1875" y="649"/>
                  </a:lnTo>
                  <a:lnTo>
                    <a:pt x="1941" y="699"/>
                  </a:lnTo>
                  <a:lnTo>
                    <a:pt x="1973" y="724"/>
                  </a:lnTo>
                  <a:lnTo>
                    <a:pt x="2001" y="745"/>
                  </a:lnTo>
                  <a:lnTo>
                    <a:pt x="2034" y="762"/>
                  </a:lnTo>
                  <a:lnTo>
                    <a:pt x="2067" y="778"/>
                  </a:lnTo>
                  <a:lnTo>
                    <a:pt x="2100" y="791"/>
                  </a:lnTo>
                  <a:lnTo>
                    <a:pt x="2128" y="803"/>
                  </a:lnTo>
                  <a:lnTo>
                    <a:pt x="2160" y="812"/>
                  </a:lnTo>
                  <a:lnTo>
                    <a:pt x="2193" y="820"/>
                  </a:lnTo>
                  <a:lnTo>
                    <a:pt x="2226" y="824"/>
                  </a:lnTo>
                  <a:lnTo>
                    <a:pt x="2277" y="824"/>
                  </a:lnTo>
                  <a:lnTo>
                    <a:pt x="2296" y="824"/>
                  </a:lnTo>
                  <a:lnTo>
                    <a:pt x="2347" y="820"/>
                  </a:lnTo>
                  <a:lnTo>
                    <a:pt x="2371" y="816"/>
                  </a:lnTo>
                  <a:lnTo>
                    <a:pt x="2394" y="812"/>
                  </a:lnTo>
                  <a:lnTo>
                    <a:pt x="2441" y="795"/>
                  </a:lnTo>
                  <a:lnTo>
                    <a:pt x="2464" y="787"/>
                  </a:lnTo>
                  <a:lnTo>
                    <a:pt x="2492" y="774"/>
                  </a:lnTo>
                  <a:lnTo>
                    <a:pt x="2539" y="749"/>
                  </a:lnTo>
                  <a:lnTo>
                    <a:pt x="2563" y="736"/>
                  </a:lnTo>
                  <a:lnTo>
                    <a:pt x="2614" y="699"/>
                  </a:lnTo>
                  <a:lnTo>
                    <a:pt x="2633" y="682"/>
                  </a:lnTo>
                  <a:lnTo>
                    <a:pt x="2684" y="644"/>
                  </a:lnTo>
                  <a:lnTo>
                    <a:pt x="2707" y="624"/>
                  </a:lnTo>
                  <a:lnTo>
                    <a:pt x="2740" y="594"/>
                  </a:lnTo>
                  <a:lnTo>
                    <a:pt x="2773" y="569"/>
                  </a:lnTo>
                  <a:lnTo>
                    <a:pt x="2801" y="536"/>
                  </a:lnTo>
                  <a:lnTo>
                    <a:pt x="2834" y="502"/>
                  </a:lnTo>
                  <a:lnTo>
                    <a:pt x="2899" y="435"/>
                  </a:lnTo>
                  <a:lnTo>
                    <a:pt x="2927" y="398"/>
                  </a:lnTo>
                  <a:lnTo>
                    <a:pt x="2960" y="356"/>
                  </a:lnTo>
                  <a:lnTo>
                    <a:pt x="2993" y="314"/>
                  </a:lnTo>
                  <a:lnTo>
                    <a:pt x="3025" y="272"/>
                  </a:lnTo>
                  <a:lnTo>
                    <a:pt x="3053" y="230"/>
                  </a:lnTo>
                  <a:lnTo>
                    <a:pt x="3086" y="184"/>
                  </a:lnTo>
                  <a:lnTo>
                    <a:pt x="3114" y="13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236" y="0"/>
                  </a:lnTo>
                  <a:lnTo>
                    <a:pt x="3255" y="0"/>
                  </a:lnTo>
                  <a:lnTo>
                    <a:pt x="3301" y="0"/>
                  </a:lnTo>
                  <a:lnTo>
                    <a:pt x="3329" y="0"/>
                  </a:lnTo>
                  <a:lnTo>
                    <a:pt x="3353" y="0"/>
                  </a:lnTo>
                  <a:lnTo>
                    <a:pt x="3381" y="0"/>
                  </a:lnTo>
                  <a:lnTo>
                    <a:pt x="3423" y="0"/>
                  </a:lnTo>
                  <a:lnTo>
                    <a:pt x="3451" y="0"/>
                  </a:lnTo>
                  <a:lnTo>
                    <a:pt x="3498" y="0"/>
                  </a:lnTo>
                  <a:lnTo>
                    <a:pt x="3516" y="0"/>
                  </a:lnTo>
                  <a:lnTo>
                    <a:pt x="3568" y="0"/>
                  </a:lnTo>
                  <a:lnTo>
                    <a:pt x="3601" y="0"/>
                  </a:lnTo>
                  <a:lnTo>
                    <a:pt x="3633" y="0"/>
                  </a:lnTo>
                  <a:lnTo>
                    <a:pt x="3666" y="0"/>
                  </a:lnTo>
                  <a:lnTo>
                    <a:pt x="3694" y="0"/>
                  </a:lnTo>
                  <a:lnTo>
                    <a:pt x="3727" y="0"/>
                  </a:lnTo>
                  <a:lnTo>
                    <a:pt x="3760" y="0"/>
                  </a:lnTo>
                  <a:lnTo>
                    <a:pt x="3792" y="0"/>
                  </a:lnTo>
                  <a:lnTo>
                    <a:pt x="3853" y="0"/>
                  </a:lnTo>
                  <a:lnTo>
                    <a:pt x="3886" y="0"/>
                  </a:lnTo>
                  <a:lnTo>
                    <a:pt x="3919" y="0"/>
                  </a:lnTo>
                  <a:lnTo>
                    <a:pt x="3942" y="0"/>
                  </a:lnTo>
                  <a:lnTo>
                    <a:pt x="3942" y="88"/>
                  </a:lnTo>
                  <a:lnTo>
                    <a:pt x="3942" y="151"/>
                  </a:lnTo>
                  <a:lnTo>
                    <a:pt x="3942" y="214"/>
                  </a:lnTo>
                  <a:lnTo>
                    <a:pt x="3942" y="268"/>
                  </a:lnTo>
                  <a:lnTo>
                    <a:pt x="3942" y="327"/>
                  </a:lnTo>
                  <a:lnTo>
                    <a:pt x="3942" y="377"/>
                  </a:lnTo>
                  <a:lnTo>
                    <a:pt x="3942" y="444"/>
                  </a:lnTo>
                  <a:lnTo>
                    <a:pt x="3942" y="490"/>
                  </a:lnTo>
                  <a:lnTo>
                    <a:pt x="3942" y="532"/>
                  </a:lnTo>
                  <a:lnTo>
                    <a:pt x="3942" y="607"/>
                  </a:lnTo>
                  <a:lnTo>
                    <a:pt x="3942" y="640"/>
                  </a:lnTo>
                  <a:lnTo>
                    <a:pt x="3942" y="674"/>
                  </a:lnTo>
                  <a:lnTo>
                    <a:pt x="3942" y="707"/>
                  </a:lnTo>
                  <a:lnTo>
                    <a:pt x="3942" y="732"/>
                  </a:lnTo>
                  <a:lnTo>
                    <a:pt x="3942" y="753"/>
                  </a:lnTo>
                  <a:lnTo>
                    <a:pt x="3942" y="774"/>
                  </a:lnTo>
                  <a:lnTo>
                    <a:pt x="3942" y="791"/>
                  </a:lnTo>
                  <a:lnTo>
                    <a:pt x="3942" y="803"/>
                  </a:lnTo>
                  <a:lnTo>
                    <a:pt x="3942" y="816"/>
                  </a:lnTo>
                  <a:lnTo>
                    <a:pt x="3942" y="820"/>
                  </a:lnTo>
                  <a:lnTo>
                    <a:pt x="3942" y="824"/>
                  </a:lnTo>
                  <a:lnTo>
                    <a:pt x="3942" y="820"/>
                  </a:lnTo>
                  <a:lnTo>
                    <a:pt x="3942" y="812"/>
                  </a:lnTo>
                  <a:lnTo>
                    <a:pt x="3942" y="799"/>
                  </a:lnTo>
                  <a:lnTo>
                    <a:pt x="3942" y="782"/>
                  </a:lnTo>
                  <a:lnTo>
                    <a:pt x="3942" y="762"/>
                  </a:lnTo>
                  <a:lnTo>
                    <a:pt x="3942" y="695"/>
                  </a:lnTo>
                  <a:lnTo>
                    <a:pt x="3942" y="653"/>
                  </a:lnTo>
                  <a:lnTo>
                    <a:pt x="3942" y="607"/>
                  </a:lnTo>
                  <a:lnTo>
                    <a:pt x="3942" y="552"/>
                  </a:lnTo>
                  <a:lnTo>
                    <a:pt x="3942" y="527"/>
                  </a:lnTo>
                  <a:lnTo>
                    <a:pt x="3942" y="536"/>
                  </a:lnTo>
                  <a:lnTo>
                    <a:pt x="3942" y="569"/>
                  </a:lnTo>
                  <a:lnTo>
                    <a:pt x="3942" y="632"/>
                  </a:lnTo>
                  <a:lnTo>
                    <a:pt x="3942" y="661"/>
                  </a:lnTo>
                  <a:lnTo>
                    <a:pt x="3942" y="686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16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95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49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603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3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7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9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5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268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36"/>
                  </a:lnTo>
                  <a:lnTo>
                    <a:pt x="3942" y="653"/>
                  </a:lnTo>
                  <a:lnTo>
                    <a:pt x="3942" y="661"/>
                  </a:lnTo>
                  <a:lnTo>
                    <a:pt x="3942" y="670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703"/>
                  </a:lnTo>
                  <a:lnTo>
                    <a:pt x="3942" y="707"/>
                  </a:lnTo>
                  <a:lnTo>
                    <a:pt x="3942" y="711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36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53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1"/>
                  </a:lnTo>
                  <a:lnTo>
                    <a:pt x="3942" y="703"/>
                  </a:lnTo>
                  <a:lnTo>
                    <a:pt x="3942" y="695"/>
                  </a:lnTo>
                  <a:lnTo>
                    <a:pt x="3942" y="686"/>
                  </a:lnTo>
                  <a:lnTo>
                    <a:pt x="3942" y="682"/>
                  </a:lnTo>
                  <a:lnTo>
                    <a:pt x="3942" y="674"/>
                  </a:lnTo>
                  <a:lnTo>
                    <a:pt x="3942" y="665"/>
                  </a:lnTo>
                  <a:lnTo>
                    <a:pt x="3942" y="657"/>
                  </a:lnTo>
                  <a:lnTo>
                    <a:pt x="3942" y="653"/>
                  </a:lnTo>
                  <a:lnTo>
                    <a:pt x="3942" y="632"/>
                  </a:lnTo>
                  <a:lnTo>
                    <a:pt x="3942" y="544"/>
                  </a:lnTo>
                  <a:lnTo>
                    <a:pt x="3942" y="486"/>
                  </a:lnTo>
                  <a:lnTo>
                    <a:pt x="3942" y="419"/>
                  </a:lnTo>
                  <a:lnTo>
                    <a:pt x="3942" y="343"/>
                  </a:lnTo>
                  <a:lnTo>
                    <a:pt x="3942" y="268"/>
                  </a:lnTo>
                  <a:lnTo>
                    <a:pt x="3942" y="230"/>
                  </a:lnTo>
                  <a:lnTo>
                    <a:pt x="3942" y="347"/>
                  </a:lnTo>
                  <a:lnTo>
                    <a:pt x="3942" y="419"/>
                  </a:lnTo>
                  <a:lnTo>
                    <a:pt x="3942" y="490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36"/>
                  </a:lnTo>
                  <a:lnTo>
                    <a:pt x="3942" y="657"/>
                  </a:lnTo>
                  <a:lnTo>
                    <a:pt x="3942" y="661"/>
                  </a:lnTo>
                  <a:lnTo>
                    <a:pt x="3942" y="678"/>
                  </a:lnTo>
                  <a:lnTo>
                    <a:pt x="3942" y="682"/>
                  </a:lnTo>
                  <a:lnTo>
                    <a:pt x="3942" y="690"/>
                  </a:lnTo>
                  <a:lnTo>
                    <a:pt x="3942" y="699"/>
                  </a:lnTo>
                  <a:lnTo>
                    <a:pt x="3942" y="703"/>
                  </a:lnTo>
                  <a:lnTo>
                    <a:pt x="3942" y="711"/>
                  </a:lnTo>
                  <a:lnTo>
                    <a:pt x="3942" y="720"/>
                  </a:lnTo>
                  <a:lnTo>
                    <a:pt x="3942" y="724"/>
                  </a:lnTo>
                  <a:lnTo>
                    <a:pt x="3942" y="728"/>
                  </a:lnTo>
                  <a:lnTo>
                    <a:pt x="3942" y="741"/>
                  </a:lnTo>
                  <a:lnTo>
                    <a:pt x="3942" y="745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62"/>
                  </a:lnTo>
                  <a:lnTo>
                    <a:pt x="3942" y="766"/>
                  </a:lnTo>
                  <a:lnTo>
                    <a:pt x="3942" y="770"/>
                  </a:lnTo>
                  <a:lnTo>
                    <a:pt x="3942" y="774"/>
                  </a:lnTo>
                  <a:lnTo>
                    <a:pt x="3942" y="778"/>
                  </a:lnTo>
                  <a:lnTo>
                    <a:pt x="3942" y="782"/>
                  </a:lnTo>
                  <a:lnTo>
                    <a:pt x="3942" y="787"/>
                  </a:lnTo>
                  <a:lnTo>
                    <a:pt x="3942" y="791"/>
                  </a:lnTo>
                  <a:lnTo>
                    <a:pt x="3942" y="795"/>
                  </a:lnTo>
                  <a:lnTo>
                    <a:pt x="3942" y="799"/>
                  </a:lnTo>
                  <a:lnTo>
                    <a:pt x="3942" y="803"/>
                  </a:lnTo>
                  <a:lnTo>
                    <a:pt x="3942" y="808"/>
                  </a:lnTo>
                  <a:lnTo>
                    <a:pt x="3942" y="812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808"/>
                  </a:lnTo>
                  <a:lnTo>
                    <a:pt x="3942" y="803"/>
                  </a:lnTo>
                  <a:lnTo>
                    <a:pt x="3942" y="799"/>
                  </a:lnTo>
                  <a:lnTo>
                    <a:pt x="3942" y="795"/>
                  </a:lnTo>
                  <a:lnTo>
                    <a:pt x="3942" y="791"/>
                  </a:lnTo>
                  <a:lnTo>
                    <a:pt x="3942" y="787"/>
                  </a:lnTo>
                  <a:lnTo>
                    <a:pt x="3942" y="782"/>
                  </a:lnTo>
                  <a:lnTo>
                    <a:pt x="3942" y="778"/>
                  </a:lnTo>
                  <a:lnTo>
                    <a:pt x="3942" y="774"/>
                  </a:lnTo>
                  <a:lnTo>
                    <a:pt x="3942" y="770"/>
                  </a:lnTo>
                  <a:lnTo>
                    <a:pt x="3942" y="766"/>
                  </a:lnTo>
                  <a:lnTo>
                    <a:pt x="3942" y="762"/>
                  </a:lnTo>
                  <a:lnTo>
                    <a:pt x="3942" y="757"/>
                  </a:lnTo>
                  <a:lnTo>
                    <a:pt x="3942" y="753"/>
                  </a:lnTo>
                  <a:lnTo>
                    <a:pt x="3942" y="749"/>
                  </a:lnTo>
                  <a:lnTo>
                    <a:pt x="3942" y="745"/>
                  </a:lnTo>
                  <a:lnTo>
                    <a:pt x="3942" y="736"/>
                  </a:lnTo>
                  <a:lnTo>
                    <a:pt x="3942" y="732"/>
                  </a:lnTo>
                  <a:lnTo>
                    <a:pt x="3942" y="728"/>
                  </a:lnTo>
                  <a:lnTo>
                    <a:pt x="3942" y="720"/>
                  </a:lnTo>
                  <a:lnTo>
                    <a:pt x="3942" y="716"/>
                  </a:lnTo>
                  <a:lnTo>
                    <a:pt x="3942" y="707"/>
                  </a:lnTo>
                  <a:lnTo>
                    <a:pt x="3942" y="699"/>
                  </a:lnTo>
                  <a:lnTo>
                    <a:pt x="3942" y="682"/>
                  </a:lnTo>
                  <a:lnTo>
                    <a:pt x="3942" y="657"/>
                  </a:lnTo>
                  <a:lnTo>
                    <a:pt x="3942" y="628"/>
                  </a:lnTo>
                  <a:lnTo>
                    <a:pt x="3942" y="598"/>
                  </a:lnTo>
                  <a:lnTo>
                    <a:pt x="3942" y="532"/>
                  </a:lnTo>
                  <a:lnTo>
                    <a:pt x="3942" y="519"/>
                  </a:lnTo>
                  <a:lnTo>
                    <a:pt x="3942" y="548"/>
                  </a:lnTo>
                  <a:lnTo>
                    <a:pt x="3942" y="603"/>
                  </a:lnTo>
                  <a:lnTo>
                    <a:pt x="3942" y="653"/>
                  </a:lnTo>
                  <a:lnTo>
                    <a:pt x="3942" y="695"/>
                  </a:lnTo>
                  <a:lnTo>
                    <a:pt x="3942" y="732"/>
                  </a:lnTo>
                  <a:lnTo>
                    <a:pt x="3942" y="782"/>
                  </a:lnTo>
                  <a:lnTo>
                    <a:pt x="3942" y="795"/>
                  </a:lnTo>
                  <a:lnTo>
                    <a:pt x="3942" y="812"/>
                  </a:lnTo>
                  <a:lnTo>
                    <a:pt x="3942" y="820"/>
                  </a:lnTo>
                  <a:lnTo>
                    <a:pt x="3942" y="824"/>
                  </a:lnTo>
                  <a:lnTo>
                    <a:pt x="3942" y="816"/>
                  </a:lnTo>
                  <a:lnTo>
                    <a:pt x="3942" y="812"/>
                  </a:lnTo>
                  <a:lnTo>
                    <a:pt x="3942" y="787"/>
                  </a:lnTo>
                  <a:lnTo>
                    <a:pt x="3942" y="774"/>
                  </a:lnTo>
                  <a:lnTo>
                    <a:pt x="3942" y="753"/>
                  </a:lnTo>
                  <a:lnTo>
                    <a:pt x="3942" y="732"/>
                  </a:lnTo>
                  <a:lnTo>
                    <a:pt x="3942" y="707"/>
                  </a:lnTo>
                  <a:lnTo>
                    <a:pt x="3942" y="678"/>
                  </a:lnTo>
                  <a:lnTo>
                    <a:pt x="3942" y="636"/>
                  </a:lnTo>
                  <a:lnTo>
                    <a:pt x="3942" y="603"/>
                  </a:lnTo>
                  <a:lnTo>
                    <a:pt x="3942" y="565"/>
                  </a:lnTo>
                  <a:lnTo>
                    <a:pt x="3942" y="481"/>
                  </a:lnTo>
                  <a:lnTo>
                    <a:pt x="3942" y="435"/>
                  </a:lnTo>
                  <a:lnTo>
                    <a:pt x="3942" y="385"/>
                  </a:lnTo>
                  <a:lnTo>
                    <a:pt x="3942" y="314"/>
                  </a:lnTo>
                  <a:lnTo>
                    <a:pt x="3942" y="260"/>
                  </a:lnTo>
                  <a:lnTo>
                    <a:pt x="3942" y="201"/>
                  </a:lnTo>
                  <a:lnTo>
                    <a:pt x="3942" y="138"/>
                  </a:lnTo>
                  <a:lnTo>
                    <a:pt x="3942" y="76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38"/>
                  </a:lnTo>
                  <a:lnTo>
                    <a:pt x="3942" y="172"/>
                  </a:lnTo>
                  <a:lnTo>
                    <a:pt x="3942" y="218"/>
                  </a:lnTo>
                  <a:lnTo>
                    <a:pt x="3942" y="264"/>
                  </a:lnTo>
                  <a:lnTo>
                    <a:pt x="3942" y="306"/>
                  </a:lnTo>
                  <a:lnTo>
                    <a:pt x="3942" y="347"/>
                  </a:lnTo>
                  <a:lnTo>
                    <a:pt x="3942" y="389"/>
                  </a:lnTo>
                  <a:lnTo>
                    <a:pt x="3942" y="427"/>
                  </a:lnTo>
                  <a:lnTo>
                    <a:pt x="3942" y="465"/>
                  </a:lnTo>
                  <a:lnTo>
                    <a:pt x="3942" y="532"/>
                  </a:lnTo>
                  <a:lnTo>
                    <a:pt x="3942" y="561"/>
                  </a:lnTo>
                  <a:lnTo>
                    <a:pt x="3942" y="590"/>
                  </a:lnTo>
                  <a:lnTo>
                    <a:pt x="3942" y="619"/>
                  </a:lnTo>
                  <a:lnTo>
                    <a:pt x="3942" y="640"/>
                  </a:lnTo>
                  <a:lnTo>
                    <a:pt x="3942" y="665"/>
                  </a:lnTo>
                  <a:lnTo>
                    <a:pt x="3942" y="699"/>
                  </a:lnTo>
                  <a:lnTo>
                    <a:pt x="3942" y="716"/>
                  </a:lnTo>
                  <a:lnTo>
                    <a:pt x="3942" y="749"/>
                  </a:lnTo>
                  <a:lnTo>
                    <a:pt x="3942" y="757"/>
                  </a:lnTo>
                  <a:lnTo>
                    <a:pt x="3942" y="782"/>
                  </a:lnTo>
                  <a:lnTo>
                    <a:pt x="3942" y="795"/>
                  </a:lnTo>
                  <a:lnTo>
                    <a:pt x="3942" y="803"/>
                  </a:lnTo>
                  <a:lnTo>
                    <a:pt x="3942" y="816"/>
                  </a:lnTo>
                  <a:lnTo>
                    <a:pt x="3942" y="820"/>
                  </a:lnTo>
                  <a:lnTo>
                    <a:pt x="3942" y="824"/>
                  </a:lnTo>
                  <a:lnTo>
                    <a:pt x="3942" y="820"/>
                  </a:lnTo>
                  <a:lnTo>
                    <a:pt x="3942" y="812"/>
                  </a:lnTo>
                  <a:lnTo>
                    <a:pt x="3942" y="803"/>
                  </a:lnTo>
                  <a:lnTo>
                    <a:pt x="3942" y="791"/>
                  </a:lnTo>
                  <a:lnTo>
                    <a:pt x="3942" y="778"/>
                  </a:lnTo>
                  <a:lnTo>
                    <a:pt x="3942" y="762"/>
                  </a:lnTo>
                  <a:lnTo>
                    <a:pt x="3942" y="741"/>
                  </a:lnTo>
                  <a:lnTo>
                    <a:pt x="3942" y="720"/>
                  </a:lnTo>
                  <a:lnTo>
                    <a:pt x="3942" y="699"/>
                  </a:lnTo>
                  <a:lnTo>
                    <a:pt x="3942" y="670"/>
                  </a:lnTo>
                  <a:lnTo>
                    <a:pt x="3942" y="615"/>
                  </a:lnTo>
                  <a:lnTo>
                    <a:pt x="3942" y="594"/>
                  </a:lnTo>
                  <a:lnTo>
                    <a:pt x="3942" y="590"/>
                  </a:lnTo>
                  <a:lnTo>
                    <a:pt x="3942" y="594"/>
                  </a:lnTo>
                  <a:lnTo>
                    <a:pt x="3942" y="598"/>
                  </a:lnTo>
                  <a:lnTo>
                    <a:pt x="3942" y="607"/>
                  </a:lnTo>
                  <a:lnTo>
                    <a:pt x="3942" y="611"/>
                  </a:lnTo>
                  <a:lnTo>
                    <a:pt x="3942" y="615"/>
                  </a:lnTo>
                  <a:lnTo>
                    <a:pt x="3942" y="624"/>
                  </a:lnTo>
                  <a:lnTo>
                    <a:pt x="3942" y="628"/>
                  </a:lnTo>
                  <a:lnTo>
                    <a:pt x="3942" y="632"/>
                  </a:lnTo>
                  <a:lnTo>
                    <a:pt x="3942" y="636"/>
                  </a:lnTo>
                  <a:lnTo>
                    <a:pt x="3942" y="640"/>
                  </a:lnTo>
                  <a:lnTo>
                    <a:pt x="3942" y="644"/>
                  </a:lnTo>
                  <a:lnTo>
                    <a:pt x="3942" y="649"/>
                  </a:lnTo>
                  <a:lnTo>
                    <a:pt x="3942" y="640"/>
                  </a:lnTo>
                  <a:lnTo>
                    <a:pt x="3942" y="619"/>
                  </a:lnTo>
                  <a:lnTo>
                    <a:pt x="3942" y="611"/>
                  </a:lnTo>
                  <a:lnTo>
                    <a:pt x="3942" y="598"/>
                  </a:lnTo>
                  <a:lnTo>
                    <a:pt x="3942" y="590"/>
                  </a:lnTo>
                  <a:lnTo>
                    <a:pt x="3942" y="578"/>
                  </a:lnTo>
                  <a:lnTo>
                    <a:pt x="3942" y="565"/>
                  </a:lnTo>
                  <a:lnTo>
                    <a:pt x="3942" y="557"/>
                  </a:lnTo>
                  <a:lnTo>
                    <a:pt x="3942" y="544"/>
                  </a:lnTo>
                  <a:lnTo>
                    <a:pt x="3942" y="532"/>
                  </a:lnTo>
                  <a:lnTo>
                    <a:pt x="3942" y="519"/>
                  </a:lnTo>
                  <a:lnTo>
                    <a:pt x="3942" y="506"/>
                  </a:lnTo>
                  <a:lnTo>
                    <a:pt x="3942" y="494"/>
                  </a:lnTo>
                  <a:lnTo>
                    <a:pt x="3942" y="498"/>
                  </a:lnTo>
                  <a:lnTo>
                    <a:pt x="3942" y="502"/>
                  </a:lnTo>
                  <a:lnTo>
                    <a:pt x="3942" y="506"/>
                  </a:lnTo>
                  <a:lnTo>
                    <a:pt x="3942" y="511"/>
                  </a:lnTo>
                  <a:lnTo>
                    <a:pt x="3942" y="515"/>
                  </a:lnTo>
                  <a:lnTo>
                    <a:pt x="3942" y="519"/>
                  </a:lnTo>
                  <a:lnTo>
                    <a:pt x="3942" y="523"/>
                  </a:lnTo>
                  <a:lnTo>
                    <a:pt x="3942" y="527"/>
                  </a:lnTo>
                  <a:lnTo>
                    <a:pt x="3942" y="532"/>
                  </a:lnTo>
                  <a:lnTo>
                    <a:pt x="3942" y="536"/>
                  </a:lnTo>
                  <a:lnTo>
                    <a:pt x="3942" y="54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Rectangle 217"/>
            <p:cNvSpPr>
              <a:spLocks noChangeArrowheads="1"/>
            </p:cNvSpPr>
            <p:nvPr/>
          </p:nvSpPr>
          <p:spPr bwMode="auto">
            <a:xfrm>
              <a:off x="1372" y="3809"/>
              <a:ext cx="25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0966" name="Freeform 218"/>
            <p:cNvSpPr>
              <a:spLocks/>
            </p:cNvSpPr>
            <p:nvPr/>
          </p:nvSpPr>
          <p:spPr bwMode="auto">
            <a:xfrm>
              <a:off x="867" y="3269"/>
              <a:ext cx="3942" cy="143"/>
            </a:xfrm>
            <a:custGeom>
              <a:avLst/>
              <a:gdLst>
                <a:gd name="T0" fmla="*/ 2684 w 3942"/>
                <a:gd name="T1" fmla="*/ 113 h 143"/>
                <a:gd name="T2" fmla="*/ 3942 w 3942"/>
                <a:gd name="T3" fmla="*/ 34 h 143"/>
                <a:gd name="T4" fmla="*/ 3942 w 3942"/>
                <a:gd name="T5" fmla="*/ 21 h 143"/>
                <a:gd name="T6" fmla="*/ 3942 w 3942"/>
                <a:gd name="T7" fmla="*/ 25 h 143"/>
                <a:gd name="T8" fmla="*/ 3942 w 3942"/>
                <a:gd name="T9" fmla="*/ 25 h 143"/>
                <a:gd name="T10" fmla="*/ 3942 w 3942"/>
                <a:gd name="T11" fmla="*/ 34 h 143"/>
                <a:gd name="T12" fmla="*/ 3942 w 3942"/>
                <a:gd name="T13" fmla="*/ 34 h 143"/>
                <a:gd name="T14" fmla="*/ 3942 w 3942"/>
                <a:gd name="T15" fmla="*/ 34 h 143"/>
                <a:gd name="T16" fmla="*/ 3942 w 3942"/>
                <a:gd name="T17" fmla="*/ 34 h 143"/>
                <a:gd name="T18" fmla="*/ 3942 w 3942"/>
                <a:gd name="T19" fmla="*/ 34 h 143"/>
                <a:gd name="T20" fmla="*/ 3942 w 3942"/>
                <a:gd name="T21" fmla="*/ 30 h 143"/>
                <a:gd name="T22" fmla="*/ 3942 w 3942"/>
                <a:gd name="T23" fmla="*/ 30 h 143"/>
                <a:gd name="T24" fmla="*/ 3942 w 3942"/>
                <a:gd name="T25" fmla="*/ 21 h 143"/>
                <a:gd name="T26" fmla="*/ 3942 w 3942"/>
                <a:gd name="T27" fmla="*/ 21 h 143"/>
                <a:gd name="T28" fmla="*/ 3942 w 3942"/>
                <a:gd name="T29" fmla="*/ 17 h 143"/>
                <a:gd name="T30" fmla="*/ 3942 w 3942"/>
                <a:gd name="T31" fmla="*/ 17 h 143"/>
                <a:gd name="T32" fmla="*/ 3942 w 3942"/>
                <a:gd name="T33" fmla="*/ 13 h 143"/>
                <a:gd name="T34" fmla="*/ 3942 w 3942"/>
                <a:gd name="T35" fmla="*/ 4 h 143"/>
                <a:gd name="T36" fmla="*/ 3942 w 3942"/>
                <a:gd name="T37" fmla="*/ 4 h 143"/>
                <a:gd name="T38" fmla="*/ 3942 w 3942"/>
                <a:gd name="T39" fmla="*/ 4 h 143"/>
                <a:gd name="T40" fmla="*/ 3942 w 3942"/>
                <a:gd name="T41" fmla="*/ 4 h 143"/>
                <a:gd name="T42" fmla="*/ 3942 w 3942"/>
                <a:gd name="T43" fmla="*/ 9 h 143"/>
                <a:gd name="T44" fmla="*/ 3942 w 3942"/>
                <a:gd name="T45" fmla="*/ 9 h 143"/>
                <a:gd name="T46" fmla="*/ 3942 w 3942"/>
                <a:gd name="T47" fmla="*/ 13 h 143"/>
                <a:gd name="T48" fmla="*/ 3942 w 3942"/>
                <a:gd name="T49" fmla="*/ 13 h 143"/>
                <a:gd name="T50" fmla="*/ 3942 w 3942"/>
                <a:gd name="T51" fmla="*/ 17 h 143"/>
                <a:gd name="T52" fmla="*/ 3942 w 3942"/>
                <a:gd name="T53" fmla="*/ 21 h 143"/>
                <a:gd name="T54" fmla="*/ 3942 w 3942"/>
                <a:gd name="T55" fmla="*/ 21 h 143"/>
                <a:gd name="T56" fmla="*/ 3942 w 3942"/>
                <a:gd name="T57" fmla="*/ 30 h 143"/>
                <a:gd name="T58" fmla="*/ 3942 w 3942"/>
                <a:gd name="T59" fmla="*/ 30 h 143"/>
                <a:gd name="T60" fmla="*/ 3942 w 3942"/>
                <a:gd name="T61" fmla="*/ 34 h 143"/>
                <a:gd name="T62" fmla="*/ 3942 w 3942"/>
                <a:gd name="T63" fmla="*/ 34 h 143"/>
                <a:gd name="T64" fmla="*/ 3942 w 3942"/>
                <a:gd name="T65" fmla="*/ 34 h 143"/>
                <a:gd name="T66" fmla="*/ 3942 w 3942"/>
                <a:gd name="T67" fmla="*/ 38 h 143"/>
                <a:gd name="T68" fmla="*/ 3942 w 3942"/>
                <a:gd name="T69" fmla="*/ 42 h 143"/>
                <a:gd name="T70" fmla="*/ 3942 w 3942"/>
                <a:gd name="T71" fmla="*/ 42 h 143"/>
                <a:gd name="T72" fmla="*/ 3942 w 3942"/>
                <a:gd name="T73" fmla="*/ 42 h 143"/>
                <a:gd name="T74" fmla="*/ 3942 w 3942"/>
                <a:gd name="T75" fmla="*/ 46 h 143"/>
                <a:gd name="T76" fmla="*/ 3942 w 3942"/>
                <a:gd name="T77" fmla="*/ 46 h 143"/>
                <a:gd name="T78" fmla="*/ 3942 w 3942"/>
                <a:gd name="T79" fmla="*/ 50 h 143"/>
                <a:gd name="T80" fmla="*/ 3942 w 3942"/>
                <a:gd name="T81" fmla="*/ 50 h 143"/>
                <a:gd name="T82" fmla="*/ 3942 w 3942"/>
                <a:gd name="T83" fmla="*/ 50 h 143"/>
                <a:gd name="T84" fmla="*/ 3942 w 3942"/>
                <a:gd name="T85" fmla="*/ 50 h 143"/>
                <a:gd name="T86" fmla="*/ 3942 w 3942"/>
                <a:gd name="T87" fmla="*/ 55 h 143"/>
                <a:gd name="T88" fmla="*/ 3942 w 3942"/>
                <a:gd name="T89" fmla="*/ 55 h 143"/>
                <a:gd name="T90" fmla="*/ 3942 w 3942"/>
                <a:gd name="T91" fmla="*/ 55 h 143"/>
                <a:gd name="T92" fmla="*/ 3942 w 3942"/>
                <a:gd name="T93" fmla="*/ 59 h 143"/>
                <a:gd name="T94" fmla="*/ 3942 w 3942"/>
                <a:gd name="T95" fmla="*/ 59 h 143"/>
                <a:gd name="T96" fmla="*/ 3942 w 3942"/>
                <a:gd name="T97" fmla="*/ 59 h 143"/>
                <a:gd name="T98" fmla="*/ 3942 w 3942"/>
                <a:gd name="T99" fmla="*/ 59 h 143"/>
                <a:gd name="T100" fmla="*/ 3942 w 3942"/>
                <a:gd name="T101" fmla="*/ 59 h 143"/>
                <a:gd name="T102" fmla="*/ 3942 w 3942"/>
                <a:gd name="T103" fmla="*/ 59 h 143"/>
                <a:gd name="T104" fmla="*/ 3942 w 3942"/>
                <a:gd name="T105" fmla="*/ 59 h 143"/>
                <a:gd name="T106" fmla="*/ 3942 w 3942"/>
                <a:gd name="T107" fmla="*/ 59 h 143"/>
                <a:gd name="T108" fmla="*/ 3942 w 3942"/>
                <a:gd name="T109" fmla="*/ 63 h 143"/>
                <a:gd name="T110" fmla="*/ 3942 w 3942"/>
                <a:gd name="T111" fmla="*/ 63 h 143"/>
                <a:gd name="T112" fmla="*/ 3942 w 3942"/>
                <a:gd name="T113" fmla="*/ 63 h 143"/>
                <a:gd name="T114" fmla="*/ 3942 w 3942"/>
                <a:gd name="T115" fmla="*/ 59 h 143"/>
                <a:gd name="T116" fmla="*/ 3942 w 3942"/>
                <a:gd name="T117" fmla="*/ 59 h 143"/>
                <a:gd name="T118" fmla="*/ 3942 w 3942"/>
                <a:gd name="T119" fmla="*/ 59 h 143"/>
                <a:gd name="T120" fmla="*/ 3942 w 3942"/>
                <a:gd name="T121" fmla="*/ 21 h 143"/>
                <a:gd name="T122" fmla="*/ 3942 w 3942"/>
                <a:gd name="T123" fmla="*/ 122 h 143"/>
                <a:gd name="T124" fmla="*/ 3942 w 3942"/>
                <a:gd name="T125" fmla="*/ 117 h 1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42"/>
                <a:gd name="T190" fmla="*/ 0 h 143"/>
                <a:gd name="T191" fmla="*/ 3942 w 3942"/>
                <a:gd name="T192" fmla="*/ 143 h 1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42" h="143">
                  <a:moveTo>
                    <a:pt x="0" y="113"/>
                  </a:moveTo>
                  <a:lnTo>
                    <a:pt x="56" y="113"/>
                  </a:lnTo>
                  <a:lnTo>
                    <a:pt x="89" y="113"/>
                  </a:lnTo>
                  <a:lnTo>
                    <a:pt x="117" y="113"/>
                  </a:lnTo>
                  <a:lnTo>
                    <a:pt x="145" y="113"/>
                  </a:lnTo>
                  <a:lnTo>
                    <a:pt x="178" y="113"/>
                  </a:lnTo>
                  <a:lnTo>
                    <a:pt x="206" y="113"/>
                  </a:lnTo>
                  <a:lnTo>
                    <a:pt x="257" y="113"/>
                  </a:lnTo>
                  <a:lnTo>
                    <a:pt x="285" y="113"/>
                  </a:lnTo>
                  <a:lnTo>
                    <a:pt x="309" y="113"/>
                  </a:lnTo>
                  <a:lnTo>
                    <a:pt x="370" y="113"/>
                  </a:lnTo>
                  <a:lnTo>
                    <a:pt x="398" y="113"/>
                  </a:lnTo>
                  <a:lnTo>
                    <a:pt x="426" y="113"/>
                  </a:lnTo>
                  <a:lnTo>
                    <a:pt x="458" y="113"/>
                  </a:lnTo>
                  <a:lnTo>
                    <a:pt x="486" y="113"/>
                  </a:lnTo>
                  <a:lnTo>
                    <a:pt x="514" y="113"/>
                  </a:lnTo>
                  <a:lnTo>
                    <a:pt x="571" y="113"/>
                  </a:lnTo>
                  <a:lnTo>
                    <a:pt x="594" y="113"/>
                  </a:lnTo>
                  <a:lnTo>
                    <a:pt x="622" y="113"/>
                  </a:lnTo>
                  <a:lnTo>
                    <a:pt x="650" y="113"/>
                  </a:lnTo>
                  <a:lnTo>
                    <a:pt x="711" y="113"/>
                  </a:lnTo>
                  <a:lnTo>
                    <a:pt x="739" y="113"/>
                  </a:lnTo>
                  <a:lnTo>
                    <a:pt x="767" y="113"/>
                  </a:lnTo>
                  <a:lnTo>
                    <a:pt x="800" y="113"/>
                  </a:lnTo>
                  <a:lnTo>
                    <a:pt x="828" y="113"/>
                  </a:lnTo>
                  <a:lnTo>
                    <a:pt x="856" y="113"/>
                  </a:lnTo>
                  <a:lnTo>
                    <a:pt x="907" y="113"/>
                  </a:lnTo>
                  <a:lnTo>
                    <a:pt x="931" y="113"/>
                  </a:lnTo>
                  <a:lnTo>
                    <a:pt x="959" y="113"/>
                  </a:lnTo>
                  <a:lnTo>
                    <a:pt x="1015" y="113"/>
                  </a:lnTo>
                  <a:lnTo>
                    <a:pt x="1048" y="113"/>
                  </a:lnTo>
                  <a:lnTo>
                    <a:pt x="1080" y="113"/>
                  </a:lnTo>
                  <a:lnTo>
                    <a:pt x="1108" y="113"/>
                  </a:lnTo>
                  <a:lnTo>
                    <a:pt x="1141" y="113"/>
                  </a:lnTo>
                  <a:lnTo>
                    <a:pt x="1174" y="113"/>
                  </a:lnTo>
                  <a:lnTo>
                    <a:pt x="1206" y="113"/>
                  </a:lnTo>
                  <a:lnTo>
                    <a:pt x="1235" y="113"/>
                  </a:lnTo>
                  <a:lnTo>
                    <a:pt x="1267" y="113"/>
                  </a:lnTo>
                  <a:lnTo>
                    <a:pt x="1300" y="113"/>
                  </a:lnTo>
                  <a:lnTo>
                    <a:pt x="1333" y="113"/>
                  </a:lnTo>
                  <a:lnTo>
                    <a:pt x="1389" y="113"/>
                  </a:lnTo>
                  <a:lnTo>
                    <a:pt x="1412" y="113"/>
                  </a:lnTo>
                  <a:lnTo>
                    <a:pt x="1445" y="113"/>
                  </a:lnTo>
                  <a:lnTo>
                    <a:pt x="1478" y="113"/>
                  </a:lnTo>
                  <a:lnTo>
                    <a:pt x="1510" y="113"/>
                  </a:lnTo>
                  <a:lnTo>
                    <a:pt x="1538" y="113"/>
                  </a:lnTo>
                  <a:lnTo>
                    <a:pt x="1571" y="113"/>
                  </a:lnTo>
                  <a:lnTo>
                    <a:pt x="1604" y="113"/>
                  </a:lnTo>
                  <a:lnTo>
                    <a:pt x="1669" y="113"/>
                  </a:lnTo>
                  <a:lnTo>
                    <a:pt x="1697" y="113"/>
                  </a:lnTo>
                  <a:lnTo>
                    <a:pt x="1730" y="113"/>
                  </a:lnTo>
                  <a:lnTo>
                    <a:pt x="1763" y="113"/>
                  </a:lnTo>
                  <a:lnTo>
                    <a:pt x="1796" y="113"/>
                  </a:lnTo>
                  <a:lnTo>
                    <a:pt x="1819" y="113"/>
                  </a:lnTo>
                  <a:lnTo>
                    <a:pt x="1847" y="113"/>
                  </a:lnTo>
                  <a:lnTo>
                    <a:pt x="1875" y="113"/>
                  </a:lnTo>
                  <a:lnTo>
                    <a:pt x="1941" y="113"/>
                  </a:lnTo>
                  <a:lnTo>
                    <a:pt x="1973" y="113"/>
                  </a:lnTo>
                  <a:lnTo>
                    <a:pt x="2001" y="113"/>
                  </a:lnTo>
                  <a:lnTo>
                    <a:pt x="2034" y="113"/>
                  </a:lnTo>
                  <a:lnTo>
                    <a:pt x="2067" y="113"/>
                  </a:lnTo>
                  <a:lnTo>
                    <a:pt x="2100" y="113"/>
                  </a:lnTo>
                  <a:lnTo>
                    <a:pt x="2128" y="113"/>
                  </a:lnTo>
                  <a:lnTo>
                    <a:pt x="2160" y="113"/>
                  </a:lnTo>
                  <a:lnTo>
                    <a:pt x="2193" y="113"/>
                  </a:lnTo>
                  <a:lnTo>
                    <a:pt x="2226" y="113"/>
                  </a:lnTo>
                  <a:lnTo>
                    <a:pt x="2277" y="113"/>
                  </a:lnTo>
                  <a:lnTo>
                    <a:pt x="2296" y="113"/>
                  </a:lnTo>
                  <a:lnTo>
                    <a:pt x="2347" y="117"/>
                  </a:lnTo>
                  <a:lnTo>
                    <a:pt x="2371" y="122"/>
                  </a:lnTo>
                  <a:lnTo>
                    <a:pt x="2394" y="126"/>
                  </a:lnTo>
                  <a:lnTo>
                    <a:pt x="2441" y="134"/>
                  </a:lnTo>
                  <a:lnTo>
                    <a:pt x="2464" y="138"/>
                  </a:lnTo>
                  <a:lnTo>
                    <a:pt x="2492" y="134"/>
                  </a:lnTo>
                  <a:lnTo>
                    <a:pt x="2539" y="126"/>
                  </a:lnTo>
                  <a:lnTo>
                    <a:pt x="2563" y="122"/>
                  </a:lnTo>
                  <a:lnTo>
                    <a:pt x="2614" y="113"/>
                  </a:lnTo>
                  <a:lnTo>
                    <a:pt x="2633" y="113"/>
                  </a:lnTo>
                  <a:lnTo>
                    <a:pt x="2684" y="113"/>
                  </a:lnTo>
                  <a:lnTo>
                    <a:pt x="2707" y="113"/>
                  </a:lnTo>
                  <a:lnTo>
                    <a:pt x="2740" y="113"/>
                  </a:lnTo>
                  <a:lnTo>
                    <a:pt x="2773" y="113"/>
                  </a:lnTo>
                  <a:lnTo>
                    <a:pt x="2801" y="113"/>
                  </a:lnTo>
                  <a:lnTo>
                    <a:pt x="2834" y="113"/>
                  </a:lnTo>
                  <a:lnTo>
                    <a:pt x="2899" y="113"/>
                  </a:lnTo>
                  <a:lnTo>
                    <a:pt x="2927" y="113"/>
                  </a:lnTo>
                  <a:lnTo>
                    <a:pt x="2960" y="113"/>
                  </a:lnTo>
                  <a:lnTo>
                    <a:pt x="2993" y="113"/>
                  </a:lnTo>
                  <a:lnTo>
                    <a:pt x="3025" y="113"/>
                  </a:lnTo>
                  <a:lnTo>
                    <a:pt x="3053" y="113"/>
                  </a:lnTo>
                  <a:lnTo>
                    <a:pt x="3086" y="113"/>
                  </a:lnTo>
                  <a:lnTo>
                    <a:pt x="3114" y="113"/>
                  </a:lnTo>
                  <a:lnTo>
                    <a:pt x="3161" y="113"/>
                  </a:lnTo>
                  <a:lnTo>
                    <a:pt x="3180" y="113"/>
                  </a:lnTo>
                  <a:lnTo>
                    <a:pt x="3236" y="122"/>
                  </a:lnTo>
                  <a:lnTo>
                    <a:pt x="3255" y="126"/>
                  </a:lnTo>
                  <a:lnTo>
                    <a:pt x="3301" y="134"/>
                  </a:lnTo>
                  <a:lnTo>
                    <a:pt x="3329" y="138"/>
                  </a:lnTo>
                  <a:lnTo>
                    <a:pt x="3353" y="134"/>
                  </a:lnTo>
                  <a:lnTo>
                    <a:pt x="3381" y="130"/>
                  </a:lnTo>
                  <a:lnTo>
                    <a:pt x="3423" y="122"/>
                  </a:lnTo>
                  <a:lnTo>
                    <a:pt x="3451" y="117"/>
                  </a:lnTo>
                  <a:lnTo>
                    <a:pt x="3498" y="113"/>
                  </a:lnTo>
                  <a:lnTo>
                    <a:pt x="3516" y="113"/>
                  </a:lnTo>
                  <a:lnTo>
                    <a:pt x="3568" y="113"/>
                  </a:lnTo>
                  <a:lnTo>
                    <a:pt x="3601" y="113"/>
                  </a:lnTo>
                  <a:lnTo>
                    <a:pt x="3633" y="113"/>
                  </a:lnTo>
                  <a:lnTo>
                    <a:pt x="3666" y="113"/>
                  </a:lnTo>
                  <a:lnTo>
                    <a:pt x="3694" y="113"/>
                  </a:lnTo>
                  <a:lnTo>
                    <a:pt x="3727" y="113"/>
                  </a:lnTo>
                  <a:lnTo>
                    <a:pt x="3760" y="113"/>
                  </a:lnTo>
                  <a:lnTo>
                    <a:pt x="3792" y="113"/>
                  </a:lnTo>
                  <a:lnTo>
                    <a:pt x="3853" y="113"/>
                  </a:lnTo>
                  <a:lnTo>
                    <a:pt x="3886" y="113"/>
                  </a:lnTo>
                  <a:lnTo>
                    <a:pt x="3919" y="113"/>
                  </a:lnTo>
                  <a:lnTo>
                    <a:pt x="3942" y="113"/>
                  </a:lnTo>
                  <a:lnTo>
                    <a:pt x="3942" y="109"/>
                  </a:lnTo>
                  <a:lnTo>
                    <a:pt x="3942" y="105"/>
                  </a:lnTo>
                  <a:lnTo>
                    <a:pt x="3942" y="101"/>
                  </a:lnTo>
                  <a:lnTo>
                    <a:pt x="3942" y="96"/>
                  </a:lnTo>
                  <a:lnTo>
                    <a:pt x="3942" y="92"/>
                  </a:lnTo>
                  <a:lnTo>
                    <a:pt x="3942" y="88"/>
                  </a:lnTo>
                  <a:lnTo>
                    <a:pt x="3942" y="84"/>
                  </a:lnTo>
                  <a:lnTo>
                    <a:pt x="3942" y="80"/>
                  </a:lnTo>
                  <a:lnTo>
                    <a:pt x="3942" y="76"/>
                  </a:lnTo>
                  <a:lnTo>
                    <a:pt x="3942" y="71"/>
                  </a:lnTo>
                  <a:lnTo>
                    <a:pt x="3942" y="67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46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9"/>
                  </a:lnTo>
                  <a:lnTo>
                    <a:pt x="3942" y="13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21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2"/>
                  </a:lnTo>
                  <a:lnTo>
                    <a:pt x="3942" y="46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46"/>
                  </a:lnTo>
                  <a:lnTo>
                    <a:pt x="3942" y="42"/>
                  </a:lnTo>
                  <a:lnTo>
                    <a:pt x="3942" y="38"/>
                  </a:lnTo>
                  <a:lnTo>
                    <a:pt x="3942" y="34"/>
                  </a:lnTo>
                  <a:lnTo>
                    <a:pt x="3942" y="30"/>
                  </a:lnTo>
                  <a:lnTo>
                    <a:pt x="3942" y="17"/>
                  </a:lnTo>
                  <a:lnTo>
                    <a:pt x="3942" y="13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4"/>
                  </a:lnTo>
                  <a:lnTo>
                    <a:pt x="3942" y="38"/>
                  </a:lnTo>
                  <a:lnTo>
                    <a:pt x="3942" y="46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59"/>
                  </a:lnTo>
                  <a:lnTo>
                    <a:pt x="3942" y="55"/>
                  </a:lnTo>
                  <a:lnTo>
                    <a:pt x="3942" y="50"/>
                  </a:lnTo>
                  <a:lnTo>
                    <a:pt x="3942" y="55"/>
                  </a:lnTo>
                  <a:lnTo>
                    <a:pt x="3942" y="59"/>
                  </a:lnTo>
                  <a:lnTo>
                    <a:pt x="3942" y="63"/>
                  </a:lnTo>
                  <a:lnTo>
                    <a:pt x="3942" y="67"/>
                  </a:lnTo>
                  <a:lnTo>
                    <a:pt x="3942" y="71"/>
                  </a:lnTo>
                  <a:lnTo>
                    <a:pt x="3942" y="76"/>
                  </a:lnTo>
                  <a:lnTo>
                    <a:pt x="3942" y="80"/>
                  </a:lnTo>
                  <a:lnTo>
                    <a:pt x="3942" y="84"/>
                  </a:lnTo>
                  <a:lnTo>
                    <a:pt x="3942" y="88"/>
                  </a:lnTo>
                  <a:lnTo>
                    <a:pt x="3942" y="92"/>
                  </a:lnTo>
                  <a:lnTo>
                    <a:pt x="3942" y="96"/>
                  </a:lnTo>
                  <a:lnTo>
                    <a:pt x="3942" y="101"/>
                  </a:lnTo>
                  <a:lnTo>
                    <a:pt x="3942" y="105"/>
                  </a:lnTo>
                  <a:lnTo>
                    <a:pt x="3942" y="109"/>
                  </a:lnTo>
                  <a:lnTo>
                    <a:pt x="3942" y="113"/>
                  </a:lnTo>
                  <a:lnTo>
                    <a:pt x="3942" y="117"/>
                  </a:lnTo>
                  <a:lnTo>
                    <a:pt x="3942" y="122"/>
                  </a:lnTo>
                  <a:lnTo>
                    <a:pt x="3942" y="117"/>
                  </a:lnTo>
                  <a:lnTo>
                    <a:pt x="3942" y="122"/>
                  </a:lnTo>
                  <a:lnTo>
                    <a:pt x="3942" y="126"/>
                  </a:lnTo>
                  <a:lnTo>
                    <a:pt x="3942" y="130"/>
                  </a:lnTo>
                  <a:lnTo>
                    <a:pt x="3942" y="143"/>
                  </a:lnTo>
                  <a:lnTo>
                    <a:pt x="3942" y="138"/>
                  </a:lnTo>
                  <a:lnTo>
                    <a:pt x="3942" y="126"/>
                  </a:lnTo>
                  <a:lnTo>
                    <a:pt x="3942" y="122"/>
                  </a:lnTo>
                  <a:lnTo>
                    <a:pt x="3942" y="134"/>
                  </a:lnTo>
                  <a:lnTo>
                    <a:pt x="3942" y="138"/>
                  </a:lnTo>
                  <a:lnTo>
                    <a:pt x="3942" y="143"/>
                  </a:lnTo>
                  <a:lnTo>
                    <a:pt x="3942" y="138"/>
                  </a:lnTo>
                  <a:lnTo>
                    <a:pt x="3942" y="126"/>
                  </a:lnTo>
                  <a:lnTo>
                    <a:pt x="3942" y="122"/>
                  </a:lnTo>
                  <a:lnTo>
                    <a:pt x="3942" y="11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Rectangle 219"/>
            <p:cNvSpPr>
              <a:spLocks noChangeArrowheads="1"/>
            </p:cNvSpPr>
            <p:nvPr/>
          </p:nvSpPr>
          <p:spPr bwMode="auto">
            <a:xfrm>
              <a:off x="1699" y="3809"/>
              <a:ext cx="229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0968" name="Freeform 220"/>
            <p:cNvSpPr>
              <a:spLocks/>
            </p:cNvSpPr>
            <p:nvPr/>
          </p:nvSpPr>
          <p:spPr bwMode="auto">
            <a:xfrm>
              <a:off x="867" y="3382"/>
              <a:ext cx="3942" cy="38"/>
            </a:xfrm>
            <a:custGeom>
              <a:avLst/>
              <a:gdLst>
                <a:gd name="T0" fmla="*/ 2684 w 3942"/>
                <a:gd name="T1" fmla="*/ 0 h 38"/>
                <a:gd name="T2" fmla="*/ 3942 w 3942"/>
                <a:gd name="T3" fmla="*/ 4 h 38"/>
                <a:gd name="T4" fmla="*/ 3942 w 3942"/>
                <a:gd name="T5" fmla="*/ 0 h 38"/>
                <a:gd name="T6" fmla="*/ 3942 w 3942"/>
                <a:gd name="T7" fmla="*/ 4 h 38"/>
                <a:gd name="T8" fmla="*/ 3942 w 3942"/>
                <a:gd name="T9" fmla="*/ 4 h 38"/>
                <a:gd name="T10" fmla="*/ 3942 w 3942"/>
                <a:gd name="T11" fmla="*/ 0 h 38"/>
                <a:gd name="T12" fmla="*/ 3942 w 3942"/>
                <a:gd name="T13" fmla="*/ 0 h 38"/>
                <a:gd name="T14" fmla="*/ 3942 w 3942"/>
                <a:gd name="T15" fmla="*/ 4 h 38"/>
                <a:gd name="T16" fmla="*/ 3942 w 3942"/>
                <a:gd name="T17" fmla="*/ 4 h 38"/>
                <a:gd name="T18" fmla="*/ 3942 w 3942"/>
                <a:gd name="T19" fmla="*/ 0 h 38"/>
                <a:gd name="T20" fmla="*/ 3942 w 3942"/>
                <a:gd name="T21" fmla="*/ 0 h 38"/>
                <a:gd name="T22" fmla="*/ 3942 w 3942"/>
                <a:gd name="T23" fmla="*/ 4 h 38"/>
                <a:gd name="T24" fmla="*/ 3942 w 3942"/>
                <a:gd name="T25" fmla="*/ 4 h 38"/>
                <a:gd name="T26" fmla="*/ 3942 w 3942"/>
                <a:gd name="T27" fmla="*/ 0 h 38"/>
                <a:gd name="T28" fmla="*/ 3942 w 3942"/>
                <a:gd name="T29" fmla="*/ 0 h 38"/>
                <a:gd name="T30" fmla="*/ 3942 w 3942"/>
                <a:gd name="T31" fmla="*/ 4 h 38"/>
                <a:gd name="T32" fmla="*/ 3942 w 3942"/>
                <a:gd name="T33" fmla="*/ 4 h 38"/>
                <a:gd name="T34" fmla="*/ 3942 w 3942"/>
                <a:gd name="T35" fmla="*/ 0 h 38"/>
                <a:gd name="T36" fmla="*/ 3942 w 3942"/>
                <a:gd name="T37" fmla="*/ 0 h 38"/>
                <a:gd name="T38" fmla="*/ 3942 w 3942"/>
                <a:gd name="T39" fmla="*/ 4 h 38"/>
                <a:gd name="T40" fmla="*/ 3942 w 3942"/>
                <a:gd name="T41" fmla="*/ 4 h 38"/>
                <a:gd name="T42" fmla="*/ 3942 w 3942"/>
                <a:gd name="T43" fmla="*/ 0 h 38"/>
                <a:gd name="T44" fmla="*/ 3942 w 3942"/>
                <a:gd name="T45" fmla="*/ 0 h 38"/>
                <a:gd name="T46" fmla="*/ 3942 w 3942"/>
                <a:gd name="T47" fmla="*/ 4 h 38"/>
                <a:gd name="T48" fmla="*/ 3942 w 3942"/>
                <a:gd name="T49" fmla="*/ 4 h 38"/>
                <a:gd name="T50" fmla="*/ 3942 w 3942"/>
                <a:gd name="T51" fmla="*/ 0 h 38"/>
                <a:gd name="T52" fmla="*/ 3942 w 3942"/>
                <a:gd name="T53" fmla="*/ 0 h 38"/>
                <a:gd name="T54" fmla="*/ 3942 w 3942"/>
                <a:gd name="T55" fmla="*/ 4 h 38"/>
                <a:gd name="T56" fmla="*/ 3942 w 3942"/>
                <a:gd name="T57" fmla="*/ 4 h 38"/>
                <a:gd name="T58" fmla="*/ 3942 w 3942"/>
                <a:gd name="T59" fmla="*/ 0 h 38"/>
                <a:gd name="T60" fmla="*/ 3942 w 3942"/>
                <a:gd name="T61" fmla="*/ 0 h 38"/>
                <a:gd name="T62" fmla="*/ 3942 w 3942"/>
                <a:gd name="T63" fmla="*/ 4 h 38"/>
                <a:gd name="T64" fmla="*/ 3942 w 3942"/>
                <a:gd name="T65" fmla="*/ 4 h 38"/>
                <a:gd name="T66" fmla="*/ 3942 w 3942"/>
                <a:gd name="T67" fmla="*/ 0 h 38"/>
                <a:gd name="T68" fmla="*/ 3942 w 3942"/>
                <a:gd name="T69" fmla="*/ 0 h 38"/>
                <a:gd name="T70" fmla="*/ 3942 w 3942"/>
                <a:gd name="T71" fmla="*/ 4 h 38"/>
                <a:gd name="T72" fmla="*/ 3942 w 3942"/>
                <a:gd name="T73" fmla="*/ 4 h 38"/>
                <a:gd name="T74" fmla="*/ 3942 w 3942"/>
                <a:gd name="T75" fmla="*/ 0 h 38"/>
                <a:gd name="T76" fmla="*/ 3942 w 3942"/>
                <a:gd name="T77" fmla="*/ 0 h 38"/>
                <a:gd name="T78" fmla="*/ 3942 w 3942"/>
                <a:gd name="T79" fmla="*/ 4 h 38"/>
                <a:gd name="T80" fmla="*/ 3942 w 3942"/>
                <a:gd name="T81" fmla="*/ 4 h 38"/>
                <a:gd name="T82" fmla="*/ 3942 w 3942"/>
                <a:gd name="T83" fmla="*/ 0 h 38"/>
                <a:gd name="T84" fmla="*/ 3942 w 3942"/>
                <a:gd name="T85" fmla="*/ 0 h 38"/>
                <a:gd name="T86" fmla="*/ 3942 w 3942"/>
                <a:gd name="T87" fmla="*/ 4 h 38"/>
                <a:gd name="T88" fmla="*/ 3942 w 3942"/>
                <a:gd name="T89" fmla="*/ 4 h 38"/>
                <a:gd name="T90" fmla="*/ 3942 w 3942"/>
                <a:gd name="T91" fmla="*/ 0 h 38"/>
                <a:gd name="T92" fmla="*/ 3942 w 3942"/>
                <a:gd name="T93" fmla="*/ 0 h 38"/>
                <a:gd name="T94" fmla="*/ 3942 w 3942"/>
                <a:gd name="T95" fmla="*/ 4 h 38"/>
                <a:gd name="T96" fmla="*/ 3942 w 3942"/>
                <a:gd name="T97" fmla="*/ 4 h 38"/>
                <a:gd name="T98" fmla="*/ 3942 w 3942"/>
                <a:gd name="T99" fmla="*/ 0 h 38"/>
                <a:gd name="T100" fmla="*/ 3942 w 3942"/>
                <a:gd name="T101" fmla="*/ 0 h 38"/>
                <a:gd name="T102" fmla="*/ 3942 w 3942"/>
                <a:gd name="T103" fmla="*/ 4 h 38"/>
                <a:gd name="T104" fmla="*/ 3942 w 3942"/>
                <a:gd name="T105" fmla="*/ 4 h 38"/>
                <a:gd name="T106" fmla="*/ 3942 w 3942"/>
                <a:gd name="T107" fmla="*/ 0 h 38"/>
                <a:gd name="T108" fmla="*/ 3942 w 3942"/>
                <a:gd name="T109" fmla="*/ 0 h 38"/>
                <a:gd name="T110" fmla="*/ 3942 w 3942"/>
                <a:gd name="T111" fmla="*/ 4 h 38"/>
                <a:gd name="T112" fmla="*/ 3942 w 3942"/>
                <a:gd name="T113" fmla="*/ 4 h 38"/>
                <a:gd name="T114" fmla="*/ 3942 w 3942"/>
                <a:gd name="T115" fmla="*/ 0 h 38"/>
                <a:gd name="T116" fmla="*/ 3942 w 3942"/>
                <a:gd name="T117" fmla="*/ 0 h 38"/>
                <a:gd name="T118" fmla="*/ 3942 w 3942"/>
                <a:gd name="T119" fmla="*/ 4 h 38"/>
                <a:gd name="T120" fmla="*/ 3942 w 3942"/>
                <a:gd name="T121" fmla="*/ 0 h 38"/>
                <a:gd name="T122" fmla="*/ 3942 w 3942"/>
                <a:gd name="T123" fmla="*/ 4 h 38"/>
                <a:gd name="T124" fmla="*/ 3942 w 3942"/>
                <a:gd name="T125" fmla="*/ 4 h 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42"/>
                <a:gd name="T190" fmla="*/ 0 h 38"/>
                <a:gd name="T191" fmla="*/ 3942 w 3942"/>
                <a:gd name="T192" fmla="*/ 38 h 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42" h="38">
                  <a:moveTo>
                    <a:pt x="0" y="0"/>
                  </a:moveTo>
                  <a:lnTo>
                    <a:pt x="56" y="4"/>
                  </a:lnTo>
                  <a:lnTo>
                    <a:pt x="89" y="4"/>
                  </a:lnTo>
                  <a:lnTo>
                    <a:pt x="117" y="9"/>
                  </a:lnTo>
                  <a:lnTo>
                    <a:pt x="145" y="9"/>
                  </a:lnTo>
                  <a:lnTo>
                    <a:pt x="178" y="13"/>
                  </a:lnTo>
                  <a:lnTo>
                    <a:pt x="206" y="17"/>
                  </a:lnTo>
                  <a:lnTo>
                    <a:pt x="257" y="25"/>
                  </a:lnTo>
                  <a:lnTo>
                    <a:pt x="285" y="30"/>
                  </a:lnTo>
                  <a:lnTo>
                    <a:pt x="309" y="34"/>
                  </a:lnTo>
                  <a:lnTo>
                    <a:pt x="370" y="38"/>
                  </a:lnTo>
                  <a:lnTo>
                    <a:pt x="398" y="38"/>
                  </a:lnTo>
                  <a:lnTo>
                    <a:pt x="426" y="38"/>
                  </a:lnTo>
                  <a:lnTo>
                    <a:pt x="458" y="38"/>
                  </a:lnTo>
                  <a:lnTo>
                    <a:pt x="486" y="38"/>
                  </a:lnTo>
                  <a:lnTo>
                    <a:pt x="514" y="34"/>
                  </a:lnTo>
                  <a:lnTo>
                    <a:pt x="571" y="25"/>
                  </a:lnTo>
                  <a:lnTo>
                    <a:pt x="594" y="21"/>
                  </a:lnTo>
                  <a:lnTo>
                    <a:pt x="622" y="17"/>
                  </a:lnTo>
                  <a:lnTo>
                    <a:pt x="650" y="13"/>
                  </a:lnTo>
                  <a:lnTo>
                    <a:pt x="711" y="9"/>
                  </a:lnTo>
                  <a:lnTo>
                    <a:pt x="739" y="4"/>
                  </a:lnTo>
                  <a:lnTo>
                    <a:pt x="767" y="4"/>
                  </a:lnTo>
                  <a:lnTo>
                    <a:pt x="800" y="4"/>
                  </a:lnTo>
                  <a:lnTo>
                    <a:pt x="828" y="4"/>
                  </a:lnTo>
                  <a:lnTo>
                    <a:pt x="856" y="4"/>
                  </a:lnTo>
                  <a:lnTo>
                    <a:pt x="907" y="4"/>
                  </a:lnTo>
                  <a:lnTo>
                    <a:pt x="931" y="4"/>
                  </a:lnTo>
                  <a:lnTo>
                    <a:pt x="959" y="4"/>
                  </a:lnTo>
                  <a:lnTo>
                    <a:pt x="1015" y="4"/>
                  </a:lnTo>
                  <a:lnTo>
                    <a:pt x="1048" y="4"/>
                  </a:lnTo>
                  <a:lnTo>
                    <a:pt x="1080" y="4"/>
                  </a:lnTo>
                  <a:lnTo>
                    <a:pt x="1108" y="4"/>
                  </a:lnTo>
                  <a:lnTo>
                    <a:pt x="1141" y="4"/>
                  </a:lnTo>
                  <a:lnTo>
                    <a:pt x="1174" y="4"/>
                  </a:lnTo>
                  <a:lnTo>
                    <a:pt x="1206" y="4"/>
                  </a:lnTo>
                  <a:lnTo>
                    <a:pt x="1235" y="4"/>
                  </a:lnTo>
                  <a:lnTo>
                    <a:pt x="1267" y="4"/>
                  </a:lnTo>
                  <a:lnTo>
                    <a:pt x="1300" y="4"/>
                  </a:lnTo>
                  <a:lnTo>
                    <a:pt x="1333" y="4"/>
                  </a:lnTo>
                  <a:lnTo>
                    <a:pt x="1389" y="4"/>
                  </a:lnTo>
                  <a:lnTo>
                    <a:pt x="1412" y="4"/>
                  </a:lnTo>
                  <a:lnTo>
                    <a:pt x="1445" y="4"/>
                  </a:lnTo>
                  <a:lnTo>
                    <a:pt x="1478" y="4"/>
                  </a:lnTo>
                  <a:lnTo>
                    <a:pt x="1510" y="4"/>
                  </a:lnTo>
                  <a:lnTo>
                    <a:pt x="1538" y="4"/>
                  </a:lnTo>
                  <a:lnTo>
                    <a:pt x="1571" y="4"/>
                  </a:lnTo>
                  <a:lnTo>
                    <a:pt x="1604" y="4"/>
                  </a:lnTo>
                  <a:lnTo>
                    <a:pt x="1669" y="4"/>
                  </a:lnTo>
                  <a:lnTo>
                    <a:pt x="1697" y="0"/>
                  </a:lnTo>
                  <a:lnTo>
                    <a:pt x="1730" y="0"/>
                  </a:lnTo>
                  <a:lnTo>
                    <a:pt x="1763" y="0"/>
                  </a:lnTo>
                  <a:lnTo>
                    <a:pt x="1796" y="0"/>
                  </a:lnTo>
                  <a:lnTo>
                    <a:pt x="1819" y="0"/>
                  </a:lnTo>
                  <a:lnTo>
                    <a:pt x="1847" y="0"/>
                  </a:lnTo>
                  <a:lnTo>
                    <a:pt x="1875" y="0"/>
                  </a:lnTo>
                  <a:lnTo>
                    <a:pt x="1941" y="0"/>
                  </a:lnTo>
                  <a:lnTo>
                    <a:pt x="1973" y="0"/>
                  </a:lnTo>
                  <a:lnTo>
                    <a:pt x="2001" y="0"/>
                  </a:lnTo>
                  <a:lnTo>
                    <a:pt x="2034" y="0"/>
                  </a:lnTo>
                  <a:lnTo>
                    <a:pt x="2067" y="0"/>
                  </a:lnTo>
                  <a:lnTo>
                    <a:pt x="2100" y="0"/>
                  </a:lnTo>
                  <a:lnTo>
                    <a:pt x="2128" y="0"/>
                  </a:lnTo>
                  <a:lnTo>
                    <a:pt x="2160" y="0"/>
                  </a:lnTo>
                  <a:lnTo>
                    <a:pt x="2193" y="0"/>
                  </a:lnTo>
                  <a:lnTo>
                    <a:pt x="2226" y="0"/>
                  </a:lnTo>
                  <a:lnTo>
                    <a:pt x="2277" y="0"/>
                  </a:lnTo>
                  <a:lnTo>
                    <a:pt x="2296" y="0"/>
                  </a:lnTo>
                  <a:lnTo>
                    <a:pt x="2347" y="0"/>
                  </a:lnTo>
                  <a:lnTo>
                    <a:pt x="2371" y="0"/>
                  </a:lnTo>
                  <a:lnTo>
                    <a:pt x="2394" y="0"/>
                  </a:lnTo>
                  <a:lnTo>
                    <a:pt x="2441" y="0"/>
                  </a:lnTo>
                  <a:lnTo>
                    <a:pt x="2464" y="0"/>
                  </a:lnTo>
                  <a:lnTo>
                    <a:pt x="2492" y="0"/>
                  </a:lnTo>
                  <a:lnTo>
                    <a:pt x="2539" y="0"/>
                  </a:lnTo>
                  <a:lnTo>
                    <a:pt x="2563" y="0"/>
                  </a:lnTo>
                  <a:lnTo>
                    <a:pt x="2614" y="0"/>
                  </a:lnTo>
                  <a:lnTo>
                    <a:pt x="2633" y="0"/>
                  </a:lnTo>
                  <a:lnTo>
                    <a:pt x="2684" y="0"/>
                  </a:lnTo>
                  <a:lnTo>
                    <a:pt x="2707" y="0"/>
                  </a:lnTo>
                  <a:lnTo>
                    <a:pt x="2740" y="0"/>
                  </a:lnTo>
                  <a:lnTo>
                    <a:pt x="2773" y="0"/>
                  </a:lnTo>
                  <a:lnTo>
                    <a:pt x="2801" y="0"/>
                  </a:lnTo>
                  <a:lnTo>
                    <a:pt x="2834" y="0"/>
                  </a:lnTo>
                  <a:lnTo>
                    <a:pt x="2899" y="0"/>
                  </a:lnTo>
                  <a:lnTo>
                    <a:pt x="2927" y="0"/>
                  </a:lnTo>
                  <a:lnTo>
                    <a:pt x="2960" y="0"/>
                  </a:lnTo>
                  <a:lnTo>
                    <a:pt x="2993" y="0"/>
                  </a:lnTo>
                  <a:lnTo>
                    <a:pt x="3025" y="0"/>
                  </a:lnTo>
                  <a:lnTo>
                    <a:pt x="3053" y="0"/>
                  </a:lnTo>
                  <a:lnTo>
                    <a:pt x="3086" y="0"/>
                  </a:lnTo>
                  <a:lnTo>
                    <a:pt x="3114" y="0"/>
                  </a:lnTo>
                  <a:lnTo>
                    <a:pt x="3161" y="0"/>
                  </a:lnTo>
                  <a:lnTo>
                    <a:pt x="3180" y="0"/>
                  </a:lnTo>
                  <a:lnTo>
                    <a:pt x="3236" y="0"/>
                  </a:lnTo>
                  <a:lnTo>
                    <a:pt x="3255" y="0"/>
                  </a:lnTo>
                  <a:lnTo>
                    <a:pt x="3301" y="0"/>
                  </a:lnTo>
                  <a:lnTo>
                    <a:pt x="3329" y="0"/>
                  </a:lnTo>
                  <a:lnTo>
                    <a:pt x="3353" y="0"/>
                  </a:lnTo>
                  <a:lnTo>
                    <a:pt x="3381" y="0"/>
                  </a:lnTo>
                  <a:lnTo>
                    <a:pt x="3423" y="0"/>
                  </a:lnTo>
                  <a:lnTo>
                    <a:pt x="3451" y="0"/>
                  </a:lnTo>
                  <a:lnTo>
                    <a:pt x="3498" y="0"/>
                  </a:lnTo>
                  <a:lnTo>
                    <a:pt x="3516" y="0"/>
                  </a:lnTo>
                  <a:lnTo>
                    <a:pt x="3568" y="0"/>
                  </a:lnTo>
                  <a:lnTo>
                    <a:pt x="3601" y="0"/>
                  </a:lnTo>
                  <a:lnTo>
                    <a:pt x="3633" y="0"/>
                  </a:lnTo>
                  <a:lnTo>
                    <a:pt x="3666" y="0"/>
                  </a:lnTo>
                  <a:lnTo>
                    <a:pt x="3694" y="0"/>
                  </a:lnTo>
                  <a:lnTo>
                    <a:pt x="3727" y="0"/>
                  </a:lnTo>
                  <a:lnTo>
                    <a:pt x="3760" y="0"/>
                  </a:lnTo>
                  <a:lnTo>
                    <a:pt x="3792" y="0"/>
                  </a:lnTo>
                  <a:lnTo>
                    <a:pt x="3853" y="0"/>
                  </a:lnTo>
                  <a:lnTo>
                    <a:pt x="3886" y="0"/>
                  </a:lnTo>
                  <a:lnTo>
                    <a:pt x="3919" y="0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0"/>
                  </a:lnTo>
                  <a:lnTo>
                    <a:pt x="3942" y="4"/>
                  </a:lnTo>
                  <a:lnTo>
                    <a:pt x="3942" y="9"/>
                  </a:lnTo>
                  <a:lnTo>
                    <a:pt x="3942" y="17"/>
                  </a:lnTo>
                  <a:lnTo>
                    <a:pt x="3942" y="21"/>
                  </a:lnTo>
                  <a:lnTo>
                    <a:pt x="3942" y="25"/>
                  </a:lnTo>
                  <a:lnTo>
                    <a:pt x="3942" y="30"/>
                  </a:lnTo>
                  <a:lnTo>
                    <a:pt x="3942" y="38"/>
                  </a:lnTo>
                  <a:lnTo>
                    <a:pt x="3942" y="30"/>
                  </a:lnTo>
                  <a:lnTo>
                    <a:pt x="3942" y="25"/>
                  </a:lnTo>
                  <a:lnTo>
                    <a:pt x="3942" y="21"/>
                  </a:lnTo>
                  <a:lnTo>
                    <a:pt x="3942" y="13"/>
                  </a:lnTo>
                  <a:lnTo>
                    <a:pt x="3942" y="9"/>
                  </a:lnTo>
                  <a:lnTo>
                    <a:pt x="3942" y="4"/>
                  </a:lnTo>
                  <a:lnTo>
                    <a:pt x="394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Rectangle 221"/>
            <p:cNvSpPr>
              <a:spLocks noChangeArrowheads="1"/>
            </p:cNvSpPr>
            <p:nvPr/>
          </p:nvSpPr>
          <p:spPr bwMode="auto">
            <a:xfrm>
              <a:off x="2027" y="3809"/>
              <a:ext cx="229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0970" name="Rectangle 222"/>
            <p:cNvSpPr>
              <a:spLocks noChangeArrowheads="1"/>
            </p:cNvSpPr>
            <p:nvPr/>
          </p:nvSpPr>
          <p:spPr bwMode="auto">
            <a:xfrm>
              <a:off x="867" y="3880"/>
              <a:ext cx="206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Rectangle 223"/>
            <p:cNvSpPr>
              <a:spLocks noChangeArrowheads="1"/>
            </p:cNvSpPr>
            <p:nvPr/>
          </p:nvSpPr>
          <p:spPr bwMode="auto">
            <a:xfrm>
              <a:off x="1176" y="3880"/>
              <a:ext cx="205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Rectangle 224"/>
            <p:cNvSpPr>
              <a:spLocks noChangeArrowheads="1"/>
            </p:cNvSpPr>
            <p:nvPr/>
          </p:nvSpPr>
          <p:spPr bwMode="auto">
            <a:xfrm>
              <a:off x="1489" y="3880"/>
              <a:ext cx="206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Rectangle 225"/>
            <p:cNvSpPr>
              <a:spLocks noChangeArrowheads="1"/>
            </p:cNvSpPr>
            <p:nvPr/>
          </p:nvSpPr>
          <p:spPr bwMode="auto">
            <a:xfrm>
              <a:off x="1798" y="3872"/>
              <a:ext cx="51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Rectangle 226"/>
            <p:cNvSpPr>
              <a:spLocks noChangeArrowheads="1"/>
            </p:cNvSpPr>
            <p:nvPr/>
          </p:nvSpPr>
          <p:spPr bwMode="auto">
            <a:xfrm>
              <a:off x="2228" y="3872"/>
              <a:ext cx="51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Rectangle 227"/>
            <p:cNvSpPr>
              <a:spLocks noChangeArrowheads="1"/>
            </p:cNvSpPr>
            <p:nvPr/>
          </p:nvSpPr>
          <p:spPr bwMode="auto">
            <a:xfrm>
              <a:off x="2663" y="3872"/>
              <a:ext cx="51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Rectangle 228"/>
            <p:cNvSpPr>
              <a:spLocks noChangeArrowheads="1"/>
            </p:cNvSpPr>
            <p:nvPr/>
          </p:nvSpPr>
          <p:spPr bwMode="auto">
            <a:xfrm>
              <a:off x="3093" y="3872"/>
              <a:ext cx="51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Rectangle 229"/>
            <p:cNvSpPr>
              <a:spLocks noChangeArrowheads="1"/>
            </p:cNvSpPr>
            <p:nvPr/>
          </p:nvSpPr>
          <p:spPr bwMode="auto">
            <a:xfrm>
              <a:off x="3186" y="3880"/>
              <a:ext cx="52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8" name="Rectangle 230"/>
            <p:cNvSpPr>
              <a:spLocks noChangeArrowheads="1"/>
            </p:cNvSpPr>
            <p:nvPr/>
          </p:nvSpPr>
          <p:spPr bwMode="auto">
            <a:xfrm>
              <a:off x="3280" y="3880"/>
              <a:ext cx="103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Rectangle 231"/>
            <p:cNvSpPr>
              <a:spLocks noChangeArrowheads="1"/>
            </p:cNvSpPr>
            <p:nvPr/>
          </p:nvSpPr>
          <p:spPr bwMode="auto">
            <a:xfrm>
              <a:off x="3430" y="3880"/>
              <a:ext cx="51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0" name="Rectangle 232"/>
            <p:cNvSpPr>
              <a:spLocks noChangeArrowheads="1"/>
            </p:cNvSpPr>
            <p:nvPr/>
          </p:nvSpPr>
          <p:spPr bwMode="auto">
            <a:xfrm>
              <a:off x="3523" y="3872"/>
              <a:ext cx="51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1" name="Rectangle 233"/>
            <p:cNvSpPr>
              <a:spLocks noChangeArrowheads="1"/>
            </p:cNvSpPr>
            <p:nvPr/>
          </p:nvSpPr>
          <p:spPr bwMode="auto">
            <a:xfrm>
              <a:off x="3953" y="3872"/>
              <a:ext cx="52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Rectangle 234"/>
            <p:cNvSpPr>
              <a:spLocks noChangeArrowheads="1"/>
            </p:cNvSpPr>
            <p:nvPr/>
          </p:nvSpPr>
          <p:spPr bwMode="auto">
            <a:xfrm>
              <a:off x="4047" y="3880"/>
              <a:ext cx="56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Rectangle 235"/>
            <p:cNvSpPr>
              <a:spLocks noChangeArrowheads="1"/>
            </p:cNvSpPr>
            <p:nvPr/>
          </p:nvSpPr>
          <p:spPr bwMode="auto">
            <a:xfrm>
              <a:off x="4145" y="3880"/>
              <a:ext cx="103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Rectangle 236"/>
            <p:cNvSpPr>
              <a:spLocks noChangeArrowheads="1"/>
            </p:cNvSpPr>
            <p:nvPr/>
          </p:nvSpPr>
          <p:spPr bwMode="auto">
            <a:xfrm>
              <a:off x="4290" y="3880"/>
              <a:ext cx="51" cy="21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Rectangle 237"/>
            <p:cNvSpPr>
              <a:spLocks noChangeArrowheads="1"/>
            </p:cNvSpPr>
            <p:nvPr/>
          </p:nvSpPr>
          <p:spPr bwMode="auto">
            <a:xfrm>
              <a:off x="4383" y="3872"/>
              <a:ext cx="52" cy="29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603375" y="2425700"/>
            <a:ext cx="9334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vertical step I</a:t>
            </a:r>
          </a:p>
        </p:txBody>
      </p:sp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5135563" y="4195763"/>
            <a:ext cx="20113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path-length adjustment </a:t>
            </a:r>
            <a:r>
              <a:rPr lang="ja-JP" altLang="en-US">
                <a:solidFill>
                  <a:srgbClr val="800080"/>
                </a:solidFill>
              </a:rPr>
              <a:t>‘</a:t>
            </a:r>
            <a:r>
              <a:rPr lang="en-US">
                <a:solidFill>
                  <a:srgbClr val="800080"/>
                </a:solidFill>
              </a:rPr>
              <a:t>doglegs</a:t>
            </a:r>
            <a:r>
              <a:rPr lang="ja-JP" altLang="en-US">
                <a:solidFill>
                  <a:srgbClr val="800080"/>
                </a:solidFill>
              </a:rPr>
              <a:t>’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5011738" y="5981700"/>
            <a:ext cx="2011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path-length adjustment </a:t>
            </a:r>
            <a:r>
              <a:rPr lang="ja-JP" altLang="en-US">
                <a:solidFill>
                  <a:srgbClr val="800080"/>
                </a:solidFill>
              </a:rPr>
              <a:t>‘</a:t>
            </a:r>
            <a:r>
              <a:rPr lang="en-US">
                <a:solidFill>
                  <a:srgbClr val="800080"/>
                </a:solidFill>
              </a:rPr>
              <a:t>doglegs</a:t>
            </a:r>
            <a:r>
              <a:rPr lang="ja-JP" altLang="en-US">
                <a:solidFill>
                  <a:srgbClr val="800080"/>
                </a:solidFill>
              </a:rPr>
              <a:t>’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80908" name="Text Box 9"/>
          <p:cNvSpPr txBox="1">
            <a:spLocks noChangeArrowheads="1"/>
          </p:cNvSpPr>
          <p:nvPr/>
        </p:nvSpPr>
        <p:spPr bwMode="auto">
          <a:xfrm>
            <a:off x="5307013" y="2371725"/>
            <a:ext cx="2011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path-length adjustment </a:t>
            </a:r>
            <a:r>
              <a:rPr lang="ja-JP" altLang="en-US">
                <a:solidFill>
                  <a:srgbClr val="800080"/>
                </a:solidFill>
              </a:rPr>
              <a:t>‘</a:t>
            </a:r>
            <a:r>
              <a:rPr lang="en-US">
                <a:solidFill>
                  <a:srgbClr val="800080"/>
                </a:solidFill>
              </a:rPr>
              <a:t>doglegs</a:t>
            </a:r>
            <a:r>
              <a:rPr lang="ja-JP" altLang="en-US">
                <a:solidFill>
                  <a:srgbClr val="800080"/>
                </a:solidFill>
              </a:rPr>
              <a:t>’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80909" name="Text Box 9"/>
          <p:cNvSpPr txBox="1">
            <a:spLocks noChangeArrowheads="1"/>
          </p:cNvSpPr>
          <p:nvPr/>
        </p:nvSpPr>
        <p:spPr bwMode="auto">
          <a:xfrm>
            <a:off x="3765550" y="2444750"/>
            <a:ext cx="9969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vertical step II</a:t>
            </a:r>
          </a:p>
        </p:txBody>
      </p:sp>
      <p:sp>
        <p:nvSpPr>
          <p:cNvPr id="80910" name="Text Box 9"/>
          <p:cNvSpPr txBox="1">
            <a:spLocks noChangeArrowheads="1"/>
          </p:cNvSpPr>
          <p:nvPr/>
        </p:nvSpPr>
        <p:spPr bwMode="auto">
          <a:xfrm>
            <a:off x="1612900" y="4206875"/>
            <a:ext cx="9334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vertical step I</a:t>
            </a:r>
          </a:p>
        </p:txBody>
      </p:sp>
      <p:sp>
        <p:nvSpPr>
          <p:cNvPr id="80911" name="Text Box 9"/>
          <p:cNvSpPr txBox="1">
            <a:spLocks noChangeArrowheads="1"/>
          </p:cNvSpPr>
          <p:nvPr/>
        </p:nvSpPr>
        <p:spPr bwMode="auto">
          <a:xfrm>
            <a:off x="3541713" y="4225925"/>
            <a:ext cx="9969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vertical step II</a:t>
            </a:r>
          </a:p>
        </p:txBody>
      </p:sp>
      <p:sp>
        <p:nvSpPr>
          <p:cNvPr id="80912" name="Text Box 9"/>
          <p:cNvSpPr txBox="1">
            <a:spLocks noChangeArrowheads="1"/>
          </p:cNvSpPr>
          <p:nvPr/>
        </p:nvSpPr>
        <p:spPr bwMode="auto">
          <a:xfrm>
            <a:off x="1465263" y="6040438"/>
            <a:ext cx="109696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vertical chicane</a:t>
            </a:r>
          </a:p>
        </p:txBody>
      </p:sp>
      <p:sp>
        <p:nvSpPr>
          <p:cNvPr id="23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0538" y="3771900"/>
            <a:ext cx="4400550" cy="2033588"/>
            <a:chOff x="4300538" y="3771900"/>
            <a:chExt cx="4400550" cy="2033588"/>
          </a:xfrm>
        </p:grpSpPr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38" y="3771900"/>
              <a:ext cx="4400550" cy="20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8302" y="5215019"/>
              <a:ext cx="88586" cy="163542"/>
            </a:xfrm>
            <a:prstGeom prst="rect">
              <a:avLst/>
            </a:prstGeom>
          </p:spPr>
        </p:pic>
      </p:grpSp>
      <p:sp>
        <p:nvSpPr>
          <p:cNvPr id="35842" name="Title 1"/>
          <p:cNvSpPr txBox="1">
            <a:spLocks/>
          </p:cNvSpPr>
          <p:nvPr/>
        </p:nvSpPr>
        <p:spPr bwMode="auto">
          <a:xfrm>
            <a:off x="390781" y="36513"/>
            <a:ext cx="844520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Arial" charset="0"/>
              </a:rPr>
              <a:t>Linac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</a:rPr>
              <a:t>-Ring Option </a:t>
            </a:r>
            <a:r>
              <a:rPr lang="en-US" sz="320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charset="0"/>
              </a:rPr>
              <a:t>LHeC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</a:rPr>
              <a:t> ERL </a:t>
            </a:r>
            <a:r>
              <a:rPr lang="en-US" sz="3200" dirty="0" err="1" smtClean="0">
                <a:solidFill>
                  <a:srgbClr val="00B050"/>
                </a:solidFill>
                <a:latin typeface="Arial" charset="0"/>
              </a:rPr>
              <a:t>Recirculator</a:t>
            </a:r>
            <a:endParaRPr lang="en-US" sz="3200" dirty="0">
              <a:solidFill>
                <a:srgbClr val="00B050"/>
              </a:solidFill>
              <a:latin typeface="Arial" charset="0"/>
            </a:endParaRPr>
          </a:p>
        </p:txBody>
      </p:sp>
      <p:grpSp>
        <p:nvGrpSpPr>
          <p:cNvPr id="35843" name="Group 10"/>
          <p:cNvGrpSpPr>
            <a:grpSpLocks/>
          </p:cNvGrpSpPr>
          <p:nvPr/>
        </p:nvGrpSpPr>
        <p:grpSpPr bwMode="auto">
          <a:xfrm>
            <a:off x="1868488" y="841375"/>
            <a:ext cx="5924550" cy="2836863"/>
            <a:chOff x="3000375" y="3148013"/>
            <a:chExt cx="6143625" cy="3068637"/>
          </a:xfrm>
        </p:grpSpPr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5" y="3148013"/>
              <a:ext cx="6143625" cy="306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TextBox 83"/>
            <p:cNvSpPr txBox="1">
              <a:spLocks noChangeArrowheads="1"/>
            </p:cNvSpPr>
            <p:nvPr/>
          </p:nvSpPr>
          <p:spPr bwMode="auto">
            <a:xfrm>
              <a:off x="3652838" y="4359275"/>
              <a:ext cx="31638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CC"/>
                  </a:solidFill>
                  <a:latin typeface="Calibri" charset="0"/>
                </a:rPr>
                <a:t>total circumference ~ 8.9 km</a:t>
              </a:r>
            </a:p>
          </p:txBody>
        </p:sp>
      </p:grp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3886200"/>
            <a:ext cx="30940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3"/>
          <p:cNvSpPr>
            <a:spLocks noChangeArrowheads="1"/>
          </p:cNvSpPr>
          <p:nvPr/>
        </p:nvSpPr>
        <p:spPr bwMode="auto">
          <a:xfrm>
            <a:off x="168275" y="5908675"/>
            <a:ext cx="8863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baseline 60 GeV ERL option proposed can give an e-p luminosity of 10</a:t>
            </a:r>
            <a:r>
              <a:rPr lang="en-US" baseline="30000"/>
              <a:t>33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 (extensions to 10</a:t>
            </a:r>
            <a:r>
              <a:rPr lang="en-US" baseline="30000"/>
              <a:t>34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 and beyond are being considered)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351897" y="5170488"/>
            <a:ext cx="428625" cy="223837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353425" y="4344988"/>
            <a:ext cx="430213" cy="225425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351838" y="3962400"/>
            <a:ext cx="428625" cy="225425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sp>
        <p:nvSpPr>
          <p:cNvPr id="14" name="TextBox 84"/>
          <p:cNvSpPr txBox="1">
            <a:spLocks noChangeArrowheads="1"/>
          </p:cNvSpPr>
          <p:nvPr/>
        </p:nvSpPr>
        <p:spPr bwMode="auto">
          <a:xfrm>
            <a:off x="6784875" y="3107760"/>
            <a:ext cx="1987250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800080"/>
                </a:solidFill>
              </a:rPr>
              <a:t>F. Zimmermann</a:t>
            </a:r>
            <a:endParaRPr lang="en-US" sz="18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2070100"/>
            <a:ext cx="91408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1431925" y="233363"/>
            <a:ext cx="6530975" cy="387350"/>
          </a:xfrm>
        </p:spPr>
        <p:txBody>
          <a:bodyPr/>
          <a:lstStyle/>
          <a:p>
            <a:r>
              <a:rPr lang="en-US" sz="3200" b="0">
                <a:solidFill>
                  <a:srgbClr val="00B050"/>
                </a:solidFill>
                <a:latin typeface="Arial Unicode MS" charset="0"/>
              </a:rPr>
              <a:t>Vertical Separation of Arcs </a:t>
            </a:r>
          </a:p>
        </p:txBody>
      </p:sp>
      <p:sp>
        <p:nvSpPr>
          <p:cNvPr id="81924" name="TextBox 153"/>
          <p:cNvSpPr txBox="1">
            <a:spLocks noChangeArrowheads="1"/>
          </p:cNvSpPr>
          <p:nvPr/>
        </p:nvSpPr>
        <p:spPr bwMode="auto">
          <a:xfrm>
            <a:off x="7994650" y="2671763"/>
            <a:ext cx="1236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Arc 1 (10 GeV)</a:t>
            </a:r>
          </a:p>
        </p:txBody>
      </p:sp>
      <p:sp>
        <p:nvSpPr>
          <p:cNvPr id="81925" name="TextBox 154"/>
          <p:cNvSpPr txBox="1">
            <a:spLocks noChangeArrowheads="1"/>
          </p:cNvSpPr>
          <p:nvPr/>
        </p:nvSpPr>
        <p:spPr bwMode="auto">
          <a:xfrm>
            <a:off x="7977188" y="3244850"/>
            <a:ext cx="1203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Arc 3 (30 GeV)</a:t>
            </a:r>
          </a:p>
        </p:txBody>
      </p:sp>
      <p:sp>
        <p:nvSpPr>
          <p:cNvPr id="81926" name="TextBox 155"/>
          <p:cNvSpPr txBox="1">
            <a:spLocks noChangeArrowheads="1"/>
          </p:cNvSpPr>
          <p:nvPr/>
        </p:nvSpPr>
        <p:spPr bwMode="auto">
          <a:xfrm>
            <a:off x="7934325" y="3783013"/>
            <a:ext cx="1209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Arc 5 (50 GeV)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23838"/>
            <a:ext cx="6708775" cy="38735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rgbClr val="00B050"/>
                </a:solidFill>
                <a:latin typeface="Arial" charset="0"/>
              </a:rPr>
              <a:t>Arc 1 Optics (10 GeV)</a:t>
            </a:r>
          </a:p>
        </p:txBody>
      </p:sp>
      <p:sp>
        <p:nvSpPr>
          <p:cNvPr id="82947" name="Text Box 9"/>
          <p:cNvSpPr txBox="1">
            <a:spLocks noChangeArrowheads="1"/>
          </p:cNvSpPr>
          <p:nvPr/>
        </p:nvSpPr>
        <p:spPr bwMode="auto">
          <a:xfrm>
            <a:off x="965200" y="4718050"/>
            <a:ext cx="661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doglegs</a:t>
            </a:r>
          </a:p>
        </p:txBody>
      </p:sp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4022725" y="4757738"/>
            <a:ext cx="13604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58 FMC cells</a:t>
            </a:r>
          </a:p>
        </p:txBody>
      </p:sp>
      <p:sp>
        <p:nvSpPr>
          <p:cNvPr id="82949" name="AutoShape 3"/>
          <p:cNvSpPr>
            <a:spLocks/>
          </p:cNvSpPr>
          <p:nvPr/>
        </p:nvSpPr>
        <p:spPr bwMode="auto">
          <a:xfrm rot="16200000" flipV="1">
            <a:off x="4459287" y="2665413"/>
            <a:ext cx="225425" cy="4044950"/>
          </a:xfrm>
          <a:prstGeom prst="leftBrace">
            <a:avLst>
              <a:gd name="adj1" fmla="val 163404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50" name="AutoShape 3"/>
          <p:cNvSpPr>
            <a:spLocks/>
          </p:cNvSpPr>
          <p:nvPr/>
        </p:nvSpPr>
        <p:spPr bwMode="auto">
          <a:xfrm rot="16200000" flipV="1">
            <a:off x="521494" y="4296569"/>
            <a:ext cx="177800" cy="747712"/>
          </a:xfrm>
          <a:prstGeom prst="leftBrace">
            <a:avLst>
              <a:gd name="adj1" fmla="val 160777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51" name="Text Box 9"/>
          <p:cNvSpPr txBox="1">
            <a:spLocks noChangeArrowheads="1"/>
          </p:cNvSpPr>
          <p:nvPr/>
        </p:nvSpPr>
        <p:spPr bwMode="auto">
          <a:xfrm>
            <a:off x="1524000" y="4743450"/>
            <a:ext cx="1073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dis. sup. cell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3946525" y="5184775"/>
            <a:ext cx="204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800080"/>
                </a:solidFill>
              </a:rPr>
              <a:t>180 deg. Arc</a:t>
            </a:r>
          </a:p>
        </p:txBody>
      </p:sp>
      <p:grpSp>
        <p:nvGrpSpPr>
          <p:cNvPr id="82953" name="Group 6"/>
          <p:cNvGrpSpPr>
            <a:grpSpLocks noChangeAspect="1"/>
          </p:cNvGrpSpPr>
          <p:nvPr/>
        </p:nvGrpSpPr>
        <p:grpSpPr bwMode="auto">
          <a:xfrm>
            <a:off x="103188" y="1422400"/>
            <a:ext cx="4454525" cy="3149600"/>
            <a:chOff x="89" y="671"/>
            <a:chExt cx="3199" cy="2262"/>
          </a:xfrm>
        </p:grpSpPr>
        <p:sp>
          <p:nvSpPr>
            <p:cNvPr id="83075" name="AutoShape 5"/>
            <p:cNvSpPr>
              <a:spLocks noChangeAspect="1" noChangeArrowheads="1" noTextEdit="1"/>
            </p:cNvSpPr>
            <p:nvPr/>
          </p:nvSpPr>
          <p:spPr bwMode="auto">
            <a:xfrm>
              <a:off x="90" y="671"/>
              <a:ext cx="3162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6" name="Rectangle 7"/>
            <p:cNvSpPr>
              <a:spLocks noChangeArrowheads="1"/>
            </p:cNvSpPr>
            <p:nvPr/>
          </p:nvSpPr>
          <p:spPr bwMode="auto">
            <a:xfrm>
              <a:off x="90" y="671"/>
              <a:ext cx="3162" cy="2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7" name="Rectangle 8"/>
            <p:cNvSpPr>
              <a:spLocks noChangeArrowheads="1"/>
            </p:cNvSpPr>
            <p:nvPr/>
          </p:nvSpPr>
          <p:spPr bwMode="auto">
            <a:xfrm>
              <a:off x="162" y="815"/>
              <a:ext cx="3018" cy="196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8" name="Rectangle 9"/>
            <p:cNvSpPr>
              <a:spLocks noChangeArrowheads="1"/>
            </p:cNvSpPr>
            <p:nvPr/>
          </p:nvSpPr>
          <p:spPr bwMode="auto">
            <a:xfrm>
              <a:off x="3072" y="2795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230</a:t>
              </a:r>
              <a:endParaRPr lang="en-US"/>
            </a:p>
          </p:txBody>
        </p:sp>
        <p:sp>
          <p:nvSpPr>
            <p:cNvPr id="83079" name="Rectangle 10"/>
            <p:cNvSpPr>
              <a:spLocks noChangeArrowheads="1"/>
            </p:cNvSpPr>
            <p:nvPr/>
          </p:nvSpPr>
          <p:spPr bwMode="auto">
            <a:xfrm>
              <a:off x="162" y="2795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3080" name="Rectangle 12"/>
            <p:cNvSpPr>
              <a:spLocks noChangeArrowheads="1"/>
            </p:cNvSpPr>
            <p:nvPr/>
          </p:nvSpPr>
          <p:spPr bwMode="auto">
            <a:xfrm>
              <a:off x="210" y="749"/>
              <a:ext cx="48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3081" name="Rectangle 13"/>
            <p:cNvSpPr>
              <a:spLocks noChangeArrowheads="1"/>
            </p:cNvSpPr>
            <p:nvPr/>
          </p:nvSpPr>
          <p:spPr bwMode="auto">
            <a:xfrm rot="-5400000">
              <a:off x="59" y="791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3082" name="Rectangle 14"/>
            <p:cNvSpPr>
              <a:spLocks noChangeArrowheads="1"/>
            </p:cNvSpPr>
            <p:nvPr/>
          </p:nvSpPr>
          <p:spPr bwMode="auto">
            <a:xfrm rot="-5400000">
              <a:off x="101" y="2699"/>
              <a:ext cx="7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3083" name="Rectangle 15"/>
            <p:cNvSpPr>
              <a:spLocks noChangeArrowheads="1"/>
            </p:cNvSpPr>
            <p:nvPr/>
          </p:nvSpPr>
          <p:spPr bwMode="auto">
            <a:xfrm rot="-5400000">
              <a:off x="3168" y="802"/>
              <a:ext cx="13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3084" name="Rectangle 16"/>
            <p:cNvSpPr>
              <a:spLocks noChangeArrowheads="1"/>
            </p:cNvSpPr>
            <p:nvPr/>
          </p:nvSpPr>
          <p:spPr bwMode="auto">
            <a:xfrm rot="-5400000">
              <a:off x="3156" y="2656"/>
              <a:ext cx="16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3085" name="Rectangle 17"/>
            <p:cNvSpPr>
              <a:spLocks noChangeArrowheads="1"/>
            </p:cNvSpPr>
            <p:nvPr/>
          </p:nvSpPr>
          <p:spPr bwMode="auto">
            <a:xfrm rot="-5400000">
              <a:off x="-133" y="1673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3086" name="Rectangle 18"/>
            <p:cNvSpPr>
              <a:spLocks noChangeArrowheads="1"/>
            </p:cNvSpPr>
            <p:nvPr/>
          </p:nvSpPr>
          <p:spPr bwMode="auto">
            <a:xfrm rot="-5400000">
              <a:off x="2982" y="1690"/>
              <a:ext cx="51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3087" name="Line 19"/>
            <p:cNvSpPr>
              <a:spLocks noChangeShapeType="1"/>
            </p:cNvSpPr>
            <p:nvPr/>
          </p:nvSpPr>
          <p:spPr bwMode="auto">
            <a:xfrm flipH="1">
              <a:off x="3156" y="100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8" name="Line 20"/>
            <p:cNvSpPr>
              <a:spLocks noChangeShapeType="1"/>
            </p:cNvSpPr>
            <p:nvPr/>
          </p:nvSpPr>
          <p:spPr bwMode="auto">
            <a:xfrm>
              <a:off x="162" y="100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9" name="Line 21"/>
            <p:cNvSpPr>
              <a:spLocks noChangeShapeType="1"/>
            </p:cNvSpPr>
            <p:nvPr/>
          </p:nvSpPr>
          <p:spPr bwMode="auto">
            <a:xfrm flipV="1">
              <a:off x="462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0" name="Line 22"/>
            <p:cNvSpPr>
              <a:spLocks noChangeShapeType="1"/>
            </p:cNvSpPr>
            <p:nvPr/>
          </p:nvSpPr>
          <p:spPr bwMode="auto">
            <a:xfrm>
              <a:off x="462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1" name="Line 23"/>
            <p:cNvSpPr>
              <a:spLocks noChangeShapeType="1"/>
            </p:cNvSpPr>
            <p:nvPr/>
          </p:nvSpPr>
          <p:spPr bwMode="auto">
            <a:xfrm flipH="1">
              <a:off x="3156" y="120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2" name="Line 24"/>
            <p:cNvSpPr>
              <a:spLocks noChangeShapeType="1"/>
            </p:cNvSpPr>
            <p:nvPr/>
          </p:nvSpPr>
          <p:spPr bwMode="auto">
            <a:xfrm>
              <a:off x="162" y="120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3" name="Line 25"/>
            <p:cNvSpPr>
              <a:spLocks noChangeShapeType="1"/>
            </p:cNvSpPr>
            <p:nvPr/>
          </p:nvSpPr>
          <p:spPr bwMode="auto">
            <a:xfrm flipV="1">
              <a:off x="762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4" name="Line 26"/>
            <p:cNvSpPr>
              <a:spLocks noChangeShapeType="1"/>
            </p:cNvSpPr>
            <p:nvPr/>
          </p:nvSpPr>
          <p:spPr bwMode="auto">
            <a:xfrm>
              <a:off x="762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5" name="Line 27"/>
            <p:cNvSpPr>
              <a:spLocks noChangeShapeType="1"/>
            </p:cNvSpPr>
            <p:nvPr/>
          </p:nvSpPr>
          <p:spPr bwMode="auto">
            <a:xfrm flipH="1">
              <a:off x="3156" y="14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6" name="Line 28"/>
            <p:cNvSpPr>
              <a:spLocks noChangeShapeType="1"/>
            </p:cNvSpPr>
            <p:nvPr/>
          </p:nvSpPr>
          <p:spPr bwMode="auto">
            <a:xfrm>
              <a:off x="162" y="14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7" name="Line 29"/>
            <p:cNvSpPr>
              <a:spLocks noChangeShapeType="1"/>
            </p:cNvSpPr>
            <p:nvPr/>
          </p:nvSpPr>
          <p:spPr bwMode="auto">
            <a:xfrm flipV="1">
              <a:off x="1062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8" name="Line 30"/>
            <p:cNvSpPr>
              <a:spLocks noChangeShapeType="1"/>
            </p:cNvSpPr>
            <p:nvPr/>
          </p:nvSpPr>
          <p:spPr bwMode="auto">
            <a:xfrm>
              <a:off x="1062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9" name="Line 31"/>
            <p:cNvSpPr>
              <a:spLocks noChangeShapeType="1"/>
            </p:cNvSpPr>
            <p:nvPr/>
          </p:nvSpPr>
          <p:spPr bwMode="auto">
            <a:xfrm flipH="1">
              <a:off x="3156" y="16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0" name="Line 32"/>
            <p:cNvSpPr>
              <a:spLocks noChangeShapeType="1"/>
            </p:cNvSpPr>
            <p:nvPr/>
          </p:nvSpPr>
          <p:spPr bwMode="auto">
            <a:xfrm>
              <a:off x="162" y="16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1" name="Line 33"/>
            <p:cNvSpPr>
              <a:spLocks noChangeShapeType="1"/>
            </p:cNvSpPr>
            <p:nvPr/>
          </p:nvSpPr>
          <p:spPr bwMode="auto">
            <a:xfrm flipV="1">
              <a:off x="1368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2" name="Line 34"/>
            <p:cNvSpPr>
              <a:spLocks noChangeShapeType="1"/>
            </p:cNvSpPr>
            <p:nvPr/>
          </p:nvSpPr>
          <p:spPr bwMode="auto">
            <a:xfrm>
              <a:off x="1368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3" name="Line 35"/>
            <p:cNvSpPr>
              <a:spLocks noChangeShapeType="1"/>
            </p:cNvSpPr>
            <p:nvPr/>
          </p:nvSpPr>
          <p:spPr bwMode="auto">
            <a:xfrm flipH="1">
              <a:off x="3156" y="179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4" name="Line 36"/>
            <p:cNvSpPr>
              <a:spLocks noChangeShapeType="1"/>
            </p:cNvSpPr>
            <p:nvPr/>
          </p:nvSpPr>
          <p:spPr bwMode="auto">
            <a:xfrm>
              <a:off x="162" y="179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5" name="Line 37"/>
            <p:cNvSpPr>
              <a:spLocks noChangeShapeType="1"/>
            </p:cNvSpPr>
            <p:nvPr/>
          </p:nvSpPr>
          <p:spPr bwMode="auto">
            <a:xfrm flipV="1">
              <a:off x="1668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6" name="Line 38"/>
            <p:cNvSpPr>
              <a:spLocks noChangeShapeType="1"/>
            </p:cNvSpPr>
            <p:nvPr/>
          </p:nvSpPr>
          <p:spPr bwMode="auto">
            <a:xfrm>
              <a:off x="1668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7" name="Line 39"/>
            <p:cNvSpPr>
              <a:spLocks noChangeShapeType="1"/>
            </p:cNvSpPr>
            <p:nvPr/>
          </p:nvSpPr>
          <p:spPr bwMode="auto">
            <a:xfrm flipH="1">
              <a:off x="3156" y="199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8" name="Line 40"/>
            <p:cNvSpPr>
              <a:spLocks noChangeShapeType="1"/>
            </p:cNvSpPr>
            <p:nvPr/>
          </p:nvSpPr>
          <p:spPr bwMode="auto">
            <a:xfrm>
              <a:off x="162" y="199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9" name="Line 41"/>
            <p:cNvSpPr>
              <a:spLocks noChangeShapeType="1"/>
            </p:cNvSpPr>
            <p:nvPr/>
          </p:nvSpPr>
          <p:spPr bwMode="auto">
            <a:xfrm flipV="1">
              <a:off x="1968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0" name="Line 42"/>
            <p:cNvSpPr>
              <a:spLocks noChangeShapeType="1"/>
            </p:cNvSpPr>
            <p:nvPr/>
          </p:nvSpPr>
          <p:spPr bwMode="auto">
            <a:xfrm>
              <a:off x="1968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1" name="Line 43"/>
            <p:cNvSpPr>
              <a:spLocks noChangeShapeType="1"/>
            </p:cNvSpPr>
            <p:nvPr/>
          </p:nvSpPr>
          <p:spPr bwMode="auto">
            <a:xfrm flipH="1">
              <a:off x="3156" y="21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2" name="Line 44"/>
            <p:cNvSpPr>
              <a:spLocks noChangeShapeType="1"/>
            </p:cNvSpPr>
            <p:nvPr/>
          </p:nvSpPr>
          <p:spPr bwMode="auto">
            <a:xfrm>
              <a:off x="162" y="21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3" name="Line 45"/>
            <p:cNvSpPr>
              <a:spLocks noChangeShapeType="1"/>
            </p:cNvSpPr>
            <p:nvPr/>
          </p:nvSpPr>
          <p:spPr bwMode="auto">
            <a:xfrm flipV="1">
              <a:off x="2274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4" name="Line 46"/>
            <p:cNvSpPr>
              <a:spLocks noChangeShapeType="1"/>
            </p:cNvSpPr>
            <p:nvPr/>
          </p:nvSpPr>
          <p:spPr bwMode="auto">
            <a:xfrm>
              <a:off x="2274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5" name="Line 47"/>
            <p:cNvSpPr>
              <a:spLocks noChangeShapeType="1"/>
            </p:cNvSpPr>
            <p:nvPr/>
          </p:nvSpPr>
          <p:spPr bwMode="auto">
            <a:xfrm flipH="1">
              <a:off x="3156" y="23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6" name="Line 48"/>
            <p:cNvSpPr>
              <a:spLocks noChangeShapeType="1"/>
            </p:cNvSpPr>
            <p:nvPr/>
          </p:nvSpPr>
          <p:spPr bwMode="auto">
            <a:xfrm>
              <a:off x="162" y="239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7" name="Line 49"/>
            <p:cNvSpPr>
              <a:spLocks noChangeShapeType="1"/>
            </p:cNvSpPr>
            <p:nvPr/>
          </p:nvSpPr>
          <p:spPr bwMode="auto">
            <a:xfrm flipV="1">
              <a:off x="2574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8" name="Line 50"/>
            <p:cNvSpPr>
              <a:spLocks noChangeShapeType="1"/>
            </p:cNvSpPr>
            <p:nvPr/>
          </p:nvSpPr>
          <p:spPr bwMode="auto">
            <a:xfrm>
              <a:off x="2574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9" name="Line 51"/>
            <p:cNvSpPr>
              <a:spLocks noChangeShapeType="1"/>
            </p:cNvSpPr>
            <p:nvPr/>
          </p:nvSpPr>
          <p:spPr bwMode="auto">
            <a:xfrm flipH="1">
              <a:off x="3156" y="259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0" name="Line 52"/>
            <p:cNvSpPr>
              <a:spLocks noChangeShapeType="1"/>
            </p:cNvSpPr>
            <p:nvPr/>
          </p:nvSpPr>
          <p:spPr bwMode="auto">
            <a:xfrm>
              <a:off x="162" y="259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1" name="Line 53"/>
            <p:cNvSpPr>
              <a:spLocks noChangeShapeType="1"/>
            </p:cNvSpPr>
            <p:nvPr/>
          </p:nvSpPr>
          <p:spPr bwMode="auto">
            <a:xfrm flipV="1">
              <a:off x="2874" y="276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2" name="Line 54"/>
            <p:cNvSpPr>
              <a:spLocks noChangeShapeType="1"/>
            </p:cNvSpPr>
            <p:nvPr/>
          </p:nvSpPr>
          <p:spPr bwMode="auto">
            <a:xfrm>
              <a:off x="2874" y="81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3" name="Freeform 55"/>
            <p:cNvSpPr>
              <a:spLocks/>
            </p:cNvSpPr>
            <p:nvPr/>
          </p:nvSpPr>
          <p:spPr bwMode="auto">
            <a:xfrm>
              <a:off x="162" y="2405"/>
              <a:ext cx="3018" cy="372"/>
            </a:xfrm>
            <a:custGeom>
              <a:avLst/>
              <a:gdLst>
                <a:gd name="T0" fmla="*/ 678 w 3018"/>
                <a:gd name="T1" fmla="*/ 36 h 372"/>
                <a:gd name="T2" fmla="*/ 1362 w 3018"/>
                <a:gd name="T3" fmla="*/ 282 h 372"/>
                <a:gd name="T4" fmla="*/ 2040 w 3018"/>
                <a:gd name="T5" fmla="*/ 324 h 372"/>
                <a:gd name="T6" fmla="*/ 2718 w 3018"/>
                <a:gd name="T7" fmla="*/ 354 h 372"/>
                <a:gd name="T8" fmla="*/ 3018 w 3018"/>
                <a:gd name="T9" fmla="*/ 354 h 372"/>
                <a:gd name="T10" fmla="*/ 3018 w 3018"/>
                <a:gd name="T11" fmla="*/ 372 h 372"/>
                <a:gd name="T12" fmla="*/ 3018 w 3018"/>
                <a:gd name="T13" fmla="*/ 372 h 372"/>
                <a:gd name="T14" fmla="*/ 3018 w 3018"/>
                <a:gd name="T15" fmla="*/ 372 h 372"/>
                <a:gd name="T16" fmla="*/ 3018 w 3018"/>
                <a:gd name="T17" fmla="*/ 372 h 372"/>
                <a:gd name="T18" fmla="*/ 3018 w 3018"/>
                <a:gd name="T19" fmla="*/ 372 h 372"/>
                <a:gd name="T20" fmla="*/ 3018 w 3018"/>
                <a:gd name="T21" fmla="*/ 354 h 372"/>
                <a:gd name="T22" fmla="*/ 3018 w 3018"/>
                <a:gd name="T23" fmla="*/ 354 h 372"/>
                <a:gd name="T24" fmla="*/ 3018 w 3018"/>
                <a:gd name="T25" fmla="*/ 324 h 372"/>
                <a:gd name="T26" fmla="*/ 3018 w 3018"/>
                <a:gd name="T27" fmla="*/ 324 h 372"/>
                <a:gd name="T28" fmla="*/ 3018 w 3018"/>
                <a:gd name="T29" fmla="*/ 276 h 372"/>
                <a:gd name="T30" fmla="*/ 3018 w 3018"/>
                <a:gd name="T31" fmla="*/ 276 h 372"/>
                <a:gd name="T32" fmla="*/ 3018 w 3018"/>
                <a:gd name="T33" fmla="*/ 222 h 372"/>
                <a:gd name="T34" fmla="*/ 3018 w 3018"/>
                <a:gd name="T35" fmla="*/ 150 h 372"/>
                <a:gd name="T36" fmla="*/ 3018 w 3018"/>
                <a:gd name="T37" fmla="*/ 150 h 372"/>
                <a:gd name="T38" fmla="*/ 3018 w 3018"/>
                <a:gd name="T39" fmla="*/ 96 h 372"/>
                <a:gd name="T40" fmla="*/ 3018 w 3018"/>
                <a:gd name="T41" fmla="*/ 96 h 372"/>
                <a:gd name="T42" fmla="*/ 3018 w 3018"/>
                <a:gd name="T43" fmla="*/ 90 h 372"/>
                <a:gd name="T44" fmla="*/ 3018 w 3018"/>
                <a:gd name="T45" fmla="*/ 90 h 372"/>
                <a:gd name="T46" fmla="*/ 3018 w 3018"/>
                <a:gd name="T47" fmla="*/ 102 h 372"/>
                <a:gd name="T48" fmla="*/ 3018 w 3018"/>
                <a:gd name="T49" fmla="*/ 102 h 372"/>
                <a:gd name="T50" fmla="*/ 3018 w 3018"/>
                <a:gd name="T51" fmla="*/ 114 h 372"/>
                <a:gd name="T52" fmla="*/ 3018 w 3018"/>
                <a:gd name="T53" fmla="*/ 126 h 372"/>
                <a:gd name="T54" fmla="*/ 3018 w 3018"/>
                <a:gd name="T55" fmla="*/ 126 h 372"/>
                <a:gd name="T56" fmla="*/ 3018 w 3018"/>
                <a:gd name="T57" fmla="*/ 138 h 372"/>
                <a:gd name="T58" fmla="*/ 3018 w 3018"/>
                <a:gd name="T59" fmla="*/ 138 h 372"/>
                <a:gd name="T60" fmla="*/ 3018 w 3018"/>
                <a:gd name="T61" fmla="*/ 144 h 372"/>
                <a:gd name="T62" fmla="*/ 3018 w 3018"/>
                <a:gd name="T63" fmla="*/ 144 h 372"/>
                <a:gd name="T64" fmla="*/ 3018 w 3018"/>
                <a:gd name="T65" fmla="*/ 156 h 372"/>
                <a:gd name="T66" fmla="*/ 3018 w 3018"/>
                <a:gd name="T67" fmla="*/ 168 h 372"/>
                <a:gd name="T68" fmla="*/ 3018 w 3018"/>
                <a:gd name="T69" fmla="*/ 168 h 372"/>
                <a:gd name="T70" fmla="*/ 3018 w 3018"/>
                <a:gd name="T71" fmla="*/ 168 h 372"/>
                <a:gd name="T72" fmla="*/ 3018 w 3018"/>
                <a:gd name="T73" fmla="*/ 180 h 372"/>
                <a:gd name="T74" fmla="*/ 3018 w 3018"/>
                <a:gd name="T75" fmla="*/ 192 h 372"/>
                <a:gd name="T76" fmla="*/ 3018 w 3018"/>
                <a:gd name="T77" fmla="*/ 192 h 372"/>
                <a:gd name="T78" fmla="*/ 3018 w 3018"/>
                <a:gd name="T79" fmla="*/ 198 h 372"/>
                <a:gd name="T80" fmla="*/ 3018 w 3018"/>
                <a:gd name="T81" fmla="*/ 198 h 372"/>
                <a:gd name="T82" fmla="*/ 3018 w 3018"/>
                <a:gd name="T83" fmla="*/ 210 h 372"/>
                <a:gd name="T84" fmla="*/ 3018 w 3018"/>
                <a:gd name="T85" fmla="*/ 210 h 372"/>
                <a:gd name="T86" fmla="*/ 3018 w 3018"/>
                <a:gd name="T87" fmla="*/ 216 h 372"/>
                <a:gd name="T88" fmla="*/ 3018 w 3018"/>
                <a:gd name="T89" fmla="*/ 222 h 372"/>
                <a:gd name="T90" fmla="*/ 3018 w 3018"/>
                <a:gd name="T91" fmla="*/ 222 h 372"/>
                <a:gd name="T92" fmla="*/ 3018 w 3018"/>
                <a:gd name="T93" fmla="*/ 234 h 372"/>
                <a:gd name="T94" fmla="*/ 3018 w 3018"/>
                <a:gd name="T95" fmla="*/ 234 h 372"/>
                <a:gd name="T96" fmla="*/ 3018 w 3018"/>
                <a:gd name="T97" fmla="*/ 234 h 372"/>
                <a:gd name="T98" fmla="*/ 3018 w 3018"/>
                <a:gd name="T99" fmla="*/ 240 h 372"/>
                <a:gd name="T100" fmla="*/ 3018 w 3018"/>
                <a:gd name="T101" fmla="*/ 252 h 372"/>
                <a:gd name="T102" fmla="*/ 3018 w 3018"/>
                <a:gd name="T103" fmla="*/ 252 h 372"/>
                <a:gd name="T104" fmla="*/ 3018 w 3018"/>
                <a:gd name="T105" fmla="*/ 258 h 372"/>
                <a:gd name="T106" fmla="*/ 3018 w 3018"/>
                <a:gd name="T107" fmla="*/ 258 h 372"/>
                <a:gd name="T108" fmla="*/ 3018 w 3018"/>
                <a:gd name="T109" fmla="*/ 264 h 372"/>
                <a:gd name="T110" fmla="*/ 3018 w 3018"/>
                <a:gd name="T111" fmla="*/ 264 h 372"/>
                <a:gd name="T112" fmla="*/ 3018 w 3018"/>
                <a:gd name="T113" fmla="*/ 270 h 372"/>
                <a:gd name="T114" fmla="*/ 3018 w 3018"/>
                <a:gd name="T115" fmla="*/ 276 h 372"/>
                <a:gd name="T116" fmla="*/ 3018 w 3018"/>
                <a:gd name="T117" fmla="*/ 276 h 372"/>
                <a:gd name="T118" fmla="*/ 3018 w 3018"/>
                <a:gd name="T119" fmla="*/ 282 h 372"/>
                <a:gd name="T120" fmla="*/ 3018 w 3018"/>
                <a:gd name="T121" fmla="*/ 294 h 372"/>
                <a:gd name="T122" fmla="*/ 3018 w 3018"/>
                <a:gd name="T123" fmla="*/ 204 h 372"/>
                <a:gd name="T124" fmla="*/ 3018 w 3018"/>
                <a:gd name="T125" fmla="*/ 312 h 3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8"/>
                <a:gd name="T190" fmla="*/ 0 h 372"/>
                <a:gd name="T191" fmla="*/ 3018 w 3018"/>
                <a:gd name="T192" fmla="*/ 372 h 3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8" h="372">
                  <a:moveTo>
                    <a:pt x="0" y="300"/>
                  </a:moveTo>
                  <a:lnTo>
                    <a:pt x="12" y="306"/>
                  </a:lnTo>
                  <a:lnTo>
                    <a:pt x="18" y="306"/>
                  </a:lnTo>
                  <a:lnTo>
                    <a:pt x="30" y="312"/>
                  </a:lnTo>
                  <a:lnTo>
                    <a:pt x="36" y="312"/>
                  </a:lnTo>
                  <a:lnTo>
                    <a:pt x="42" y="312"/>
                  </a:lnTo>
                  <a:lnTo>
                    <a:pt x="48" y="312"/>
                  </a:lnTo>
                  <a:lnTo>
                    <a:pt x="60" y="312"/>
                  </a:lnTo>
                  <a:lnTo>
                    <a:pt x="72" y="318"/>
                  </a:lnTo>
                  <a:lnTo>
                    <a:pt x="84" y="318"/>
                  </a:lnTo>
                  <a:lnTo>
                    <a:pt x="90" y="318"/>
                  </a:lnTo>
                  <a:lnTo>
                    <a:pt x="96" y="318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20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44" y="318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74" y="318"/>
                  </a:lnTo>
                  <a:lnTo>
                    <a:pt x="180" y="318"/>
                  </a:lnTo>
                  <a:lnTo>
                    <a:pt x="186" y="318"/>
                  </a:lnTo>
                  <a:lnTo>
                    <a:pt x="198" y="300"/>
                  </a:lnTo>
                  <a:lnTo>
                    <a:pt x="210" y="282"/>
                  </a:lnTo>
                  <a:lnTo>
                    <a:pt x="216" y="258"/>
                  </a:lnTo>
                  <a:lnTo>
                    <a:pt x="222" y="240"/>
                  </a:lnTo>
                  <a:lnTo>
                    <a:pt x="234" y="210"/>
                  </a:lnTo>
                  <a:lnTo>
                    <a:pt x="240" y="186"/>
                  </a:lnTo>
                  <a:lnTo>
                    <a:pt x="246" y="150"/>
                  </a:lnTo>
                  <a:lnTo>
                    <a:pt x="258" y="120"/>
                  </a:lnTo>
                  <a:lnTo>
                    <a:pt x="270" y="120"/>
                  </a:lnTo>
                  <a:lnTo>
                    <a:pt x="276" y="150"/>
                  </a:lnTo>
                  <a:lnTo>
                    <a:pt x="288" y="180"/>
                  </a:lnTo>
                  <a:lnTo>
                    <a:pt x="294" y="204"/>
                  </a:lnTo>
                  <a:lnTo>
                    <a:pt x="300" y="234"/>
                  </a:lnTo>
                  <a:lnTo>
                    <a:pt x="312" y="258"/>
                  </a:lnTo>
                  <a:lnTo>
                    <a:pt x="318" y="276"/>
                  </a:lnTo>
                  <a:lnTo>
                    <a:pt x="324" y="294"/>
                  </a:lnTo>
                  <a:lnTo>
                    <a:pt x="342" y="306"/>
                  </a:lnTo>
                  <a:lnTo>
                    <a:pt x="348" y="306"/>
                  </a:lnTo>
                  <a:lnTo>
                    <a:pt x="354" y="306"/>
                  </a:lnTo>
                  <a:lnTo>
                    <a:pt x="360" y="306"/>
                  </a:lnTo>
                  <a:lnTo>
                    <a:pt x="378" y="306"/>
                  </a:lnTo>
                  <a:lnTo>
                    <a:pt x="384" y="306"/>
                  </a:lnTo>
                  <a:lnTo>
                    <a:pt x="390" y="306"/>
                  </a:lnTo>
                  <a:lnTo>
                    <a:pt x="396" y="300"/>
                  </a:lnTo>
                  <a:lnTo>
                    <a:pt x="408" y="300"/>
                  </a:lnTo>
                  <a:lnTo>
                    <a:pt x="414" y="300"/>
                  </a:lnTo>
                  <a:lnTo>
                    <a:pt x="420" y="300"/>
                  </a:lnTo>
                  <a:lnTo>
                    <a:pt x="432" y="294"/>
                  </a:lnTo>
                  <a:lnTo>
                    <a:pt x="438" y="294"/>
                  </a:lnTo>
                  <a:lnTo>
                    <a:pt x="456" y="294"/>
                  </a:lnTo>
                  <a:lnTo>
                    <a:pt x="462" y="288"/>
                  </a:lnTo>
                  <a:lnTo>
                    <a:pt x="468" y="288"/>
                  </a:lnTo>
                  <a:lnTo>
                    <a:pt x="480" y="282"/>
                  </a:lnTo>
                  <a:lnTo>
                    <a:pt x="486" y="282"/>
                  </a:lnTo>
                  <a:lnTo>
                    <a:pt x="492" y="282"/>
                  </a:lnTo>
                  <a:lnTo>
                    <a:pt x="504" y="276"/>
                  </a:lnTo>
                  <a:lnTo>
                    <a:pt x="510" y="276"/>
                  </a:lnTo>
                  <a:lnTo>
                    <a:pt x="516" y="270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6" y="258"/>
                  </a:lnTo>
                  <a:lnTo>
                    <a:pt x="552" y="252"/>
                  </a:lnTo>
                  <a:lnTo>
                    <a:pt x="564" y="222"/>
                  </a:lnTo>
                  <a:lnTo>
                    <a:pt x="576" y="210"/>
                  </a:lnTo>
                  <a:lnTo>
                    <a:pt x="582" y="192"/>
                  </a:lnTo>
                  <a:lnTo>
                    <a:pt x="588" y="180"/>
                  </a:lnTo>
                  <a:lnTo>
                    <a:pt x="600" y="162"/>
                  </a:lnTo>
                  <a:lnTo>
                    <a:pt x="606" y="144"/>
                  </a:lnTo>
                  <a:lnTo>
                    <a:pt x="612" y="126"/>
                  </a:lnTo>
                  <a:lnTo>
                    <a:pt x="624" y="108"/>
                  </a:lnTo>
                  <a:lnTo>
                    <a:pt x="630" y="84"/>
                  </a:lnTo>
                  <a:lnTo>
                    <a:pt x="642" y="66"/>
                  </a:lnTo>
                  <a:lnTo>
                    <a:pt x="648" y="60"/>
                  </a:lnTo>
                  <a:lnTo>
                    <a:pt x="654" y="54"/>
                  </a:lnTo>
                  <a:lnTo>
                    <a:pt x="666" y="42"/>
                  </a:lnTo>
                  <a:lnTo>
                    <a:pt x="678" y="36"/>
                  </a:lnTo>
                  <a:lnTo>
                    <a:pt x="684" y="36"/>
                  </a:lnTo>
                  <a:lnTo>
                    <a:pt x="690" y="30"/>
                  </a:lnTo>
                  <a:lnTo>
                    <a:pt x="702" y="18"/>
                  </a:lnTo>
                  <a:lnTo>
                    <a:pt x="708" y="12"/>
                  </a:lnTo>
                  <a:lnTo>
                    <a:pt x="714" y="6"/>
                  </a:lnTo>
                  <a:lnTo>
                    <a:pt x="726" y="0"/>
                  </a:lnTo>
                  <a:lnTo>
                    <a:pt x="732" y="6"/>
                  </a:lnTo>
                  <a:lnTo>
                    <a:pt x="744" y="18"/>
                  </a:lnTo>
                  <a:lnTo>
                    <a:pt x="750" y="30"/>
                  </a:lnTo>
                  <a:lnTo>
                    <a:pt x="756" y="48"/>
                  </a:lnTo>
                  <a:lnTo>
                    <a:pt x="774" y="72"/>
                  </a:lnTo>
                  <a:lnTo>
                    <a:pt x="780" y="84"/>
                  </a:lnTo>
                  <a:lnTo>
                    <a:pt x="792" y="90"/>
                  </a:lnTo>
                  <a:lnTo>
                    <a:pt x="798" y="102"/>
                  </a:lnTo>
                  <a:lnTo>
                    <a:pt x="804" y="114"/>
                  </a:lnTo>
                  <a:lnTo>
                    <a:pt x="816" y="126"/>
                  </a:lnTo>
                  <a:lnTo>
                    <a:pt x="822" y="132"/>
                  </a:lnTo>
                  <a:lnTo>
                    <a:pt x="834" y="150"/>
                  </a:lnTo>
                  <a:lnTo>
                    <a:pt x="840" y="162"/>
                  </a:lnTo>
                  <a:lnTo>
                    <a:pt x="846" y="168"/>
                  </a:lnTo>
                  <a:lnTo>
                    <a:pt x="852" y="180"/>
                  </a:lnTo>
                  <a:lnTo>
                    <a:pt x="864" y="192"/>
                  </a:lnTo>
                  <a:lnTo>
                    <a:pt x="870" y="198"/>
                  </a:lnTo>
                  <a:lnTo>
                    <a:pt x="876" y="210"/>
                  </a:lnTo>
                  <a:lnTo>
                    <a:pt x="894" y="222"/>
                  </a:lnTo>
                  <a:lnTo>
                    <a:pt x="900" y="228"/>
                  </a:lnTo>
                  <a:lnTo>
                    <a:pt x="906" y="234"/>
                  </a:lnTo>
                  <a:lnTo>
                    <a:pt x="918" y="240"/>
                  </a:lnTo>
                  <a:lnTo>
                    <a:pt x="924" y="240"/>
                  </a:lnTo>
                  <a:lnTo>
                    <a:pt x="936" y="240"/>
                  </a:lnTo>
                  <a:lnTo>
                    <a:pt x="942" y="234"/>
                  </a:lnTo>
                  <a:lnTo>
                    <a:pt x="948" y="234"/>
                  </a:lnTo>
                  <a:lnTo>
                    <a:pt x="960" y="234"/>
                  </a:lnTo>
                  <a:lnTo>
                    <a:pt x="966" y="228"/>
                  </a:lnTo>
                  <a:lnTo>
                    <a:pt x="984" y="228"/>
                  </a:lnTo>
                  <a:lnTo>
                    <a:pt x="990" y="222"/>
                  </a:lnTo>
                  <a:lnTo>
                    <a:pt x="996" y="222"/>
                  </a:lnTo>
                  <a:lnTo>
                    <a:pt x="1002" y="222"/>
                  </a:lnTo>
                  <a:lnTo>
                    <a:pt x="1014" y="216"/>
                  </a:lnTo>
                  <a:lnTo>
                    <a:pt x="1020" y="216"/>
                  </a:lnTo>
                  <a:lnTo>
                    <a:pt x="1026" y="216"/>
                  </a:lnTo>
                  <a:lnTo>
                    <a:pt x="1032" y="210"/>
                  </a:lnTo>
                  <a:lnTo>
                    <a:pt x="1050" y="210"/>
                  </a:lnTo>
                  <a:lnTo>
                    <a:pt x="1050" y="204"/>
                  </a:lnTo>
                  <a:lnTo>
                    <a:pt x="1068" y="204"/>
                  </a:lnTo>
                  <a:lnTo>
                    <a:pt x="1074" y="198"/>
                  </a:lnTo>
                  <a:lnTo>
                    <a:pt x="1080" y="198"/>
                  </a:lnTo>
                  <a:lnTo>
                    <a:pt x="1092" y="192"/>
                  </a:lnTo>
                  <a:lnTo>
                    <a:pt x="1098" y="192"/>
                  </a:lnTo>
                  <a:lnTo>
                    <a:pt x="1104" y="186"/>
                  </a:lnTo>
                  <a:lnTo>
                    <a:pt x="1116" y="186"/>
                  </a:lnTo>
                  <a:lnTo>
                    <a:pt x="1122" y="180"/>
                  </a:lnTo>
                  <a:lnTo>
                    <a:pt x="1128" y="180"/>
                  </a:lnTo>
                  <a:lnTo>
                    <a:pt x="1146" y="174"/>
                  </a:lnTo>
                  <a:lnTo>
                    <a:pt x="1152" y="168"/>
                  </a:lnTo>
                  <a:lnTo>
                    <a:pt x="1158" y="162"/>
                  </a:lnTo>
                  <a:lnTo>
                    <a:pt x="1170" y="162"/>
                  </a:lnTo>
                  <a:lnTo>
                    <a:pt x="1176" y="156"/>
                  </a:lnTo>
                  <a:lnTo>
                    <a:pt x="1182" y="150"/>
                  </a:lnTo>
                  <a:lnTo>
                    <a:pt x="1194" y="150"/>
                  </a:lnTo>
                  <a:lnTo>
                    <a:pt x="1200" y="144"/>
                  </a:lnTo>
                  <a:lnTo>
                    <a:pt x="1206" y="144"/>
                  </a:lnTo>
                  <a:lnTo>
                    <a:pt x="1218" y="138"/>
                  </a:lnTo>
                  <a:lnTo>
                    <a:pt x="1224" y="132"/>
                  </a:lnTo>
                  <a:lnTo>
                    <a:pt x="1242" y="126"/>
                  </a:lnTo>
                  <a:lnTo>
                    <a:pt x="1248" y="120"/>
                  </a:lnTo>
                  <a:lnTo>
                    <a:pt x="1254" y="120"/>
                  </a:lnTo>
                  <a:lnTo>
                    <a:pt x="1260" y="114"/>
                  </a:lnTo>
                  <a:lnTo>
                    <a:pt x="1272" y="108"/>
                  </a:lnTo>
                  <a:lnTo>
                    <a:pt x="1278" y="120"/>
                  </a:lnTo>
                  <a:lnTo>
                    <a:pt x="1284" y="168"/>
                  </a:lnTo>
                  <a:lnTo>
                    <a:pt x="1296" y="234"/>
                  </a:lnTo>
                  <a:lnTo>
                    <a:pt x="1308" y="324"/>
                  </a:lnTo>
                  <a:lnTo>
                    <a:pt x="1314" y="354"/>
                  </a:lnTo>
                  <a:lnTo>
                    <a:pt x="1326" y="372"/>
                  </a:lnTo>
                  <a:lnTo>
                    <a:pt x="1332" y="372"/>
                  </a:lnTo>
                  <a:lnTo>
                    <a:pt x="1338" y="372"/>
                  </a:lnTo>
                  <a:lnTo>
                    <a:pt x="1344" y="354"/>
                  </a:lnTo>
                  <a:lnTo>
                    <a:pt x="1362" y="282"/>
                  </a:lnTo>
                  <a:lnTo>
                    <a:pt x="1368" y="234"/>
                  </a:lnTo>
                  <a:lnTo>
                    <a:pt x="1374" y="168"/>
                  </a:lnTo>
                  <a:lnTo>
                    <a:pt x="1386" y="120"/>
                  </a:lnTo>
                  <a:lnTo>
                    <a:pt x="1392" y="108"/>
                  </a:lnTo>
                  <a:lnTo>
                    <a:pt x="1398" y="126"/>
                  </a:lnTo>
                  <a:lnTo>
                    <a:pt x="1410" y="138"/>
                  </a:lnTo>
                  <a:lnTo>
                    <a:pt x="1416" y="144"/>
                  </a:lnTo>
                  <a:lnTo>
                    <a:pt x="1428" y="162"/>
                  </a:lnTo>
                  <a:lnTo>
                    <a:pt x="1440" y="174"/>
                  </a:lnTo>
                  <a:lnTo>
                    <a:pt x="1446" y="186"/>
                  </a:lnTo>
                  <a:lnTo>
                    <a:pt x="1458" y="198"/>
                  </a:lnTo>
                  <a:lnTo>
                    <a:pt x="1464" y="204"/>
                  </a:lnTo>
                  <a:lnTo>
                    <a:pt x="1470" y="210"/>
                  </a:lnTo>
                  <a:lnTo>
                    <a:pt x="1476" y="222"/>
                  </a:lnTo>
                  <a:lnTo>
                    <a:pt x="1488" y="228"/>
                  </a:lnTo>
                  <a:lnTo>
                    <a:pt x="1494" y="234"/>
                  </a:lnTo>
                  <a:lnTo>
                    <a:pt x="1500" y="246"/>
                  </a:lnTo>
                  <a:lnTo>
                    <a:pt x="1512" y="252"/>
                  </a:lnTo>
                  <a:lnTo>
                    <a:pt x="1524" y="264"/>
                  </a:lnTo>
                  <a:lnTo>
                    <a:pt x="1530" y="270"/>
                  </a:lnTo>
                  <a:lnTo>
                    <a:pt x="1542" y="276"/>
                  </a:lnTo>
                  <a:lnTo>
                    <a:pt x="1548" y="282"/>
                  </a:lnTo>
                  <a:lnTo>
                    <a:pt x="1554" y="288"/>
                  </a:lnTo>
                  <a:lnTo>
                    <a:pt x="1566" y="294"/>
                  </a:lnTo>
                  <a:lnTo>
                    <a:pt x="1572" y="300"/>
                  </a:lnTo>
                  <a:lnTo>
                    <a:pt x="1578" y="306"/>
                  </a:lnTo>
                  <a:lnTo>
                    <a:pt x="1590" y="312"/>
                  </a:lnTo>
                  <a:lnTo>
                    <a:pt x="1602" y="318"/>
                  </a:lnTo>
                  <a:lnTo>
                    <a:pt x="1608" y="324"/>
                  </a:lnTo>
                  <a:lnTo>
                    <a:pt x="1620" y="324"/>
                  </a:lnTo>
                  <a:lnTo>
                    <a:pt x="1626" y="330"/>
                  </a:lnTo>
                  <a:lnTo>
                    <a:pt x="1638" y="330"/>
                  </a:lnTo>
                  <a:lnTo>
                    <a:pt x="1644" y="336"/>
                  </a:lnTo>
                  <a:lnTo>
                    <a:pt x="1650" y="336"/>
                  </a:lnTo>
                  <a:lnTo>
                    <a:pt x="1656" y="342"/>
                  </a:lnTo>
                  <a:lnTo>
                    <a:pt x="1668" y="342"/>
                  </a:lnTo>
                  <a:lnTo>
                    <a:pt x="1674" y="342"/>
                  </a:lnTo>
                  <a:lnTo>
                    <a:pt x="1686" y="342"/>
                  </a:lnTo>
                  <a:lnTo>
                    <a:pt x="1692" y="336"/>
                  </a:lnTo>
                  <a:lnTo>
                    <a:pt x="1704" y="336"/>
                  </a:lnTo>
                  <a:lnTo>
                    <a:pt x="1716" y="330"/>
                  </a:lnTo>
                  <a:lnTo>
                    <a:pt x="1722" y="330"/>
                  </a:lnTo>
                  <a:lnTo>
                    <a:pt x="1728" y="324"/>
                  </a:lnTo>
                  <a:lnTo>
                    <a:pt x="1734" y="318"/>
                  </a:lnTo>
                  <a:lnTo>
                    <a:pt x="1746" y="312"/>
                  </a:lnTo>
                  <a:lnTo>
                    <a:pt x="1752" y="312"/>
                  </a:lnTo>
                  <a:lnTo>
                    <a:pt x="1764" y="306"/>
                  </a:lnTo>
                  <a:lnTo>
                    <a:pt x="1770" y="300"/>
                  </a:lnTo>
                  <a:lnTo>
                    <a:pt x="1782" y="288"/>
                  </a:lnTo>
                  <a:lnTo>
                    <a:pt x="1794" y="282"/>
                  </a:lnTo>
                  <a:lnTo>
                    <a:pt x="1800" y="276"/>
                  </a:lnTo>
                  <a:lnTo>
                    <a:pt x="1812" y="270"/>
                  </a:lnTo>
                  <a:lnTo>
                    <a:pt x="1818" y="264"/>
                  </a:lnTo>
                  <a:lnTo>
                    <a:pt x="1824" y="258"/>
                  </a:lnTo>
                  <a:lnTo>
                    <a:pt x="1830" y="252"/>
                  </a:lnTo>
                  <a:lnTo>
                    <a:pt x="1842" y="240"/>
                  </a:lnTo>
                  <a:lnTo>
                    <a:pt x="1848" y="234"/>
                  </a:lnTo>
                  <a:lnTo>
                    <a:pt x="1854" y="222"/>
                  </a:lnTo>
                  <a:lnTo>
                    <a:pt x="1866" y="216"/>
                  </a:lnTo>
                  <a:lnTo>
                    <a:pt x="1878" y="198"/>
                  </a:lnTo>
                  <a:lnTo>
                    <a:pt x="1884" y="192"/>
                  </a:lnTo>
                  <a:lnTo>
                    <a:pt x="1896" y="180"/>
                  </a:lnTo>
                  <a:lnTo>
                    <a:pt x="1902" y="168"/>
                  </a:lnTo>
                  <a:lnTo>
                    <a:pt x="1914" y="156"/>
                  </a:lnTo>
                  <a:lnTo>
                    <a:pt x="1920" y="144"/>
                  </a:lnTo>
                  <a:lnTo>
                    <a:pt x="1926" y="138"/>
                  </a:lnTo>
                  <a:lnTo>
                    <a:pt x="1932" y="126"/>
                  </a:lnTo>
                  <a:lnTo>
                    <a:pt x="1944" y="114"/>
                  </a:lnTo>
                  <a:lnTo>
                    <a:pt x="1956" y="90"/>
                  </a:lnTo>
                  <a:lnTo>
                    <a:pt x="1962" y="90"/>
                  </a:lnTo>
                  <a:lnTo>
                    <a:pt x="1974" y="150"/>
                  </a:lnTo>
                  <a:lnTo>
                    <a:pt x="1980" y="222"/>
                  </a:lnTo>
                  <a:lnTo>
                    <a:pt x="1986" y="276"/>
                  </a:lnTo>
                  <a:lnTo>
                    <a:pt x="1998" y="324"/>
                  </a:lnTo>
                  <a:lnTo>
                    <a:pt x="2004" y="354"/>
                  </a:lnTo>
                  <a:lnTo>
                    <a:pt x="2010" y="372"/>
                  </a:lnTo>
                  <a:lnTo>
                    <a:pt x="2022" y="372"/>
                  </a:lnTo>
                  <a:lnTo>
                    <a:pt x="2034" y="354"/>
                  </a:lnTo>
                  <a:lnTo>
                    <a:pt x="2040" y="324"/>
                  </a:lnTo>
                  <a:lnTo>
                    <a:pt x="2046" y="276"/>
                  </a:lnTo>
                  <a:lnTo>
                    <a:pt x="2058" y="222"/>
                  </a:lnTo>
                  <a:lnTo>
                    <a:pt x="2064" y="150"/>
                  </a:lnTo>
                  <a:lnTo>
                    <a:pt x="2076" y="90"/>
                  </a:lnTo>
                  <a:lnTo>
                    <a:pt x="2088" y="108"/>
                  </a:lnTo>
                  <a:lnTo>
                    <a:pt x="2094" y="114"/>
                  </a:lnTo>
                  <a:lnTo>
                    <a:pt x="2100" y="126"/>
                  </a:lnTo>
                  <a:lnTo>
                    <a:pt x="2112" y="138"/>
                  </a:lnTo>
                  <a:lnTo>
                    <a:pt x="2118" y="150"/>
                  </a:lnTo>
                  <a:lnTo>
                    <a:pt x="2124" y="156"/>
                  </a:lnTo>
                  <a:lnTo>
                    <a:pt x="2130" y="168"/>
                  </a:lnTo>
                  <a:lnTo>
                    <a:pt x="2142" y="180"/>
                  </a:lnTo>
                  <a:lnTo>
                    <a:pt x="2148" y="192"/>
                  </a:lnTo>
                  <a:lnTo>
                    <a:pt x="2166" y="210"/>
                  </a:lnTo>
                  <a:lnTo>
                    <a:pt x="2172" y="216"/>
                  </a:lnTo>
                  <a:lnTo>
                    <a:pt x="2178" y="222"/>
                  </a:lnTo>
                  <a:lnTo>
                    <a:pt x="2190" y="234"/>
                  </a:lnTo>
                  <a:lnTo>
                    <a:pt x="2196" y="246"/>
                  </a:lnTo>
                  <a:lnTo>
                    <a:pt x="2202" y="252"/>
                  </a:lnTo>
                  <a:lnTo>
                    <a:pt x="2214" y="258"/>
                  </a:lnTo>
                  <a:lnTo>
                    <a:pt x="2220" y="264"/>
                  </a:lnTo>
                  <a:lnTo>
                    <a:pt x="2226" y="270"/>
                  </a:lnTo>
                  <a:lnTo>
                    <a:pt x="2244" y="282"/>
                  </a:lnTo>
                  <a:lnTo>
                    <a:pt x="2244" y="288"/>
                  </a:lnTo>
                  <a:lnTo>
                    <a:pt x="2262" y="294"/>
                  </a:lnTo>
                  <a:lnTo>
                    <a:pt x="2268" y="300"/>
                  </a:lnTo>
                  <a:lnTo>
                    <a:pt x="2274" y="306"/>
                  </a:lnTo>
                  <a:lnTo>
                    <a:pt x="2280" y="312"/>
                  </a:lnTo>
                  <a:lnTo>
                    <a:pt x="2292" y="318"/>
                  </a:lnTo>
                  <a:lnTo>
                    <a:pt x="2298" y="318"/>
                  </a:lnTo>
                  <a:lnTo>
                    <a:pt x="2310" y="324"/>
                  </a:lnTo>
                  <a:lnTo>
                    <a:pt x="2316" y="330"/>
                  </a:lnTo>
                  <a:lnTo>
                    <a:pt x="2322" y="330"/>
                  </a:lnTo>
                  <a:lnTo>
                    <a:pt x="2340" y="336"/>
                  </a:lnTo>
                  <a:lnTo>
                    <a:pt x="2346" y="336"/>
                  </a:lnTo>
                  <a:lnTo>
                    <a:pt x="2352" y="342"/>
                  </a:lnTo>
                  <a:lnTo>
                    <a:pt x="2364" y="342"/>
                  </a:lnTo>
                  <a:lnTo>
                    <a:pt x="2370" y="342"/>
                  </a:lnTo>
                  <a:lnTo>
                    <a:pt x="2376" y="336"/>
                  </a:lnTo>
                  <a:lnTo>
                    <a:pt x="2388" y="336"/>
                  </a:lnTo>
                  <a:lnTo>
                    <a:pt x="2394" y="336"/>
                  </a:lnTo>
                  <a:lnTo>
                    <a:pt x="2400" y="330"/>
                  </a:lnTo>
                  <a:lnTo>
                    <a:pt x="2406" y="330"/>
                  </a:lnTo>
                  <a:lnTo>
                    <a:pt x="2424" y="318"/>
                  </a:lnTo>
                  <a:lnTo>
                    <a:pt x="2442" y="312"/>
                  </a:lnTo>
                  <a:lnTo>
                    <a:pt x="2448" y="306"/>
                  </a:lnTo>
                  <a:lnTo>
                    <a:pt x="2454" y="300"/>
                  </a:lnTo>
                  <a:lnTo>
                    <a:pt x="2466" y="294"/>
                  </a:lnTo>
                  <a:lnTo>
                    <a:pt x="2472" y="288"/>
                  </a:lnTo>
                  <a:lnTo>
                    <a:pt x="2478" y="282"/>
                  </a:lnTo>
                  <a:lnTo>
                    <a:pt x="2490" y="276"/>
                  </a:lnTo>
                  <a:lnTo>
                    <a:pt x="2496" y="270"/>
                  </a:lnTo>
                  <a:lnTo>
                    <a:pt x="2502" y="264"/>
                  </a:lnTo>
                  <a:lnTo>
                    <a:pt x="2520" y="252"/>
                  </a:lnTo>
                  <a:lnTo>
                    <a:pt x="2526" y="240"/>
                  </a:lnTo>
                  <a:lnTo>
                    <a:pt x="2532" y="234"/>
                  </a:lnTo>
                  <a:lnTo>
                    <a:pt x="2544" y="222"/>
                  </a:lnTo>
                  <a:lnTo>
                    <a:pt x="2550" y="216"/>
                  </a:lnTo>
                  <a:lnTo>
                    <a:pt x="2556" y="210"/>
                  </a:lnTo>
                  <a:lnTo>
                    <a:pt x="2568" y="198"/>
                  </a:lnTo>
                  <a:lnTo>
                    <a:pt x="2574" y="192"/>
                  </a:lnTo>
                  <a:lnTo>
                    <a:pt x="2580" y="180"/>
                  </a:lnTo>
                  <a:lnTo>
                    <a:pt x="2592" y="168"/>
                  </a:lnTo>
                  <a:lnTo>
                    <a:pt x="2598" y="156"/>
                  </a:lnTo>
                  <a:lnTo>
                    <a:pt x="2616" y="138"/>
                  </a:lnTo>
                  <a:lnTo>
                    <a:pt x="2622" y="126"/>
                  </a:lnTo>
                  <a:lnTo>
                    <a:pt x="2628" y="114"/>
                  </a:lnTo>
                  <a:lnTo>
                    <a:pt x="2634" y="102"/>
                  </a:lnTo>
                  <a:lnTo>
                    <a:pt x="2646" y="90"/>
                  </a:lnTo>
                  <a:lnTo>
                    <a:pt x="2652" y="96"/>
                  </a:lnTo>
                  <a:lnTo>
                    <a:pt x="2658" y="150"/>
                  </a:lnTo>
                  <a:lnTo>
                    <a:pt x="2676" y="276"/>
                  </a:lnTo>
                  <a:lnTo>
                    <a:pt x="2682" y="324"/>
                  </a:lnTo>
                  <a:lnTo>
                    <a:pt x="2694" y="354"/>
                  </a:lnTo>
                  <a:lnTo>
                    <a:pt x="2700" y="372"/>
                  </a:lnTo>
                  <a:lnTo>
                    <a:pt x="2706" y="372"/>
                  </a:lnTo>
                  <a:lnTo>
                    <a:pt x="2712" y="372"/>
                  </a:lnTo>
                  <a:lnTo>
                    <a:pt x="2718" y="354"/>
                  </a:lnTo>
                  <a:lnTo>
                    <a:pt x="2736" y="276"/>
                  </a:lnTo>
                  <a:lnTo>
                    <a:pt x="2742" y="222"/>
                  </a:lnTo>
                  <a:lnTo>
                    <a:pt x="2754" y="150"/>
                  </a:lnTo>
                  <a:lnTo>
                    <a:pt x="2760" y="102"/>
                  </a:lnTo>
                  <a:lnTo>
                    <a:pt x="2766" y="90"/>
                  </a:lnTo>
                  <a:lnTo>
                    <a:pt x="2772" y="108"/>
                  </a:lnTo>
                  <a:lnTo>
                    <a:pt x="2784" y="114"/>
                  </a:lnTo>
                  <a:lnTo>
                    <a:pt x="2790" y="126"/>
                  </a:lnTo>
                  <a:lnTo>
                    <a:pt x="2802" y="150"/>
                  </a:lnTo>
                  <a:lnTo>
                    <a:pt x="2814" y="156"/>
                  </a:lnTo>
                  <a:lnTo>
                    <a:pt x="2820" y="168"/>
                  </a:lnTo>
                  <a:lnTo>
                    <a:pt x="2832" y="180"/>
                  </a:lnTo>
                  <a:lnTo>
                    <a:pt x="2838" y="192"/>
                  </a:lnTo>
                  <a:lnTo>
                    <a:pt x="2844" y="198"/>
                  </a:lnTo>
                  <a:lnTo>
                    <a:pt x="2850" y="210"/>
                  </a:lnTo>
                  <a:lnTo>
                    <a:pt x="2862" y="216"/>
                  </a:lnTo>
                  <a:lnTo>
                    <a:pt x="2868" y="222"/>
                  </a:lnTo>
                  <a:lnTo>
                    <a:pt x="2880" y="234"/>
                  </a:lnTo>
                  <a:lnTo>
                    <a:pt x="2886" y="246"/>
                  </a:lnTo>
                  <a:lnTo>
                    <a:pt x="2898" y="258"/>
                  </a:lnTo>
                  <a:lnTo>
                    <a:pt x="2910" y="264"/>
                  </a:lnTo>
                  <a:lnTo>
                    <a:pt x="2916" y="270"/>
                  </a:lnTo>
                  <a:lnTo>
                    <a:pt x="2922" y="276"/>
                  </a:lnTo>
                  <a:lnTo>
                    <a:pt x="2928" y="282"/>
                  </a:lnTo>
                  <a:lnTo>
                    <a:pt x="2940" y="288"/>
                  </a:lnTo>
                  <a:lnTo>
                    <a:pt x="2946" y="294"/>
                  </a:lnTo>
                  <a:lnTo>
                    <a:pt x="2952" y="300"/>
                  </a:lnTo>
                  <a:lnTo>
                    <a:pt x="2964" y="306"/>
                  </a:lnTo>
                  <a:lnTo>
                    <a:pt x="2976" y="318"/>
                  </a:lnTo>
                  <a:lnTo>
                    <a:pt x="2982" y="318"/>
                  </a:lnTo>
                  <a:lnTo>
                    <a:pt x="2994" y="324"/>
                  </a:lnTo>
                  <a:lnTo>
                    <a:pt x="3000" y="330"/>
                  </a:lnTo>
                  <a:lnTo>
                    <a:pt x="3012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34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50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8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38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222"/>
                  </a:lnTo>
                  <a:lnTo>
                    <a:pt x="3018" y="276"/>
                  </a:lnTo>
                  <a:lnTo>
                    <a:pt x="3018" y="32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24"/>
                  </a:lnTo>
                  <a:lnTo>
                    <a:pt x="3018" y="276"/>
                  </a:lnTo>
                  <a:lnTo>
                    <a:pt x="3018" y="222"/>
                  </a:lnTo>
                  <a:lnTo>
                    <a:pt x="3018" y="150"/>
                  </a:lnTo>
                  <a:lnTo>
                    <a:pt x="3018" y="102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38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6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6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10"/>
                  </a:lnTo>
                  <a:lnTo>
                    <a:pt x="3018" y="198"/>
                  </a:lnTo>
                  <a:lnTo>
                    <a:pt x="3018" y="192"/>
                  </a:lnTo>
                  <a:lnTo>
                    <a:pt x="3018" y="180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38"/>
                  </a:lnTo>
                  <a:lnTo>
                    <a:pt x="3018" y="132"/>
                  </a:lnTo>
                  <a:lnTo>
                    <a:pt x="3018" y="120"/>
                  </a:lnTo>
                  <a:lnTo>
                    <a:pt x="3018" y="126"/>
                  </a:lnTo>
                  <a:lnTo>
                    <a:pt x="3018" y="168"/>
                  </a:lnTo>
                  <a:lnTo>
                    <a:pt x="3018" y="234"/>
                  </a:lnTo>
                  <a:lnTo>
                    <a:pt x="3018" y="288"/>
                  </a:lnTo>
                  <a:lnTo>
                    <a:pt x="3018" y="32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30"/>
                  </a:lnTo>
                  <a:lnTo>
                    <a:pt x="3018" y="288"/>
                  </a:lnTo>
                  <a:lnTo>
                    <a:pt x="3018" y="174"/>
                  </a:lnTo>
                  <a:lnTo>
                    <a:pt x="3018" y="126"/>
                  </a:lnTo>
                  <a:lnTo>
                    <a:pt x="3018" y="114"/>
                  </a:lnTo>
                  <a:lnTo>
                    <a:pt x="3018" y="120"/>
                  </a:lnTo>
                  <a:lnTo>
                    <a:pt x="3018" y="126"/>
                  </a:lnTo>
                  <a:lnTo>
                    <a:pt x="3018" y="132"/>
                  </a:lnTo>
                  <a:lnTo>
                    <a:pt x="3018" y="144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0"/>
                  </a:lnTo>
                  <a:lnTo>
                    <a:pt x="3018" y="186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04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28"/>
                  </a:lnTo>
                  <a:lnTo>
                    <a:pt x="3018" y="234"/>
                  </a:lnTo>
                  <a:lnTo>
                    <a:pt x="3018" y="240"/>
                  </a:lnTo>
                  <a:lnTo>
                    <a:pt x="3018" y="234"/>
                  </a:lnTo>
                  <a:lnTo>
                    <a:pt x="3018" y="222"/>
                  </a:lnTo>
                  <a:lnTo>
                    <a:pt x="3018" y="216"/>
                  </a:lnTo>
                  <a:lnTo>
                    <a:pt x="3018" y="204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74"/>
                  </a:lnTo>
                  <a:lnTo>
                    <a:pt x="3018" y="162"/>
                  </a:lnTo>
                  <a:lnTo>
                    <a:pt x="3018" y="156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20"/>
                  </a:lnTo>
                  <a:lnTo>
                    <a:pt x="3018" y="108"/>
                  </a:lnTo>
                  <a:lnTo>
                    <a:pt x="3018" y="96"/>
                  </a:lnTo>
                  <a:lnTo>
                    <a:pt x="3018" y="84"/>
                  </a:lnTo>
                  <a:lnTo>
                    <a:pt x="3018" y="72"/>
                  </a:lnTo>
                  <a:lnTo>
                    <a:pt x="3018" y="60"/>
                  </a:lnTo>
                  <a:lnTo>
                    <a:pt x="3018" y="36"/>
                  </a:lnTo>
                  <a:lnTo>
                    <a:pt x="3018" y="24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18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2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66"/>
                  </a:lnTo>
                  <a:lnTo>
                    <a:pt x="3018" y="72"/>
                  </a:lnTo>
                  <a:lnTo>
                    <a:pt x="3018" y="108"/>
                  </a:lnTo>
                  <a:lnTo>
                    <a:pt x="3018" y="126"/>
                  </a:lnTo>
                  <a:lnTo>
                    <a:pt x="3018" y="144"/>
                  </a:lnTo>
                  <a:lnTo>
                    <a:pt x="3018" y="162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210"/>
                  </a:lnTo>
                  <a:lnTo>
                    <a:pt x="3018" y="222"/>
                  </a:lnTo>
                  <a:lnTo>
                    <a:pt x="3018" y="240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0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88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06"/>
                  </a:lnTo>
                  <a:lnTo>
                    <a:pt x="3018" y="276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04"/>
                  </a:lnTo>
                  <a:lnTo>
                    <a:pt x="3018" y="174"/>
                  </a:lnTo>
                  <a:lnTo>
                    <a:pt x="3018" y="144"/>
                  </a:lnTo>
                  <a:lnTo>
                    <a:pt x="3018" y="114"/>
                  </a:lnTo>
                  <a:lnTo>
                    <a:pt x="3018" y="102"/>
                  </a:lnTo>
                  <a:lnTo>
                    <a:pt x="3018" y="150"/>
                  </a:lnTo>
                  <a:lnTo>
                    <a:pt x="3018" y="180"/>
                  </a:lnTo>
                  <a:lnTo>
                    <a:pt x="3018" y="210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82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4" name="Rectangle 56"/>
            <p:cNvSpPr>
              <a:spLocks noChangeArrowheads="1"/>
            </p:cNvSpPr>
            <p:nvPr/>
          </p:nvSpPr>
          <p:spPr bwMode="auto">
            <a:xfrm>
              <a:off x="390" y="2795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3125" name="Freeform 57"/>
            <p:cNvSpPr>
              <a:spLocks/>
            </p:cNvSpPr>
            <p:nvPr/>
          </p:nvSpPr>
          <p:spPr bwMode="auto">
            <a:xfrm>
              <a:off x="162" y="2195"/>
              <a:ext cx="3018" cy="582"/>
            </a:xfrm>
            <a:custGeom>
              <a:avLst/>
              <a:gdLst>
                <a:gd name="T0" fmla="*/ 678 w 3018"/>
                <a:gd name="T1" fmla="*/ 378 h 582"/>
                <a:gd name="T2" fmla="*/ 1362 w 3018"/>
                <a:gd name="T3" fmla="*/ 474 h 582"/>
                <a:gd name="T4" fmla="*/ 2040 w 3018"/>
                <a:gd name="T5" fmla="*/ 444 h 582"/>
                <a:gd name="T6" fmla="*/ 2718 w 3018"/>
                <a:gd name="T7" fmla="*/ 414 h 582"/>
                <a:gd name="T8" fmla="*/ 3018 w 3018"/>
                <a:gd name="T9" fmla="*/ 414 h 582"/>
                <a:gd name="T10" fmla="*/ 3018 w 3018"/>
                <a:gd name="T11" fmla="*/ 372 h 582"/>
                <a:gd name="T12" fmla="*/ 3018 w 3018"/>
                <a:gd name="T13" fmla="*/ 372 h 582"/>
                <a:gd name="T14" fmla="*/ 3018 w 3018"/>
                <a:gd name="T15" fmla="*/ 354 h 582"/>
                <a:gd name="T16" fmla="*/ 3018 w 3018"/>
                <a:gd name="T17" fmla="*/ 372 h 582"/>
                <a:gd name="T18" fmla="*/ 3018 w 3018"/>
                <a:gd name="T19" fmla="*/ 372 h 582"/>
                <a:gd name="T20" fmla="*/ 3018 w 3018"/>
                <a:gd name="T21" fmla="*/ 414 h 582"/>
                <a:gd name="T22" fmla="*/ 3018 w 3018"/>
                <a:gd name="T23" fmla="*/ 414 h 582"/>
                <a:gd name="T24" fmla="*/ 3018 w 3018"/>
                <a:gd name="T25" fmla="*/ 444 h 582"/>
                <a:gd name="T26" fmla="*/ 3018 w 3018"/>
                <a:gd name="T27" fmla="*/ 444 h 582"/>
                <a:gd name="T28" fmla="*/ 3018 w 3018"/>
                <a:gd name="T29" fmla="*/ 480 h 582"/>
                <a:gd name="T30" fmla="*/ 3018 w 3018"/>
                <a:gd name="T31" fmla="*/ 480 h 582"/>
                <a:gd name="T32" fmla="*/ 3018 w 3018"/>
                <a:gd name="T33" fmla="*/ 504 h 582"/>
                <a:gd name="T34" fmla="*/ 3018 w 3018"/>
                <a:gd name="T35" fmla="*/ 528 h 582"/>
                <a:gd name="T36" fmla="*/ 3018 w 3018"/>
                <a:gd name="T37" fmla="*/ 528 h 582"/>
                <a:gd name="T38" fmla="*/ 3018 w 3018"/>
                <a:gd name="T39" fmla="*/ 540 h 582"/>
                <a:gd name="T40" fmla="*/ 3018 w 3018"/>
                <a:gd name="T41" fmla="*/ 540 h 582"/>
                <a:gd name="T42" fmla="*/ 3018 w 3018"/>
                <a:gd name="T43" fmla="*/ 546 h 582"/>
                <a:gd name="T44" fmla="*/ 3018 w 3018"/>
                <a:gd name="T45" fmla="*/ 546 h 582"/>
                <a:gd name="T46" fmla="*/ 3018 w 3018"/>
                <a:gd name="T47" fmla="*/ 546 h 582"/>
                <a:gd name="T48" fmla="*/ 3018 w 3018"/>
                <a:gd name="T49" fmla="*/ 546 h 582"/>
                <a:gd name="T50" fmla="*/ 3018 w 3018"/>
                <a:gd name="T51" fmla="*/ 552 h 582"/>
                <a:gd name="T52" fmla="*/ 3018 w 3018"/>
                <a:gd name="T53" fmla="*/ 552 h 582"/>
                <a:gd name="T54" fmla="*/ 3018 w 3018"/>
                <a:gd name="T55" fmla="*/ 552 h 582"/>
                <a:gd name="T56" fmla="*/ 3018 w 3018"/>
                <a:gd name="T57" fmla="*/ 552 h 582"/>
                <a:gd name="T58" fmla="*/ 3018 w 3018"/>
                <a:gd name="T59" fmla="*/ 552 h 582"/>
                <a:gd name="T60" fmla="*/ 3018 w 3018"/>
                <a:gd name="T61" fmla="*/ 552 h 582"/>
                <a:gd name="T62" fmla="*/ 3018 w 3018"/>
                <a:gd name="T63" fmla="*/ 552 h 582"/>
                <a:gd name="T64" fmla="*/ 3018 w 3018"/>
                <a:gd name="T65" fmla="*/ 552 h 582"/>
                <a:gd name="T66" fmla="*/ 3018 w 3018"/>
                <a:gd name="T67" fmla="*/ 552 h 582"/>
                <a:gd name="T68" fmla="*/ 3018 w 3018"/>
                <a:gd name="T69" fmla="*/ 552 h 582"/>
                <a:gd name="T70" fmla="*/ 3018 w 3018"/>
                <a:gd name="T71" fmla="*/ 552 h 582"/>
                <a:gd name="T72" fmla="*/ 3018 w 3018"/>
                <a:gd name="T73" fmla="*/ 552 h 582"/>
                <a:gd name="T74" fmla="*/ 3018 w 3018"/>
                <a:gd name="T75" fmla="*/ 552 h 582"/>
                <a:gd name="T76" fmla="*/ 3018 w 3018"/>
                <a:gd name="T77" fmla="*/ 552 h 582"/>
                <a:gd name="T78" fmla="*/ 3018 w 3018"/>
                <a:gd name="T79" fmla="*/ 552 h 582"/>
                <a:gd name="T80" fmla="*/ 3018 w 3018"/>
                <a:gd name="T81" fmla="*/ 552 h 582"/>
                <a:gd name="T82" fmla="*/ 3018 w 3018"/>
                <a:gd name="T83" fmla="*/ 552 h 582"/>
                <a:gd name="T84" fmla="*/ 3018 w 3018"/>
                <a:gd name="T85" fmla="*/ 552 h 582"/>
                <a:gd name="T86" fmla="*/ 3018 w 3018"/>
                <a:gd name="T87" fmla="*/ 552 h 582"/>
                <a:gd name="T88" fmla="*/ 3018 w 3018"/>
                <a:gd name="T89" fmla="*/ 552 h 582"/>
                <a:gd name="T90" fmla="*/ 3018 w 3018"/>
                <a:gd name="T91" fmla="*/ 552 h 582"/>
                <a:gd name="T92" fmla="*/ 3018 w 3018"/>
                <a:gd name="T93" fmla="*/ 552 h 582"/>
                <a:gd name="T94" fmla="*/ 3018 w 3018"/>
                <a:gd name="T95" fmla="*/ 546 h 582"/>
                <a:gd name="T96" fmla="*/ 3018 w 3018"/>
                <a:gd name="T97" fmla="*/ 546 h 582"/>
                <a:gd name="T98" fmla="*/ 3018 w 3018"/>
                <a:gd name="T99" fmla="*/ 546 h 582"/>
                <a:gd name="T100" fmla="*/ 3018 w 3018"/>
                <a:gd name="T101" fmla="*/ 546 h 582"/>
                <a:gd name="T102" fmla="*/ 3018 w 3018"/>
                <a:gd name="T103" fmla="*/ 546 h 582"/>
                <a:gd name="T104" fmla="*/ 3018 w 3018"/>
                <a:gd name="T105" fmla="*/ 546 h 582"/>
                <a:gd name="T106" fmla="*/ 3018 w 3018"/>
                <a:gd name="T107" fmla="*/ 546 h 582"/>
                <a:gd name="T108" fmla="*/ 3018 w 3018"/>
                <a:gd name="T109" fmla="*/ 540 h 582"/>
                <a:gd name="T110" fmla="*/ 3018 w 3018"/>
                <a:gd name="T111" fmla="*/ 540 h 582"/>
                <a:gd name="T112" fmla="*/ 3018 w 3018"/>
                <a:gd name="T113" fmla="*/ 540 h 582"/>
                <a:gd name="T114" fmla="*/ 3018 w 3018"/>
                <a:gd name="T115" fmla="*/ 534 h 582"/>
                <a:gd name="T116" fmla="*/ 3018 w 3018"/>
                <a:gd name="T117" fmla="*/ 534 h 582"/>
                <a:gd name="T118" fmla="*/ 3018 w 3018"/>
                <a:gd name="T119" fmla="*/ 534 h 582"/>
                <a:gd name="T120" fmla="*/ 3018 w 3018"/>
                <a:gd name="T121" fmla="*/ 516 h 582"/>
                <a:gd name="T122" fmla="*/ 3018 w 3018"/>
                <a:gd name="T123" fmla="*/ 348 h 582"/>
                <a:gd name="T124" fmla="*/ 3018 w 3018"/>
                <a:gd name="T125" fmla="*/ 12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8"/>
                <a:gd name="T190" fmla="*/ 0 h 582"/>
                <a:gd name="T191" fmla="*/ 3018 w 3018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8" h="582">
                  <a:moveTo>
                    <a:pt x="0" y="294"/>
                  </a:moveTo>
                  <a:lnTo>
                    <a:pt x="12" y="276"/>
                  </a:lnTo>
                  <a:lnTo>
                    <a:pt x="18" y="270"/>
                  </a:lnTo>
                  <a:lnTo>
                    <a:pt x="30" y="25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60" y="228"/>
                  </a:lnTo>
                  <a:lnTo>
                    <a:pt x="72" y="204"/>
                  </a:lnTo>
                  <a:lnTo>
                    <a:pt x="84" y="198"/>
                  </a:lnTo>
                  <a:lnTo>
                    <a:pt x="90" y="186"/>
                  </a:lnTo>
                  <a:lnTo>
                    <a:pt x="96" y="174"/>
                  </a:lnTo>
                  <a:lnTo>
                    <a:pt x="108" y="168"/>
                  </a:lnTo>
                  <a:lnTo>
                    <a:pt x="114" y="156"/>
                  </a:lnTo>
                  <a:lnTo>
                    <a:pt x="120" y="144"/>
                  </a:lnTo>
                  <a:lnTo>
                    <a:pt x="132" y="138"/>
                  </a:lnTo>
                  <a:lnTo>
                    <a:pt x="138" y="126"/>
                  </a:lnTo>
                  <a:lnTo>
                    <a:pt x="144" y="114"/>
                  </a:lnTo>
                  <a:lnTo>
                    <a:pt x="162" y="96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98" y="138"/>
                  </a:lnTo>
                  <a:lnTo>
                    <a:pt x="210" y="234"/>
                  </a:lnTo>
                  <a:lnTo>
                    <a:pt x="216" y="318"/>
                  </a:lnTo>
                  <a:lnTo>
                    <a:pt x="222" y="390"/>
                  </a:lnTo>
                  <a:lnTo>
                    <a:pt x="234" y="450"/>
                  </a:lnTo>
                  <a:lnTo>
                    <a:pt x="240" y="504"/>
                  </a:lnTo>
                  <a:lnTo>
                    <a:pt x="246" y="540"/>
                  </a:lnTo>
                  <a:lnTo>
                    <a:pt x="258" y="564"/>
                  </a:lnTo>
                  <a:lnTo>
                    <a:pt x="270" y="582"/>
                  </a:lnTo>
                  <a:lnTo>
                    <a:pt x="276" y="582"/>
                  </a:lnTo>
                  <a:lnTo>
                    <a:pt x="288" y="570"/>
                  </a:lnTo>
                  <a:lnTo>
                    <a:pt x="294" y="546"/>
                  </a:lnTo>
                  <a:lnTo>
                    <a:pt x="300" y="516"/>
                  </a:lnTo>
                  <a:lnTo>
                    <a:pt x="312" y="474"/>
                  </a:lnTo>
                  <a:lnTo>
                    <a:pt x="318" y="420"/>
                  </a:lnTo>
                  <a:lnTo>
                    <a:pt x="324" y="360"/>
                  </a:lnTo>
                  <a:lnTo>
                    <a:pt x="342" y="300"/>
                  </a:lnTo>
                  <a:lnTo>
                    <a:pt x="348" y="294"/>
                  </a:lnTo>
                  <a:lnTo>
                    <a:pt x="354" y="288"/>
                  </a:lnTo>
                  <a:lnTo>
                    <a:pt x="360" y="276"/>
                  </a:lnTo>
                  <a:lnTo>
                    <a:pt x="378" y="264"/>
                  </a:lnTo>
                  <a:lnTo>
                    <a:pt x="384" y="252"/>
                  </a:lnTo>
                  <a:lnTo>
                    <a:pt x="390" y="246"/>
                  </a:lnTo>
                  <a:lnTo>
                    <a:pt x="396" y="240"/>
                  </a:lnTo>
                  <a:lnTo>
                    <a:pt x="408" y="228"/>
                  </a:lnTo>
                  <a:lnTo>
                    <a:pt x="414" y="222"/>
                  </a:lnTo>
                  <a:lnTo>
                    <a:pt x="420" y="210"/>
                  </a:lnTo>
                  <a:lnTo>
                    <a:pt x="432" y="198"/>
                  </a:lnTo>
                  <a:lnTo>
                    <a:pt x="438" y="192"/>
                  </a:lnTo>
                  <a:lnTo>
                    <a:pt x="456" y="168"/>
                  </a:lnTo>
                  <a:lnTo>
                    <a:pt x="462" y="162"/>
                  </a:lnTo>
                  <a:lnTo>
                    <a:pt x="468" y="150"/>
                  </a:lnTo>
                  <a:lnTo>
                    <a:pt x="480" y="138"/>
                  </a:lnTo>
                  <a:lnTo>
                    <a:pt x="486" y="126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10" y="96"/>
                  </a:lnTo>
                  <a:lnTo>
                    <a:pt x="516" y="90"/>
                  </a:lnTo>
                  <a:lnTo>
                    <a:pt x="534" y="66"/>
                  </a:lnTo>
                  <a:lnTo>
                    <a:pt x="540" y="60"/>
                  </a:lnTo>
                  <a:lnTo>
                    <a:pt x="546" y="54"/>
                  </a:lnTo>
                  <a:lnTo>
                    <a:pt x="552" y="72"/>
                  </a:lnTo>
                  <a:lnTo>
                    <a:pt x="564" y="132"/>
                  </a:lnTo>
                  <a:lnTo>
                    <a:pt x="576" y="156"/>
                  </a:lnTo>
                  <a:lnTo>
                    <a:pt x="582" y="186"/>
                  </a:lnTo>
                  <a:lnTo>
                    <a:pt x="588" y="210"/>
                  </a:lnTo>
                  <a:lnTo>
                    <a:pt x="600" y="234"/>
                  </a:lnTo>
                  <a:lnTo>
                    <a:pt x="606" y="258"/>
                  </a:lnTo>
                  <a:lnTo>
                    <a:pt x="612" y="282"/>
                  </a:lnTo>
                  <a:lnTo>
                    <a:pt x="624" y="300"/>
                  </a:lnTo>
                  <a:lnTo>
                    <a:pt x="630" y="324"/>
                  </a:lnTo>
                  <a:lnTo>
                    <a:pt x="642" y="348"/>
                  </a:lnTo>
                  <a:lnTo>
                    <a:pt x="648" y="354"/>
                  </a:lnTo>
                  <a:lnTo>
                    <a:pt x="654" y="360"/>
                  </a:lnTo>
                  <a:lnTo>
                    <a:pt x="666" y="372"/>
                  </a:lnTo>
                  <a:lnTo>
                    <a:pt x="678" y="378"/>
                  </a:lnTo>
                  <a:lnTo>
                    <a:pt x="684" y="384"/>
                  </a:lnTo>
                  <a:lnTo>
                    <a:pt x="690" y="390"/>
                  </a:lnTo>
                  <a:lnTo>
                    <a:pt x="702" y="402"/>
                  </a:lnTo>
                  <a:lnTo>
                    <a:pt x="708" y="408"/>
                  </a:lnTo>
                  <a:lnTo>
                    <a:pt x="714" y="414"/>
                  </a:lnTo>
                  <a:lnTo>
                    <a:pt x="726" y="420"/>
                  </a:lnTo>
                  <a:lnTo>
                    <a:pt x="732" y="420"/>
                  </a:lnTo>
                  <a:lnTo>
                    <a:pt x="744" y="420"/>
                  </a:lnTo>
                  <a:lnTo>
                    <a:pt x="750" y="414"/>
                  </a:lnTo>
                  <a:lnTo>
                    <a:pt x="756" y="414"/>
                  </a:lnTo>
                  <a:lnTo>
                    <a:pt x="774" y="408"/>
                  </a:lnTo>
                  <a:lnTo>
                    <a:pt x="780" y="408"/>
                  </a:lnTo>
                  <a:lnTo>
                    <a:pt x="792" y="402"/>
                  </a:lnTo>
                  <a:lnTo>
                    <a:pt x="798" y="402"/>
                  </a:lnTo>
                  <a:lnTo>
                    <a:pt x="804" y="396"/>
                  </a:lnTo>
                  <a:lnTo>
                    <a:pt x="816" y="396"/>
                  </a:lnTo>
                  <a:lnTo>
                    <a:pt x="822" y="390"/>
                  </a:lnTo>
                  <a:lnTo>
                    <a:pt x="834" y="384"/>
                  </a:lnTo>
                  <a:lnTo>
                    <a:pt x="840" y="384"/>
                  </a:lnTo>
                  <a:lnTo>
                    <a:pt x="846" y="378"/>
                  </a:lnTo>
                  <a:lnTo>
                    <a:pt x="852" y="378"/>
                  </a:lnTo>
                  <a:lnTo>
                    <a:pt x="864" y="372"/>
                  </a:lnTo>
                  <a:lnTo>
                    <a:pt x="870" y="366"/>
                  </a:lnTo>
                  <a:lnTo>
                    <a:pt x="876" y="366"/>
                  </a:lnTo>
                  <a:lnTo>
                    <a:pt x="894" y="360"/>
                  </a:lnTo>
                  <a:lnTo>
                    <a:pt x="900" y="354"/>
                  </a:lnTo>
                  <a:lnTo>
                    <a:pt x="906" y="348"/>
                  </a:lnTo>
                  <a:lnTo>
                    <a:pt x="918" y="360"/>
                  </a:lnTo>
                  <a:lnTo>
                    <a:pt x="924" y="366"/>
                  </a:lnTo>
                  <a:lnTo>
                    <a:pt x="936" y="378"/>
                  </a:lnTo>
                  <a:lnTo>
                    <a:pt x="942" y="390"/>
                  </a:lnTo>
                  <a:lnTo>
                    <a:pt x="948" y="402"/>
                  </a:lnTo>
                  <a:lnTo>
                    <a:pt x="960" y="408"/>
                  </a:lnTo>
                  <a:lnTo>
                    <a:pt x="966" y="420"/>
                  </a:lnTo>
                  <a:lnTo>
                    <a:pt x="984" y="438"/>
                  </a:lnTo>
                  <a:lnTo>
                    <a:pt x="990" y="450"/>
                  </a:lnTo>
                  <a:lnTo>
                    <a:pt x="996" y="456"/>
                  </a:lnTo>
                  <a:lnTo>
                    <a:pt x="1002" y="462"/>
                  </a:lnTo>
                  <a:lnTo>
                    <a:pt x="1014" y="474"/>
                  </a:lnTo>
                  <a:lnTo>
                    <a:pt x="1020" y="480"/>
                  </a:lnTo>
                  <a:lnTo>
                    <a:pt x="1026" y="486"/>
                  </a:lnTo>
                  <a:lnTo>
                    <a:pt x="1032" y="492"/>
                  </a:lnTo>
                  <a:lnTo>
                    <a:pt x="1050" y="504"/>
                  </a:lnTo>
                  <a:lnTo>
                    <a:pt x="1068" y="516"/>
                  </a:lnTo>
                  <a:lnTo>
                    <a:pt x="1074" y="522"/>
                  </a:lnTo>
                  <a:lnTo>
                    <a:pt x="1080" y="528"/>
                  </a:lnTo>
                  <a:lnTo>
                    <a:pt x="1092" y="534"/>
                  </a:lnTo>
                  <a:lnTo>
                    <a:pt x="1098" y="534"/>
                  </a:lnTo>
                  <a:lnTo>
                    <a:pt x="1104" y="540"/>
                  </a:lnTo>
                  <a:lnTo>
                    <a:pt x="1116" y="546"/>
                  </a:lnTo>
                  <a:lnTo>
                    <a:pt x="1122" y="546"/>
                  </a:lnTo>
                  <a:lnTo>
                    <a:pt x="1128" y="552"/>
                  </a:lnTo>
                  <a:lnTo>
                    <a:pt x="1146" y="552"/>
                  </a:lnTo>
                  <a:lnTo>
                    <a:pt x="1152" y="558"/>
                  </a:lnTo>
                  <a:lnTo>
                    <a:pt x="1158" y="558"/>
                  </a:lnTo>
                  <a:lnTo>
                    <a:pt x="1170" y="558"/>
                  </a:lnTo>
                  <a:lnTo>
                    <a:pt x="1176" y="558"/>
                  </a:lnTo>
                  <a:lnTo>
                    <a:pt x="1182" y="564"/>
                  </a:lnTo>
                  <a:lnTo>
                    <a:pt x="1194" y="564"/>
                  </a:lnTo>
                  <a:lnTo>
                    <a:pt x="1200" y="564"/>
                  </a:lnTo>
                  <a:lnTo>
                    <a:pt x="1206" y="564"/>
                  </a:lnTo>
                  <a:lnTo>
                    <a:pt x="1218" y="558"/>
                  </a:lnTo>
                  <a:lnTo>
                    <a:pt x="1224" y="558"/>
                  </a:lnTo>
                  <a:lnTo>
                    <a:pt x="1242" y="558"/>
                  </a:lnTo>
                  <a:lnTo>
                    <a:pt x="1248" y="552"/>
                  </a:lnTo>
                  <a:lnTo>
                    <a:pt x="1254" y="552"/>
                  </a:lnTo>
                  <a:lnTo>
                    <a:pt x="1260" y="552"/>
                  </a:lnTo>
                  <a:lnTo>
                    <a:pt x="1272" y="546"/>
                  </a:lnTo>
                  <a:lnTo>
                    <a:pt x="1278" y="540"/>
                  </a:lnTo>
                  <a:lnTo>
                    <a:pt x="1284" y="528"/>
                  </a:lnTo>
                  <a:lnTo>
                    <a:pt x="1296" y="504"/>
                  </a:lnTo>
                  <a:lnTo>
                    <a:pt x="1308" y="444"/>
                  </a:lnTo>
                  <a:lnTo>
                    <a:pt x="1314" y="408"/>
                  </a:lnTo>
                  <a:lnTo>
                    <a:pt x="1326" y="372"/>
                  </a:lnTo>
                  <a:lnTo>
                    <a:pt x="1332" y="354"/>
                  </a:lnTo>
                  <a:lnTo>
                    <a:pt x="1338" y="366"/>
                  </a:lnTo>
                  <a:lnTo>
                    <a:pt x="1344" y="408"/>
                  </a:lnTo>
                  <a:lnTo>
                    <a:pt x="1362" y="474"/>
                  </a:lnTo>
                  <a:lnTo>
                    <a:pt x="1368" y="498"/>
                  </a:lnTo>
                  <a:lnTo>
                    <a:pt x="1374" y="522"/>
                  </a:lnTo>
                  <a:lnTo>
                    <a:pt x="1386" y="534"/>
                  </a:lnTo>
                  <a:lnTo>
                    <a:pt x="1392" y="540"/>
                  </a:lnTo>
                  <a:lnTo>
                    <a:pt x="1398" y="540"/>
                  </a:lnTo>
                  <a:lnTo>
                    <a:pt x="1410" y="540"/>
                  </a:lnTo>
                  <a:lnTo>
                    <a:pt x="1416" y="546"/>
                  </a:lnTo>
                  <a:lnTo>
                    <a:pt x="1428" y="546"/>
                  </a:lnTo>
                  <a:lnTo>
                    <a:pt x="1440" y="546"/>
                  </a:lnTo>
                  <a:lnTo>
                    <a:pt x="1446" y="546"/>
                  </a:lnTo>
                  <a:lnTo>
                    <a:pt x="1458" y="546"/>
                  </a:lnTo>
                  <a:lnTo>
                    <a:pt x="1464" y="540"/>
                  </a:lnTo>
                  <a:lnTo>
                    <a:pt x="1470" y="540"/>
                  </a:lnTo>
                  <a:lnTo>
                    <a:pt x="1476" y="540"/>
                  </a:lnTo>
                  <a:lnTo>
                    <a:pt x="1488" y="540"/>
                  </a:lnTo>
                  <a:lnTo>
                    <a:pt x="1494" y="540"/>
                  </a:lnTo>
                  <a:lnTo>
                    <a:pt x="1500" y="540"/>
                  </a:lnTo>
                  <a:lnTo>
                    <a:pt x="1512" y="534"/>
                  </a:lnTo>
                  <a:lnTo>
                    <a:pt x="1524" y="534"/>
                  </a:lnTo>
                  <a:lnTo>
                    <a:pt x="1530" y="528"/>
                  </a:lnTo>
                  <a:lnTo>
                    <a:pt x="1542" y="528"/>
                  </a:lnTo>
                  <a:lnTo>
                    <a:pt x="1548" y="522"/>
                  </a:lnTo>
                  <a:lnTo>
                    <a:pt x="1554" y="522"/>
                  </a:lnTo>
                  <a:lnTo>
                    <a:pt x="1566" y="516"/>
                  </a:lnTo>
                  <a:lnTo>
                    <a:pt x="1572" y="516"/>
                  </a:lnTo>
                  <a:lnTo>
                    <a:pt x="1578" y="510"/>
                  </a:lnTo>
                  <a:lnTo>
                    <a:pt x="1590" y="510"/>
                  </a:lnTo>
                  <a:lnTo>
                    <a:pt x="1602" y="504"/>
                  </a:lnTo>
                  <a:lnTo>
                    <a:pt x="1608" y="498"/>
                  </a:lnTo>
                  <a:lnTo>
                    <a:pt x="1620" y="492"/>
                  </a:lnTo>
                  <a:lnTo>
                    <a:pt x="1626" y="486"/>
                  </a:lnTo>
                  <a:lnTo>
                    <a:pt x="1638" y="486"/>
                  </a:lnTo>
                  <a:lnTo>
                    <a:pt x="1644" y="480"/>
                  </a:lnTo>
                  <a:lnTo>
                    <a:pt x="1650" y="474"/>
                  </a:lnTo>
                  <a:lnTo>
                    <a:pt x="1656" y="468"/>
                  </a:lnTo>
                  <a:lnTo>
                    <a:pt x="1668" y="462"/>
                  </a:lnTo>
                  <a:lnTo>
                    <a:pt x="1674" y="462"/>
                  </a:lnTo>
                  <a:lnTo>
                    <a:pt x="1686" y="462"/>
                  </a:lnTo>
                  <a:lnTo>
                    <a:pt x="1692" y="468"/>
                  </a:lnTo>
                  <a:lnTo>
                    <a:pt x="1704" y="480"/>
                  </a:lnTo>
                  <a:lnTo>
                    <a:pt x="1716" y="486"/>
                  </a:lnTo>
                  <a:lnTo>
                    <a:pt x="1722" y="492"/>
                  </a:lnTo>
                  <a:lnTo>
                    <a:pt x="1728" y="498"/>
                  </a:lnTo>
                  <a:lnTo>
                    <a:pt x="1734" y="504"/>
                  </a:lnTo>
                  <a:lnTo>
                    <a:pt x="1746" y="510"/>
                  </a:lnTo>
                  <a:lnTo>
                    <a:pt x="1752" y="516"/>
                  </a:lnTo>
                  <a:lnTo>
                    <a:pt x="1764" y="516"/>
                  </a:lnTo>
                  <a:lnTo>
                    <a:pt x="1770" y="522"/>
                  </a:lnTo>
                  <a:lnTo>
                    <a:pt x="1782" y="528"/>
                  </a:lnTo>
                  <a:lnTo>
                    <a:pt x="1794" y="534"/>
                  </a:lnTo>
                  <a:lnTo>
                    <a:pt x="1800" y="534"/>
                  </a:lnTo>
                  <a:lnTo>
                    <a:pt x="1812" y="540"/>
                  </a:lnTo>
                  <a:lnTo>
                    <a:pt x="1818" y="540"/>
                  </a:lnTo>
                  <a:lnTo>
                    <a:pt x="1824" y="546"/>
                  </a:lnTo>
                  <a:lnTo>
                    <a:pt x="1830" y="546"/>
                  </a:lnTo>
                  <a:lnTo>
                    <a:pt x="1842" y="546"/>
                  </a:lnTo>
                  <a:lnTo>
                    <a:pt x="1848" y="546"/>
                  </a:lnTo>
                  <a:lnTo>
                    <a:pt x="1854" y="552"/>
                  </a:lnTo>
                  <a:lnTo>
                    <a:pt x="1866" y="552"/>
                  </a:lnTo>
                  <a:lnTo>
                    <a:pt x="1878" y="552"/>
                  </a:lnTo>
                  <a:lnTo>
                    <a:pt x="1884" y="552"/>
                  </a:lnTo>
                  <a:lnTo>
                    <a:pt x="1896" y="552"/>
                  </a:lnTo>
                  <a:lnTo>
                    <a:pt x="1902" y="552"/>
                  </a:lnTo>
                  <a:lnTo>
                    <a:pt x="1914" y="552"/>
                  </a:lnTo>
                  <a:lnTo>
                    <a:pt x="1920" y="552"/>
                  </a:lnTo>
                  <a:lnTo>
                    <a:pt x="1926" y="552"/>
                  </a:lnTo>
                  <a:lnTo>
                    <a:pt x="1932" y="552"/>
                  </a:lnTo>
                  <a:lnTo>
                    <a:pt x="1944" y="552"/>
                  </a:lnTo>
                  <a:lnTo>
                    <a:pt x="1956" y="546"/>
                  </a:lnTo>
                  <a:lnTo>
                    <a:pt x="1962" y="546"/>
                  </a:lnTo>
                  <a:lnTo>
                    <a:pt x="1974" y="528"/>
                  </a:lnTo>
                  <a:lnTo>
                    <a:pt x="1980" y="504"/>
                  </a:lnTo>
                  <a:lnTo>
                    <a:pt x="1986" y="480"/>
                  </a:lnTo>
                  <a:lnTo>
                    <a:pt x="1998" y="444"/>
                  </a:lnTo>
                  <a:lnTo>
                    <a:pt x="2004" y="414"/>
                  </a:lnTo>
                  <a:lnTo>
                    <a:pt x="2010" y="372"/>
                  </a:lnTo>
                  <a:lnTo>
                    <a:pt x="2022" y="372"/>
                  </a:lnTo>
                  <a:lnTo>
                    <a:pt x="2034" y="414"/>
                  </a:lnTo>
                  <a:lnTo>
                    <a:pt x="2040" y="444"/>
                  </a:lnTo>
                  <a:lnTo>
                    <a:pt x="2046" y="480"/>
                  </a:lnTo>
                  <a:lnTo>
                    <a:pt x="2058" y="504"/>
                  </a:lnTo>
                  <a:lnTo>
                    <a:pt x="2064" y="528"/>
                  </a:lnTo>
                  <a:lnTo>
                    <a:pt x="2076" y="546"/>
                  </a:lnTo>
                  <a:lnTo>
                    <a:pt x="2088" y="546"/>
                  </a:lnTo>
                  <a:lnTo>
                    <a:pt x="2094" y="552"/>
                  </a:lnTo>
                  <a:lnTo>
                    <a:pt x="2100" y="552"/>
                  </a:lnTo>
                  <a:lnTo>
                    <a:pt x="2112" y="552"/>
                  </a:lnTo>
                  <a:lnTo>
                    <a:pt x="2118" y="552"/>
                  </a:lnTo>
                  <a:lnTo>
                    <a:pt x="2124" y="552"/>
                  </a:lnTo>
                  <a:lnTo>
                    <a:pt x="2130" y="552"/>
                  </a:lnTo>
                  <a:lnTo>
                    <a:pt x="2142" y="552"/>
                  </a:lnTo>
                  <a:lnTo>
                    <a:pt x="2148" y="552"/>
                  </a:lnTo>
                  <a:lnTo>
                    <a:pt x="2166" y="552"/>
                  </a:lnTo>
                  <a:lnTo>
                    <a:pt x="2172" y="552"/>
                  </a:lnTo>
                  <a:lnTo>
                    <a:pt x="2178" y="552"/>
                  </a:lnTo>
                  <a:lnTo>
                    <a:pt x="2190" y="546"/>
                  </a:lnTo>
                  <a:lnTo>
                    <a:pt x="2196" y="546"/>
                  </a:lnTo>
                  <a:lnTo>
                    <a:pt x="2202" y="546"/>
                  </a:lnTo>
                  <a:lnTo>
                    <a:pt x="2214" y="546"/>
                  </a:lnTo>
                  <a:lnTo>
                    <a:pt x="2220" y="540"/>
                  </a:lnTo>
                  <a:lnTo>
                    <a:pt x="2226" y="540"/>
                  </a:lnTo>
                  <a:lnTo>
                    <a:pt x="2244" y="534"/>
                  </a:lnTo>
                  <a:lnTo>
                    <a:pt x="2262" y="528"/>
                  </a:lnTo>
                  <a:lnTo>
                    <a:pt x="2268" y="522"/>
                  </a:lnTo>
                  <a:lnTo>
                    <a:pt x="2274" y="516"/>
                  </a:lnTo>
                  <a:lnTo>
                    <a:pt x="2280" y="516"/>
                  </a:lnTo>
                  <a:lnTo>
                    <a:pt x="2292" y="510"/>
                  </a:lnTo>
                  <a:lnTo>
                    <a:pt x="2298" y="504"/>
                  </a:lnTo>
                  <a:lnTo>
                    <a:pt x="2310" y="498"/>
                  </a:lnTo>
                  <a:lnTo>
                    <a:pt x="2316" y="492"/>
                  </a:lnTo>
                  <a:lnTo>
                    <a:pt x="2322" y="486"/>
                  </a:lnTo>
                  <a:lnTo>
                    <a:pt x="2340" y="474"/>
                  </a:lnTo>
                  <a:lnTo>
                    <a:pt x="2346" y="468"/>
                  </a:lnTo>
                  <a:lnTo>
                    <a:pt x="2352" y="462"/>
                  </a:lnTo>
                  <a:lnTo>
                    <a:pt x="2364" y="462"/>
                  </a:lnTo>
                  <a:lnTo>
                    <a:pt x="2370" y="462"/>
                  </a:lnTo>
                  <a:lnTo>
                    <a:pt x="2376" y="468"/>
                  </a:lnTo>
                  <a:lnTo>
                    <a:pt x="2388" y="474"/>
                  </a:lnTo>
                  <a:lnTo>
                    <a:pt x="2394" y="480"/>
                  </a:lnTo>
                  <a:lnTo>
                    <a:pt x="2400" y="486"/>
                  </a:lnTo>
                  <a:lnTo>
                    <a:pt x="2406" y="492"/>
                  </a:lnTo>
                  <a:lnTo>
                    <a:pt x="2424" y="504"/>
                  </a:lnTo>
                  <a:lnTo>
                    <a:pt x="2442" y="516"/>
                  </a:lnTo>
                  <a:lnTo>
                    <a:pt x="2448" y="516"/>
                  </a:lnTo>
                  <a:lnTo>
                    <a:pt x="2454" y="522"/>
                  </a:lnTo>
                  <a:lnTo>
                    <a:pt x="2466" y="528"/>
                  </a:lnTo>
                  <a:lnTo>
                    <a:pt x="2472" y="528"/>
                  </a:lnTo>
                  <a:lnTo>
                    <a:pt x="2478" y="534"/>
                  </a:lnTo>
                  <a:lnTo>
                    <a:pt x="2490" y="534"/>
                  </a:lnTo>
                  <a:lnTo>
                    <a:pt x="2496" y="540"/>
                  </a:lnTo>
                  <a:lnTo>
                    <a:pt x="2502" y="540"/>
                  </a:lnTo>
                  <a:lnTo>
                    <a:pt x="2520" y="546"/>
                  </a:lnTo>
                  <a:lnTo>
                    <a:pt x="2526" y="546"/>
                  </a:lnTo>
                  <a:lnTo>
                    <a:pt x="2532" y="546"/>
                  </a:lnTo>
                  <a:lnTo>
                    <a:pt x="2544" y="552"/>
                  </a:lnTo>
                  <a:lnTo>
                    <a:pt x="2550" y="552"/>
                  </a:lnTo>
                  <a:lnTo>
                    <a:pt x="2556" y="552"/>
                  </a:lnTo>
                  <a:lnTo>
                    <a:pt x="2568" y="552"/>
                  </a:lnTo>
                  <a:lnTo>
                    <a:pt x="2574" y="552"/>
                  </a:lnTo>
                  <a:lnTo>
                    <a:pt x="2580" y="552"/>
                  </a:lnTo>
                  <a:lnTo>
                    <a:pt x="2592" y="552"/>
                  </a:lnTo>
                  <a:lnTo>
                    <a:pt x="2598" y="552"/>
                  </a:lnTo>
                  <a:lnTo>
                    <a:pt x="2616" y="552"/>
                  </a:lnTo>
                  <a:lnTo>
                    <a:pt x="2622" y="552"/>
                  </a:lnTo>
                  <a:lnTo>
                    <a:pt x="2628" y="552"/>
                  </a:lnTo>
                  <a:lnTo>
                    <a:pt x="2634" y="546"/>
                  </a:lnTo>
                  <a:lnTo>
                    <a:pt x="2646" y="546"/>
                  </a:lnTo>
                  <a:lnTo>
                    <a:pt x="2652" y="540"/>
                  </a:lnTo>
                  <a:lnTo>
                    <a:pt x="2658" y="528"/>
                  </a:lnTo>
                  <a:lnTo>
                    <a:pt x="2676" y="480"/>
                  </a:lnTo>
                  <a:lnTo>
                    <a:pt x="2682" y="444"/>
                  </a:lnTo>
                  <a:lnTo>
                    <a:pt x="2694" y="414"/>
                  </a:lnTo>
                  <a:lnTo>
                    <a:pt x="2700" y="372"/>
                  </a:lnTo>
                  <a:lnTo>
                    <a:pt x="2706" y="354"/>
                  </a:lnTo>
                  <a:lnTo>
                    <a:pt x="2712" y="372"/>
                  </a:lnTo>
                  <a:lnTo>
                    <a:pt x="2718" y="414"/>
                  </a:lnTo>
                  <a:lnTo>
                    <a:pt x="2736" y="480"/>
                  </a:lnTo>
                  <a:lnTo>
                    <a:pt x="2742" y="504"/>
                  </a:lnTo>
                  <a:lnTo>
                    <a:pt x="2754" y="528"/>
                  </a:lnTo>
                  <a:lnTo>
                    <a:pt x="2760" y="540"/>
                  </a:lnTo>
                  <a:lnTo>
                    <a:pt x="2766" y="546"/>
                  </a:lnTo>
                  <a:lnTo>
                    <a:pt x="2772" y="546"/>
                  </a:lnTo>
                  <a:lnTo>
                    <a:pt x="2784" y="552"/>
                  </a:lnTo>
                  <a:lnTo>
                    <a:pt x="2790" y="552"/>
                  </a:lnTo>
                  <a:lnTo>
                    <a:pt x="2802" y="552"/>
                  </a:lnTo>
                  <a:lnTo>
                    <a:pt x="2814" y="552"/>
                  </a:lnTo>
                  <a:lnTo>
                    <a:pt x="2820" y="552"/>
                  </a:lnTo>
                  <a:lnTo>
                    <a:pt x="2832" y="552"/>
                  </a:lnTo>
                  <a:lnTo>
                    <a:pt x="2838" y="552"/>
                  </a:lnTo>
                  <a:lnTo>
                    <a:pt x="2844" y="552"/>
                  </a:lnTo>
                  <a:lnTo>
                    <a:pt x="2850" y="552"/>
                  </a:lnTo>
                  <a:lnTo>
                    <a:pt x="2862" y="552"/>
                  </a:lnTo>
                  <a:lnTo>
                    <a:pt x="2868" y="552"/>
                  </a:lnTo>
                  <a:lnTo>
                    <a:pt x="2880" y="546"/>
                  </a:lnTo>
                  <a:lnTo>
                    <a:pt x="2886" y="546"/>
                  </a:lnTo>
                  <a:lnTo>
                    <a:pt x="2898" y="546"/>
                  </a:lnTo>
                  <a:lnTo>
                    <a:pt x="2910" y="540"/>
                  </a:lnTo>
                  <a:lnTo>
                    <a:pt x="2916" y="540"/>
                  </a:lnTo>
                  <a:lnTo>
                    <a:pt x="2922" y="534"/>
                  </a:lnTo>
                  <a:lnTo>
                    <a:pt x="2928" y="534"/>
                  </a:lnTo>
                  <a:lnTo>
                    <a:pt x="2940" y="528"/>
                  </a:lnTo>
                  <a:lnTo>
                    <a:pt x="2946" y="528"/>
                  </a:lnTo>
                  <a:lnTo>
                    <a:pt x="2952" y="522"/>
                  </a:lnTo>
                  <a:lnTo>
                    <a:pt x="2964" y="516"/>
                  </a:lnTo>
                  <a:lnTo>
                    <a:pt x="2976" y="510"/>
                  </a:lnTo>
                  <a:lnTo>
                    <a:pt x="2982" y="504"/>
                  </a:lnTo>
                  <a:lnTo>
                    <a:pt x="2994" y="498"/>
                  </a:lnTo>
                  <a:lnTo>
                    <a:pt x="3000" y="492"/>
                  </a:lnTo>
                  <a:lnTo>
                    <a:pt x="3012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28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372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04"/>
                  </a:lnTo>
                  <a:lnTo>
                    <a:pt x="3018" y="480"/>
                  </a:lnTo>
                  <a:lnTo>
                    <a:pt x="3018" y="444"/>
                  </a:lnTo>
                  <a:lnTo>
                    <a:pt x="3018" y="414"/>
                  </a:lnTo>
                  <a:lnTo>
                    <a:pt x="3018" y="372"/>
                  </a:lnTo>
                  <a:lnTo>
                    <a:pt x="3018" y="354"/>
                  </a:lnTo>
                  <a:lnTo>
                    <a:pt x="3018" y="414"/>
                  </a:lnTo>
                  <a:lnTo>
                    <a:pt x="3018" y="444"/>
                  </a:lnTo>
                  <a:lnTo>
                    <a:pt x="3018" y="480"/>
                  </a:lnTo>
                  <a:lnTo>
                    <a:pt x="3018" y="50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92"/>
                  </a:lnTo>
                  <a:lnTo>
                    <a:pt x="3018" y="486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2"/>
                  </a:lnTo>
                  <a:lnTo>
                    <a:pt x="3018" y="468"/>
                  </a:lnTo>
                  <a:lnTo>
                    <a:pt x="3018" y="474"/>
                  </a:lnTo>
                  <a:lnTo>
                    <a:pt x="3018" y="480"/>
                  </a:lnTo>
                  <a:lnTo>
                    <a:pt x="3018" y="486"/>
                  </a:lnTo>
                  <a:lnTo>
                    <a:pt x="3018" y="492"/>
                  </a:lnTo>
                  <a:lnTo>
                    <a:pt x="3018" y="498"/>
                  </a:lnTo>
                  <a:lnTo>
                    <a:pt x="3018" y="504"/>
                  </a:lnTo>
                  <a:lnTo>
                    <a:pt x="3018" y="510"/>
                  </a:lnTo>
                  <a:lnTo>
                    <a:pt x="3018" y="516"/>
                  </a:lnTo>
                  <a:lnTo>
                    <a:pt x="3018" y="522"/>
                  </a:lnTo>
                  <a:lnTo>
                    <a:pt x="3018" y="528"/>
                  </a:lnTo>
                  <a:lnTo>
                    <a:pt x="3018" y="534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2"/>
                  </a:lnTo>
                  <a:lnTo>
                    <a:pt x="3018" y="498"/>
                  </a:lnTo>
                  <a:lnTo>
                    <a:pt x="3018" y="468"/>
                  </a:lnTo>
                  <a:lnTo>
                    <a:pt x="3018" y="432"/>
                  </a:lnTo>
                  <a:lnTo>
                    <a:pt x="3018" y="360"/>
                  </a:lnTo>
                  <a:lnTo>
                    <a:pt x="3018" y="342"/>
                  </a:lnTo>
                  <a:lnTo>
                    <a:pt x="3018" y="360"/>
                  </a:lnTo>
                  <a:lnTo>
                    <a:pt x="3018" y="402"/>
                  </a:lnTo>
                  <a:lnTo>
                    <a:pt x="3018" y="438"/>
                  </a:lnTo>
                  <a:lnTo>
                    <a:pt x="3018" y="474"/>
                  </a:lnTo>
                  <a:lnTo>
                    <a:pt x="3018" y="528"/>
                  </a:lnTo>
                  <a:lnTo>
                    <a:pt x="3018" y="540"/>
                  </a:lnTo>
                  <a:lnTo>
                    <a:pt x="3018" y="546"/>
                  </a:lnTo>
                  <a:lnTo>
                    <a:pt x="3018" y="552"/>
                  </a:lnTo>
                  <a:lnTo>
                    <a:pt x="3018" y="558"/>
                  </a:lnTo>
                  <a:lnTo>
                    <a:pt x="3018" y="564"/>
                  </a:lnTo>
                  <a:lnTo>
                    <a:pt x="3018" y="558"/>
                  </a:lnTo>
                  <a:lnTo>
                    <a:pt x="3018" y="552"/>
                  </a:lnTo>
                  <a:lnTo>
                    <a:pt x="3018" y="546"/>
                  </a:lnTo>
                  <a:lnTo>
                    <a:pt x="3018" y="540"/>
                  </a:lnTo>
                  <a:lnTo>
                    <a:pt x="3018" y="534"/>
                  </a:lnTo>
                  <a:lnTo>
                    <a:pt x="3018" y="528"/>
                  </a:lnTo>
                  <a:lnTo>
                    <a:pt x="3018" y="522"/>
                  </a:lnTo>
                  <a:lnTo>
                    <a:pt x="3018" y="516"/>
                  </a:lnTo>
                  <a:lnTo>
                    <a:pt x="3018" y="510"/>
                  </a:lnTo>
                  <a:lnTo>
                    <a:pt x="3018" y="504"/>
                  </a:lnTo>
                  <a:lnTo>
                    <a:pt x="3018" y="498"/>
                  </a:lnTo>
                  <a:lnTo>
                    <a:pt x="3018" y="480"/>
                  </a:lnTo>
                  <a:lnTo>
                    <a:pt x="3018" y="474"/>
                  </a:lnTo>
                  <a:lnTo>
                    <a:pt x="3018" y="468"/>
                  </a:lnTo>
                  <a:lnTo>
                    <a:pt x="3018" y="456"/>
                  </a:lnTo>
                  <a:lnTo>
                    <a:pt x="3018" y="450"/>
                  </a:lnTo>
                  <a:lnTo>
                    <a:pt x="3018" y="438"/>
                  </a:lnTo>
                  <a:lnTo>
                    <a:pt x="3018" y="432"/>
                  </a:lnTo>
                  <a:lnTo>
                    <a:pt x="3018" y="420"/>
                  </a:lnTo>
                  <a:lnTo>
                    <a:pt x="3018" y="402"/>
                  </a:lnTo>
                  <a:lnTo>
                    <a:pt x="3018" y="390"/>
                  </a:lnTo>
                  <a:lnTo>
                    <a:pt x="3018" y="378"/>
                  </a:lnTo>
                  <a:lnTo>
                    <a:pt x="3018" y="366"/>
                  </a:lnTo>
                  <a:lnTo>
                    <a:pt x="3018" y="354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66"/>
                  </a:lnTo>
                  <a:lnTo>
                    <a:pt x="3018" y="372"/>
                  </a:lnTo>
                  <a:lnTo>
                    <a:pt x="3018" y="378"/>
                  </a:lnTo>
                  <a:lnTo>
                    <a:pt x="3018" y="384"/>
                  </a:lnTo>
                  <a:lnTo>
                    <a:pt x="3018" y="390"/>
                  </a:lnTo>
                  <a:lnTo>
                    <a:pt x="3018" y="396"/>
                  </a:lnTo>
                  <a:lnTo>
                    <a:pt x="3018" y="402"/>
                  </a:lnTo>
                  <a:lnTo>
                    <a:pt x="3018" y="390"/>
                  </a:lnTo>
                  <a:lnTo>
                    <a:pt x="3018" y="384"/>
                  </a:lnTo>
                  <a:lnTo>
                    <a:pt x="3018" y="378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0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270"/>
                  </a:lnTo>
                  <a:lnTo>
                    <a:pt x="3018" y="246"/>
                  </a:lnTo>
                  <a:lnTo>
                    <a:pt x="3018" y="222"/>
                  </a:lnTo>
                  <a:lnTo>
                    <a:pt x="3018" y="192"/>
                  </a:lnTo>
                  <a:lnTo>
                    <a:pt x="3018" y="168"/>
                  </a:lnTo>
                  <a:lnTo>
                    <a:pt x="3018" y="138"/>
                  </a:lnTo>
                  <a:lnTo>
                    <a:pt x="3018" y="108"/>
                  </a:lnTo>
                  <a:lnTo>
                    <a:pt x="3018" y="78"/>
                  </a:lnTo>
                  <a:lnTo>
                    <a:pt x="3018" y="48"/>
                  </a:lnTo>
                  <a:lnTo>
                    <a:pt x="3018" y="0"/>
                  </a:lnTo>
                  <a:lnTo>
                    <a:pt x="3018" y="6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54"/>
                  </a:lnTo>
                  <a:lnTo>
                    <a:pt x="3018" y="66"/>
                  </a:lnTo>
                  <a:lnTo>
                    <a:pt x="3018" y="78"/>
                  </a:lnTo>
                  <a:lnTo>
                    <a:pt x="3018" y="90"/>
                  </a:lnTo>
                  <a:lnTo>
                    <a:pt x="3018" y="102"/>
                  </a:lnTo>
                  <a:lnTo>
                    <a:pt x="3018" y="114"/>
                  </a:lnTo>
                  <a:lnTo>
                    <a:pt x="3018" y="126"/>
                  </a:lnTo>
                  <a:lnTo>
                    <a:pt x="3018" y="132"/>
                  </a:lnTo>
                  <a:lnTo>
                    <a:pt x="3018" y="156"/>
                  </a:lnTo>
                  <a:lnTo>
                    <a:pt x="3018" y="168"/>
                  </a:lnTo>
                  <a:lnTo>
                    <a:pt x="3018" y="180"/>
                  </a:lnTo>
                  <a:lnTo>
                    <a:pt x="3018" y="192"/>
                  </a:lnTo>
                  <a:lnTo>
                    <a:pt x="3018" y="198"/>
                  </a:lnTo>
                  <a:lnTo>
                    <a:pt x="3018" y="210"/>
                  </a:lnTo>
                  <a:lnTo>
                    <a:pt x="3018" y="216"/>
                  </a:lnTo>
                  <a:lnTo>
                    <a:pt x="3018" y="228"/>
                  </a:lnTo>
                  <a:lnTo>
                    <a:pt x="3018" y="234"/>
                  </a:lnTo>
                  <a:lnTo>
                    <a:pt x="3018" y="252"/>
                  </a:lnTo>
                  <a:lnTo>
                    <a:pt x="3018" y="258"/>
                  </a:lnTo>
                  <a:lnTo>
                    <a:pt x="3018" y="270"/>
                  </a:lnTo>
                  <a:lnTo>
                    <a:pt x="3018" y="288"/>
                  </a:lnTo>
                  <a:lnTo>
                    <a:pt x="3018" y="408"/>
                  </a:lnTo>
                  <a:lnTo>
                    <a:pt x="3018" y="462"/>
                  </a:lnTo>
                  <a:lnTo>
                    <a:pt x="3018" y="510"/>
                  </a:lnTo>
                  <a:lnTo>
                    <a:pt x="3018" y="540"/>
                  </a:lnTo>
                  <a:lnTo>
                    <a:pt x="3018" y="564"/>
                  </a:lnTo>
                  <a:lnTo>
                    <a:pt x="3018" y="582"/>
                  </a:lnTo>
                  <a:lnTo>
                    <a:pt x="3018" y="576"/>
                  </a:lnTo>
                  <a:lnTo>
                    <a:pt x="3018" y="534"/>
                  </a:lnTo>
                  <a:lnTo>
                    <a:pt x="3018" y="492"/>
                  </a:lnTo>
                  <a:lnTo>
                    <a:pt x="3018" y="438"/>
                  </a:lnTo>
                  <a:lnTo>
                    <a:pt x="3018" y="372"/>
                  </a:lnTo>
                  <a:lnTo>
                    <a:pt x="3018" y="288"/>
                  </a:lnTo>
                  <a:lnTo>
                    <a:pt x="3018" y="192"/>
                  </a:lnTo>
                  <a:lnTo>
                    <a:pt x="3018" y="84"/>
                  </a:lnTo>
                  <a:lnTo>
                    <a:pt x="3018" y="12"/>
                  </a:lnTo>
                  <a:lnTo>
                    <a:pt x="3018" y="6"/>
                  </a:lnTo>
                  <a:lnTo>
                    <a:pt x="3018" y="18"/>
                  </a:lnTo>
                  <a:lnTo>
                    <a:pt x="3018" y="30"/>
                  </a:lnTo>
                  <a:lnTo>
                    <a:pt x="3018" y="42"/>
                  </a:lnTo>
                  <a:lnTo>
                    <a:pt x="3018" y="54"/>
                  </a:lnTo>
                  <a:lnTo>
                    <a:pt x="3018" y="72"/>
                  </a:lnTo>
                  <a:lnTo>
                    <a:pt x="3018" y="84"/>
                  </a:lnTo>
                  <a:lnTo>
                    <a:pt x="3018" y="96"/>
                  </a:lnTo>
                  <a:lnTo>
                    <a:pt x="3018" y="108"/>
                  </a:lnTo>
                  <a:lnTo>
                    <a:pt x="3018" y="120"/>
                  </a:lnTo>
                  <a:lnTo>
                    <a:pt x="3018" y="132"/>
                  </a:lnTo>
                  <a:lnTo>
                    <a:pt x="3018" y="144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198"/>
                  </a:lnTo>
                  <a:lnTo>
                    <a:pt x="3018" y="204"/>
                  </a:lnTo>
                  <a:lnTo>
                    <a:pt x="3018" y="216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0"/>
                  </a:lnTo>
                  <a:lnTo>
                    <a:pt x="3018" y="252"/>
                  </a:lnTo>
                  <a:lnTo>
                    <a:pt x="3018" y="25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6" name="Rectangle 58"/>
            <p:cNvSpPr>
              <a:spLocks noChangeArrowheads="1"/>
            </p:cNvSpPr>
            <p:nvPr/>
          </p:nvSpPr>
          <p:spPr bwMode="auto">
            <a:xfrm>
              <a:off x="810" y="2795"/>
              <a:ext cx="33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3127" name="Freeform 59"/>
            <p:cNvSpPr>
              <a:spLocks/>
            </p:cNvSpPr>
            <p:nvPr/>
          </p:nvSpPr>
          <p:spPr bwMode="auto">
            <a:xfrm>
              <a:off x="162" y="1595"/>
              <a:ext cx="3018" cy="360"/>
            </a:xfrm>
            <a:custGeom>
              <a:avLst/>
              <a:gdLst>
                <a:gd name="T0" fmla="*/ 678 w 3018"/>
                <a:gd name="T1" fmla="*/ 240 h 360"/>
                <a:gd name="T2" fmla="*/ 1362 w 3018"/>
                <a:gd name="T3" fmla="*/ 240 h 360"/>
                <a:gd name="T4" fmla="*/ 2040 w 3018"/>
                <a:gd name="T5" fmla="*/ 42 h 360"/>
                <a:gd name="T6" fmla="*/ 2718 w 3018"/>
                <a:gd name="T7" fmla="*/ 54 h 360"/>
                <a:gd name="T8" fmla="*/ 3018 w 3018"/>
                <a:gd name="T9" fmla="*/ 54 h 360"/>
                <a:gd name="T10" fmla="*/ 3018 w 3018"/>
                <a:gd name="T11" fmla="*/ 66 h 360"/>
                <a:gd name="T12" fmla="*/ 3018 w 3018"/>
                <a:gd name="T13" fmla="*/ 66 h 360"/>
                <a:gd name="T14" fmla="*/ 3018 w 3018"/>
                <a:gd name="T15" fmla="*/ 72 h 360"/>
                <a:gd name="T16" fmla="*/ 3018 w 3018"/>
                <a:gd name="T17" fmla="*/ 72 h 360"/>
                <a:gd name="T18" fmla="*/ 3018 w 3018"/>
                <a:gd name="T19" fmla="*/ 72 h 360"/>
                <a:gd name="T20" fmla="*/ 3018 w 3018"/>
                <a:gd name="T21" fmla="*/ 60 h 360"/>
                <a:gd name="T22" fmla="*/ 3018 w 3018"/>
                <a:gd name="T23" fmla="*/ 60 h 360"/>
                <a:gd name="T24" fmla="*/ 3018 w 3018"/>
                <a:gd name="T25" fmla="*/ 48 h 360"/>
                <a:gd name="T26" fmla="*/ 3018 w 3018"/>
                <a:gd name="T27" fmla="*/ 48 h 360"/>
                <a:gd name="T28" fmla="*/ 3018 w 3018"/>
                <a:gd name="T29" fmla="*/ 36 h 360"/>
                <a:gd name="T30" fmla="*/ 3018 w 3018"/>
                <a:gd name="T31" fmla="*/ 36 h 360"/>
                <a:gd name="T32" fmla="*/ 3018 w 3018"/>
                <a:gd name="T33" fmla="*/ 24 h 360"/>
                <a:gd name="T34" fmla="*/ 3018 w 3018"/>
                <a:gd name="T35" fmla="*/ 12 h 360"/>
                <a:gd name="T36" fmla="*/ 3018 w 3018"/>
                <a:gd name="T37" fmla="*/ 12 h 360"/>
                <a:gd name="T38" fmla="*/ 3018 w 3018"/>
                <a:gd name="T39" fmla="*/ 12 h 360"/>
                <a:gd name="T40" fmla="*/ 3018 w 3018"/>
                <a:gd name="T41" fmla="*/ 12 h 360"/>
                <a:gd name="T42" fmla="*/ 3018 w 3018"/>
                <a:gd name="T43" fmla="*/ 30 h 360"/>
                <a:gd name="T44" fmla="*/ 3018 w 3018"/>
                <a:gd name="T45" fmla="*/ 30 h 360"/>
                <a:gd name="T46" fmla="*/ 3018 w 3018"/>
                <a:gd name="T47" fmla="*/ 54 h 360"/>
                <a:gd name="T48" fmla="*/ 3018 w 3018"/>
                <a:gd name="T49" fmla="*/ 54 h 360"/>
                <a:gd name="T50" fmla="*/ 3018 w 3018"/>
                <a:gd name="T51" fmla="*/ 72 h 360"/>
                <a:gd name="T52" fmla="*/ 3018 w 3018"/>
                <a:gd name="T53" fmla="*/ 90 h 360"/>
                <a:gd name="T54" fmla="*/ 3018 w 3018"/>
                <a:gd name="T55" fmla="*/ 90 h 360"/>
                <a:gd name="T56" fmla="*/ 3018 w 3018"/>
                <a:gd name="T57" fmla="*/ 108 h 360"/>
                <a:gd name="T58" fmla="*/ 3018 w 3018"/>
                <a:gd name="T59" fmla="*/ 108 h 360"/>
                <a:gd name="T60" fmla="*/ 3018 w 3018"/>
                <a:gd name="T61" fmla="*/ 126 h 360"/>
                <a:gd name="T62" fmla="*/ 3018 w 3018"/>
                <a:gd name="T63" fmla="*/ 126 h 360"/>
                <a:gd name="T64" fmla="*/ 3018 w 3018"/>
                <a:gd name="T65" fmla="*/ 144 h 360"/>
                <a:gd name="T66" fmla="*/ 3018 w 3018"/>
                <a:gd name="T67" fmla="*/ 162 h 360"/>
                <a:gd name="T68" fmla="*/ 3018 w 3018"/>
                <a:gd name="T69" fmla="*/ 168 h 360"/>
                <a:gd name="T70" fmla="*/ 3018 w 3018"/>
                <a:gd name="T71" fmla="*/ 168 h 360"/>
                <a:gd name="T72" fmla="*/ 3018 w 3018"/>
                <a:gd name="T73" fmla="*/ 186 h 360"/>
                <a:gd name="T74" fmla="*/ 3018 w 3018"/>
                <a:gd name="T75" fmla="*/ 198 h 360"/>
                <a:gd name="T76" fmla="*/ 3018 w 3018"/>
                <a:gd name="T77" fmla="*/ 198 h 360"/>
                <a:gd name="T78" fmla="*/ 3018 w 3018"/>
                <a:gd name="T79" fmla="*/ 216 h 360"/>
                <a:gd name="T80" fmla="*/ 3018 w 3018"/>
                <a:gd name="T81" fmla="*/ 216 h 360"/>
                <a:gd name="T82" fmla="*/ 3018 w 3018"/>
                <a:gd name="T83" fmla="*/ 228 h 360"/>
                <a:gd name="T84" fmla="*/ 3018 w 3018"/>
                <a:gd name="T85" fmla="*/ 228 h 360"/>
                <a:gd name="T86" fmla="*/ 3018 w 3018"/>
                <a:gd name="T87" fmla="*/ 240 h 360"/>
                <a:gd name="T88" fmla="*/ 3018 w 3018"/>
                <a:gd name="T89" fmla="*/ 252 h 360"/>
                <a:gd name="T90" fmla="*/ 3018 w 3018"/>
                <a:gd name="T91" fmla="*/ 252 h 360"/>
                <a:gd name="T92" fmla="*/ 3018 w 3018"/>
                <a:gd name="T93" fmla="*/ 264 h 360"/>
                <a:gd name="T94" fmla="*/ 3018 w 3018"/>
                <a:gd name="T95" fmla="*/ 270 h 360"/>
                <a:gd name="T96" fmla="*/ 3018 w 3018"/>
                <a:gd name="T97" fmla="*/ 270 h 360"/>
                <a:gd name="T98" fmla="*/ 3018 w 3018"/>
                <a:gd name="T99" fmla="*/ 276 h 360"/>
                <a:gd name="T100" fmla="*/ 3018 w 3018"/>
                <a:gd name="T101" fmla="*/ 288 h 360"/>
                <a:gd name="T102" fmla="*/ 3018 w 3018"/>
                <a:gd name="T103" fmla="*/ 288 h 360"/>
                <a:gd name="T104" fmla="*/ 3018 w 3018"/>
                <a:gd name="T105" fmla="*/ 300 h 360"/>
                <a:gd name="T106" fmla="*/ 3018 w 3018"/>
                <a:gd name="T107" fmla="*/ 300 h 360"/>
                <a:gd name="T108" fmla="*/ 3018 w 3018"/>
                <a:gd name="T109" fmla="*/ 306 h 360"/>
                <a:gd name="T110" fmla="*/ 3018 w 3018"/>
                <a:gd name="T111" fmla="*/ 306 h 360"/>
                <a:gd name="T112" fmla="*/ 3018 w 3018"/>
                <a:gd name="T113" fmla="*/ 318 h 360"/>
                <a:gd name="T114" fmla="*/ 3018 w 3018"/>
                <a:gd name="T115" fmla="*/ 324 h 360"/>
                <a:gd name="T116" fmla="*/ 3018 w 3018"/>
                <a:gd name="T117" fmla="*/ 324 h 360"/>
                <a:gd name="T118" fmla="*/ 3018 w 3018"/>
                <a:gd name="T119" fmla="*/ 330 h 360"/>
                <a:gd name="T120" fmla="*/ 3018 w 3018"/>
                <a:gd name="T121" fmla="*/ 336 h 360"/>
                <a:gd name="T122" fmla="*/ 3018 w 3018"/>
                <a:gd name="T123" fmla="*/ 240 h 360"/>
                <a:gd name="T124" fmla="*/ 3018 w 3018"/>
                <a:gd name="T125" fmla="*/ 204 h 3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8"/>
                <a:gd name="T190" fmla="*/ 0 h 360"/>
                <a:gd name="T191" fmla="*/ 3018 w 3018"/>
                <a:gd name="T192" fmla="*/ 360 h 3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8" h="360">
                  <a:moveTo>
                    <a:pt x="0" y="204"/>
                  </a:moveTo>
                  <a:lnTo>
                    <a:pt x="12" y="204"/>
                  </a:lnTo>
                  <a:lnTo>
                    <a:pt x="18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60" y="204"/>
                  </a:lnTo>
                  <a:lnTo>
                    <a:pt x="72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44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98" y="204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34" y="204"/>
                  </a:lnTo>
                  <a:lnTo>
                    <a:pt x="240" y="204"/>
                  </a:lnTo>
                  <a:lnTo>
                    <a:pt x="246" y="204"/>
                  </a:lnTo>
                  <a:lnTo>
                    <a:pt x="258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8" y="204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04"/>
                  </a:lnTo>
                  <a:lnTo>
                    <a:pt x="408" y="204"/>
                  </a:lnTo>
                  <a:lnTo>
                    <a:pt x="414" y="204"/>
                  </a:lnTo>
                  <a:lnTo>
                    <a:pt x="420" y="204"/>
                  </a:lnTo>
                  <a:lnTo>
                    <a:pt x="432" y="204"/>
                  </a:lnTo>
                  <a:lnTo>
                    <a:pt x="438" y="204"/>
                  </a:lnTo>
                  <a:lnTo>
                    <a:pt x="456" y="204"/>
                  </a:lnTo>
                  <a:lnTo>
                    <a:pt x="462" y="204"/>
                  </a:lnTo>
                  <a:lnTo>
                    <a:pt x="468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04"/>
                  </a:lnTo>
                  <a:lnTo>
                    <a:pt x="504" y="204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64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600" y="204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24" y="204"/>
                  </a:lnTo>
                  <a:lnTo>
                    <a:pt x="630" y="204"/>
                  </a:lnTo>
                  <a:lnTo>
                    <a:pt x="642" y="204"/>
                  </a:lnTo>
                  <a:lnTo>
                    <a:pt x="648" y="204"/>
                  </a:lnTo>
                  <a:lnTo>
                    <a:pt x="654" y="204"/>
                  </a:lnTo>
                  <a:lnTo>
                    <a:pt x="666" y="228"/>
                  </a:lnTo>
                  <a:lnTo>
                    <a:pt x="678" y="240"/>
                  </a:lnTo>
                  <a:lnTo>
                    <a:pt x="684" y="246"/>
                  </a:lnTo>
                  <a:lnTo>
                    <a:pt x="690" y="240"/>
                  </a:lnTo>
                  <a:lnTo>
                    <a:pt x="702" y="216"/>
                  </a:lnTo>
                  <a:lnTo>
                    <a:pt x="708" y="204"/>
                  </a:lnTo>
                  <a:lnTo>
                    <a:pt x="714" y="198"/>
                  </a:lnTo>
                  <a:lnTo>
                    <a:pt x="726" y="198"/>
                  </a:lnTo>
                  <a:lnTo>
                    <a:pt x="732" y="198"/>
                  </a:lnTo>
                  <a:lnTo>
                    <a:pt x="744" y="198"/>
                  </a:lnTo>
                  <a:lnTo>
                    <a:pt x="750" y="198"/>
                  </a:lnTo>
                  <a:lnTo>
                    <a:pt x="756" y="198"/>
                  </a:lnTo>
                  <a:lnTo>
                    <a:pt x="774" y="198"/>
                  </a:lnTo>
                  <a:lnTo>
                    <a:pt x="780" y="198"/>
                  </a:lnTo>
                  <a:lnTo>
                    <a:pt x="792" y="198"/>
                  </a:lnTo>
                  <a:lnTo>
                    <a:pt x="798" y="198"/>
                  </a:lnTo>
                  <a:lnTo>
                    <a:pt x="804" y="198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34" y="198"/>
                  </a:lnTo>
                  <a:lnTo>
                    <a:pt x="840" y="204"/>
                  </a:lnTo>
                  <a:lnTo>
                    <a:pt x="846" y="216"/>
                  </a:lnTo>
                  <a:lnTo>
                    <a:pt x="852" y="228"/>
                  </a:lnTo>
                  <a:lnTo>
                    <a:pt x="864" y="246"/>
                  </a:lnTo>
                  <a:lnTo>
                    <a:pt x="870" y="240"/>
                  </a:lnTo>
                  <a:lnTo>
                    <a:pt x="876" y="228"/>
                  </a:lnTo>
                  <a:lnTo>
                    <a:pt x="894" y="204"/>
                  </a:lnTo>
                  <a:lnTo>
                    <a:pt x="900" y="198"/>
                  </a:lnTo>
                  <a:lnTo>
                    <a:pt x="906" y="198"/>
                  </a:lnTo>
                  <a:lnTo>
                    <a:pt x="918" y="198"/>
                  </a:lnTo>
                  <a:lnTo>
                    <a:pt x="924" y="198"/>
                  </a:lnTo>
                  <a:lnTo>
                    <a:pt x="936" y="198"/>
                  </a:lnTo>
                  <a:lnTo>
                    <a:pt x="942" y="198"/>
                  </a:lnTo>
                  <a:lnTo>
                    <a:pt x="948" y="198"/>
                  </a:lnTo>
                  <a:lnTo>
                    <a:pt x="960" y="198"/>
                  </a:lnTo>
                  <a:lnTo>
                    <a:pt x="966" y="198"/>
                  </a:lnTo>
                  <a:lnTo>
                    <a:pt x="984" y="198"/>
                  </a:lnTo>
                  <a:lnTo>
                    <a:pt x="990" y="198"/>
                  </a:lnTo>
                  <a:lnTo>
                    <a:pt x="996" y="198"/>
                  </a:lnTo>
                  <a:lnTo>
                    <a:pt x="1002" y="198"/>
                  </a:lnTo>
                  <a:lnTo>
                    <a:pt x="1014" y="198"/>
                  </a:lnTo>
                  <a:lnTo>
                    <a:pt x="1020" y="198"/>
                  </a:lnTo>
                  <a:lnTo>
                    <a:pt x="1026" y="198"/>
                  </a:lnTo>
                  <a:lnTo>
                    <a:pt x="1032" y="192"/>
                  </a:lnTo>
                  <a:lnTo>
                    <a:pt x="1050" y="186"/>
                  </a:lnTo>
                  <a:lnTo>
                    <a:pt x="1050" y="180"/>
                  </a:lnTo>
                  <a:lnTo>
                    <a:pt x="1068" y="174"/>
                  </a:lnTo>
                  <a:lnTo>
                    <a:pt x="1074" y="168"/>
                  </a:lnTo>
                  <a:lnTo>
                    <a:pt x="1080" y="162"/>
                  </a:lnTo>
                  <a:lnTo>
                    <a:pt x="1092" y="156"/>
                  </a:lnTo>
                  <a:lnTo>
                    <a:pt x="1098" y="150"/>
                  </a:lnTo>
                  <a:lnTo>
                    <a:pt x="1104" y="144"/>
                  </a:lnTo>
                  <a:lnTo>
                    <a:pt x="1116" y="138"/>
                  </a:lnTo>
                  <a:lnTo>
                    <a:pt x="1122" y="132"/>
                  </a:lnTo>
                  <a:lnTo>
                    <a:pt x="1128" y="132"/>
                  </a:lnTo>
                  <a:lnTo>
                    <a:pt x="1146" y="120"/>
                  </a:lnTo>
                  <a:lnTo>
                    <a:pt x="1152" y="114"/>
                  </a:lnTo>
                  <a:lnTo>
                    <a:pt x="1158" y="108"/>
                  </a:lnTo>
                  <a:lnTo>
                    <a:pt x="1170" y="102"/>
                  </a:lnTo>
                  <a:lnTo>
                    <a:pt x="1176" y="96"/>
                  </a:lnTo>
                  <a:lnTo>
                    <a:pt x="1182" y="90"/>
                  </a:lnTo>
                  <a:lnTo>
                    <a:pt x="1194" y="90"/>
                  </a:lnTo>
                  <a:lnTo>
                    <a:pt x="1200" y="84"/>
                  </a:lnTo>
                  <a:lnTo>
                    <a:pt x="1206" y="78"/>
                  </a:lnTo>
                  <a:lnTo>
                    <a:pt x="1218" y="72"/>
                  </a:lnTo>
                  <a:lnTo>
                    <a:pt x="1224" y="66"/>
                  </a:lnTo>
                  <a:lnTo>
                    <a:pt x="1242" y="54"/>
                  </a:lnTo>
                  <a:lnTo>
                    <a:pt x="1248" y="48"/>
                  </a:lnTo>
                  <a:lnTo>
                    <a:pt x="1254" y="48"/>
                  </a:lnTo>
                  <a:lnTo>
                    <a:pt x="1260" y="42"/>
                  </a:lnTo>
                  <a:lnTo>
                    <a:pt x="1272" y="36"/>
                  </a:lnTo>
                  <a:lnTo>
                    <a:pt x="1278" y="36"/>
                  </a:lnTo>
                  <a:lnTo>
                    <a:pt x="1284" y="48"/>
                  </a:lnTo>
                  <a:lnTo>
                    <a:pt x="1296" y="72"/>
                  </a:lnTo>
                  <a:lnTo>
                    <a:pt x="1308" y="114"/>
                  </a:lnTo>
                  <a:lnTo>
                    <a:pt x="1314" y="138"/>
                  </a:lnTo>
                  <a:lnTo>
                    <a:pt x="1326" y="156"/>
                  </a:lnTo>
                  <a:lnTo>
                    <a:pt x="1332" y="174"/>
                  </a:lnTo>
                  <a:lnTo>
                    <a:pt x="1338" y="186"/>
                  </a:lnTo>
                  <a:lnTo>
                    <a:pt x="1344" y="204"/>
                  </a:lnTo>
                  <a:lnTo>
                    <a:pt x="1362" y="240"/>
                  </a:lnTo>
                  <a:lnTo>
                    <a:pt x="1368" y="258"/>
                  </a:lnTo>
                  <a:lnTo>
                    <a:pt x="1374" y="270"/>
                  </a:lnTo>
                  <a:lnTo>
                    <a:pt x="1386" y="282"/>
                  </a:lnTo>
                  <a:lnTo>
                    <a:pt x="1392" y="288"/>
                  </a:lnTo>
                  <a:lnTo>
                    <a:pt x="1398" y="294"/>
                  </a:lnTo>
                  <a:lnTo>
                    <a:pt x="1410" y="294"/>
                  </a:lnTo>
                  <a:lnTo>
                    <a:pt x="1416" y="294"/>
                  </a:lnTo>
                  <a:lnTo>
                    <a:pt x="1428" y="300"/>
                  </a:lnTo>
                  <a:lnTo>
                    <a:pt x="1440" y="300"/>
                  </a:lnTo>
                  <a:lnTo>
                    <a:pt x="1446" y="306"/>
                  </a:lnTo>
                  <a:lnTo>
                    <a:pt x="1458" y="306"/>
                  </a:lnTo>
                  <a:lnTo>
                    <a:pt x="1464" y="312"/>
                  </a:lnTo>
                  <a:lnTo>
                    <a:pt x="1470" y="312"/>
                  </a:lnTo>
                  <a:lnTo>
                    <a:pt x="1476" y="312"/>
                  </a:lnTo>
                  <a:lnTo>
                    <a:pt x="1488" y="318"/>
                  </a:lnTo>
                  <a:lnTo>
                    <a:pt x="1494" y="318"/>
                  </a:lnTo>
                  <a:lnTo>
                    <a:pt x="1500" y="318"/>
                  </a:lnTo>
                  <a:lnTo>
                    <a:pt x="1512" y="324"/>
                  </a:lnTo>
                  <a:lnTo>
                    <a:pt x="1524" y="324"/>
                  </a:lnTo>
                  <a:lnTo>
                    <a:pt x="1530" y="330"/>
                  </a:lnTo>
                  <a:lnTo>
                    <a:pt x="1542" y="330"/>
                  </a:lnTo>
                  <a:lnTo>
                    <a:pt x="1548" y="330"/>
                  </a:lnTo>
                  <a:lnTo>
                    <a:pt x="1554" y="336"/>
                  </a:lnTo>
                  <a:lnTo>
                    <a:pt x="1566" y="336"/>
                  </a:lnTo>
                  <a:lnTo>
                    <a:pt x="1572" y="342"/>
                  </a:lnTo>
                  <a:lnTo>
                    <a:pt x="1578" y="342"/>
                  </a:lnTo>
                  <a:lnTo>
                    <a:pt x="1590" y="342"/>
                  </a:lnTo>
                  <a:lnTo>
                    <a:pt x="1602" y="348"/>
                  </a:lnTo>
                  <a:lnTo>
                    <a:pt x="1608" y="348"/>
                  </a:lnTo>
                  <a:lnTo>
                    <a:pt x="1620" y="354"/>
                  </a:lnTo>
                  <a:lnTo>
                    <a:pt x="1626" y="354"/>
                  </a:lnTo>
                  <a:lnTo>
                    <a:pt x="1638" y="354"/>
                  </a:lnTo>
                  <a:lnTo>
                    <a:pt x="1644" y="354"/>
                  </a:lnTo>
                  <a:lnTo>
                    <a:pt x="1650" y="354"/>
                  </a:lnTo>
                  <a:lnTo>
                    <a:pt x="1656" y="348"/>
                  </a:lnTo>
                  <a:lnTo>
                    <a:pt x="1668" y="348"/>
                  </a:lnTo>
                  <a:lnTo>
                    <a:pt x="1674" y="342"/>
                  </a:lnTo>
                  <a:lnTo>
                    <a:pt x="1686" y="348"/>
                  </a:lnTo>
                  <a:lnTo>
                    <a:pt x="1692" y="354"/>
                  </a:lnTo>
                  <a:lnTo>
                    <a:pt x="1704" y="354"/>
                  </a:lnTo>
                  <a:lnTo>
                    <a:pt x="1716" y="360"/>
                  </a:lnTo>
                  <a:lnTo>
                    <a:pt x="1722" y="360"/>
                  </a:lnTo>
                  <a:lnTo>
                    <a:pt x="1728" y="360"/>
                  </a:lnTo>
                  <a:lnTo>
                    <a:pt x="1734" y="360"/>
                  </a:lnTo>
                  <a:lnTo>
                    <a:pt x="1746" y="354"/>
                  </a:lnTo>
                  <a:lnTo>
                    <a:pt x="1752" y="354"/>
                  </a:lnTo>
                  <a:lnTo>
                    <a:pt x="1764" y="348"/>
                  </a:lnTo>
                  <a:lnTo>
                    <a:pt x="1770" y="348"/>
                  </a:lnTo>
                  <a:lnTo>
                    <a:pt x="1782" y="336"/>
                  </a:lnTo>
                  <a:lnTo>
                    <a:pt x="1794" y="330"/>
                  </a:lnTo>
                  <a:lnTo>
                    <a:pt x="1800" y="324"/>
                  </a:lnTo>
                  <a:lnTo>
                    <a:pt x="1812" y="318"/>
                  </a:lnTo>
                  <a:lnTo>
                    <a:pt x="1818" y="306"/>
                  </a:lnTo>
                  <a:lnTo>
                    <a:pt x="1824" y="300"/>
                  </a:lnTo>
                  <a:lnTo>
                    <a:pt x="1830" y="288"/>
                  </a:lnTo>
                  <a:lnTo>
                    <a:pt x="1842" y="276"/>
                  </a:lnTo>
                  <a:lnTo>
                    <a:pt x="1848" y="270"/>
                  </a:lnTo>
                  <a:lnTo>
                    <a:pt x="1854" y="252"/>
                  </a:lnTo>
                  <a:lnTo>
                    <a:pt x="1866" y="240"/>
                  </a:lnTo>
                  <a:lnTo>
                    <a:pt x="1878" y="216"/>
                  </a:lnTo>
                  <a:lnTo>
                    <a:pt x="1884" y="198"/>
                  </a:lnTo>
                  <a:lnTo>
                    <a:pt x="1896" y="186"/>
                  </a:lnTo>
                  <a:lnTo>
                    <a:pt x="1902" y="168"/>
                  </a:lnTo>
                  <a:lnTo>
                    <a:pt x="1914" y="144"/>
                  </a:lnTo>
                  <a:lnTo>
                    <a:pt x="1920" y="126"/>
                  </a:lnTo>
                  <a:lnTo>
                    <a:pt x="1926" y="108"/>
                  </a:lnTo>
                  <a:lnTo>
                    <a:pt x="1932" y="90"/>
                  </a:lnTo>
                  <a:lnTo>
                    <a:pt x="1944" y="72"/>
                  </a:lnTo>
                  <a:lnTo>
                    <a:pt x="1956" y="30"/>
                  </a:lnTo>
                  <a:lnTo>
                    <a:pt x="1962" y="24"/>
                  </a:lnTo>
                  <a:lnTo>
                    <a:pt x="1974" y="12"/>
                  </a:lnTo>
                  <a:lnTo>
                    <a:pt x="1980" y="24"/>
                  </a:lnTo>
                  <a:lnTo>
                    <a:pt x="1986" y="36"/>
                  </a:lnTo>
                  <a:lnTo>
                    <a:pt x="1998" y="48"/>
                  </a:lnTo>
                  <a:lnTo>
                    <a:pt x="2004" y="60"/>
                  </a:lnTo>
                  <a:lnTo>
                    <a:pt x="2010" y="72"/>
                  </a:lnTo>
                  <a:lnTo>
                    <a:pt x="2022" y="66"/>
                  </a:lnTo>
                  <a:lnTo>
                    <a:pt x="2034" y="54"/>
                  </a:lnTo>
                  <a:lnTo>
                    <a:pt x="2040" y="42"/>
                  </a:lnTo>
                  <a:lnTo>
                    <a:pt x="2046" y="30"/>
                  </a:lnTo>
                  <a:lnTo>
                    <a:pt x="2058" y="18"/>
                  </a:lnTo>
                  <a:lnTo>
                    <a:pt x="2064" y="6"/>
                  </a:lnTo>
                  <a:lnTo>
                    <a:pt x="2076" y="12"/>
                  </a:lnTo>
                  <a:lnTo>
                    <a:pt x="2088" y="42"/>
                  </a:lnTo>
                  <a:lnTo>
                    <a:pt x="2094" y="60"/>
                  </a:lnTo>
                  <a:lnTo>
                    <a:pt x="2100" y="84"/>
                  </a:lnTo>
                  <a:lnTo>
                    <a:pt x="2112" y="102"/>
                  </a:lnTo>
                  <a:lnTo>
                    <a:pt x="2118" y="120"/>
                  </a:lnTo>
                  <a:lnTo>
                    <a:pt x="2124" y="138"/>
                  </a:lnTo>
                  <a:lnTo>
                    <a:pt x="2130" y="156"/>
                  </a:lnTo>
                  <a:lnTo>
                    <a:pt x="2142" y="174"/>
                  </a:lnTo>
                  <a:lnTo>
                    <a:pt x="2148" y="192"/>
                  </a:lnTo>
                  <a:lnTo>
                    <a:pt x="2166" y="222"/>
                  </a:lnTo>
                  <a:lnTo>
                    <a:pt x="2172" y="234"/>
                  </a:lnTo>
                  <a:lnTo>
                    <a:pt x="2178" y="246"/>
                  </a:lnTo>
                  <a:lnTo>
                    <a:pt x="2190" y="258"/>
                  </a:lnTo>
                  <a:lnTo>
                    <a:pt x="2196" y="276"/>
                  </a:lnTo>
                  <a:lnTo>
                    <a:pt x="2202" y="282"/>
                  </a:lnTo>
                  <a:lnTo>
                    <a:pt x="2214" y="294"/>
                  </a:lnTo>
                  <a:lnTo>
                    <a:pt x="2220" y="300"/>
                  </a:lnTo>
                  <a:lnTo>
                    <a:pt x="2226" y="312"/>
                  </a:lnTo>
                  <a:lnTo>
                    <a:pt x="2244" y="324"/>
                  </a:lnTo>
                  <a:lnTo>
                    <a:pt x="2244" y="330"/>
                  </a:lnTo>
                  <a:lnTo>
                    <a:pt x="2262" y="336"/>
                  </a:lnTo>
                  <a:lnTo>
                    <a:pt x="2268" y="342"/>
                  </a:lnTo>
                  <a:lnTo>
                    <a:pt x="2274" y="348"/>
                  </a:lnTo>
                  <a:lnTo>
                    <a:pt x="2280" y="348"/>
                  </a:lnTo>
                  <a:lnTo>
                    <a:pt x="2292" y="354"/>
                  </a:lnTo>
                  <a:lnTo>
                    <a:pt x="2298" y="354"/>
                  </a:lnTo>
                  <a:lnTo>
                    <a:pt x="2310" y="354"/>
                  </a:lnTo>
                  <a:lnTo>
                    <a:pt x="2316" y="354"/>
                  </a:lnTo>
                  <a:lnTo>
                    <a:pt x="2322" y="354"/>
                  </a:lnTo>
                  <a:lnTo>
                    <a:pt x="2340" y="354"/>
                  </a:lnTo>
                  <a:lnTo>
                    <a:pt x="2346" y="348"/>
                  </a:lnTo>
                  <a:lnTo>
                    <a:pt x="2352" y="348"/>
                  </a:lnTo>
                  <a:lnTo>
                    <a:pt x="2364" y="342"/>
                  </a:lnTo>
                  <a:lnTo>
                    <a:pt x="2370" y="348"/>
                  </a:lnTo>
                  <a:lnTo>
                    <a:pt x="2376" y="354"/>
                  </a:lnTo>
                  <a:lnTo>
                    <a:pt x="2388" y="354"/>
                  </a:lnTo>
                  <a:lnTo>
                    <a:pt x="2394" y="354"/>
                  </a:lnTo>
                  <a:lnTo>
                    <a:pt x="2400" y="360"/>
                  </a:lnTo>
                  <a:lnTo>
                    <a:pt x="2406" y="360"/>
                  </a:lnTo>
                  <a:lnTo>
                    <a:pt x="2424" y="360"/>
                  </a:lnTo>
                  <a:lnTo>
                    <a:pt x="2442" y="354"/>
                  </a:lnTo>
                  <a:lnTo>
                    <a:pt x="2448" y="348"/>
                  </a:lnTo>
                  <a:lnTo>
                    <a:pt x="2454" y="348"/>
                  </a:lnTo>
                  <a:lnTo>
                    <a:pt x="2466" y="342"/>
                  </a:lnTo>
                  <a:lnTo>
                    <a:pt x="2472" y="336"/>
                  </a:lnTo>
                  <a:lnTo>
                    <a:pt x="2478" y="330"/>
                  </a:lnTo>
                  <a:lnTo>
                    <a:pt x="2490" y="324"/>
                  </a:lnTo>
                  <a:lnTo>
                    <a:pt x="2496" y="318"/>
                  </a:lnTo>
                  <a:lnTo>
                    <a:pt x="2502" y="306"/>
                  </a:lnTo>
                  <a:lnTo>
                    <a:pt x="2520" y="288"/>
                  </a:lnTo>
                  <a:lnTo>
                    <a:pt x="2526" y="276"/>
                  </a:lnTo>
                  <a:lnTo>
                    <a:pt x="2532" y="270"/>
                  </a:lnTo>
                  <a:lnTo>
                    <a:pt x="2544" y="252"/>
                  </a:lnTo>
                  <a:lnTo>
                    <a:pt x="2550" y="240"/>
                  </a:lnTo>
                  <a:lnTo>
                    <a:pt x="2556" y="228"/>
                  </a:lnTo>
                  <a:lnTo>
                    <a:pt x="2568" y="216"/>
                  </a:lnTo>
                  <a:lnTo>
                    <a:pt x="2574" y="198"/>
                  </a:lnTo>
                  <a:lnTo>
                    <a:pt x="2580" y="186"/>
                  </a:lnTo>
                  <a:lnTo>
                    <a:pt x="2592" y="162"/>
                  </a:lnTo>
                  <a:lnTo>
                    <a:pt x="2598" y="144"/>
                  </a:lnTo>
                  <a:lnTo>
                    <a:pt x="2616" y="108"/>
                  </a:lnTo>
                  <a:lnTo>
                    <a:pt x="2622" y="90"/>
                  </a:lnTo>
                  <a:lnTo>
                    <a:pt x="2628" y="72"/>
                  </a:lnTo>
                  <a:lnTo>
                    <a:pt x="2634" y="54"/>
                  </a:lnTo>
                  <a:lnTo>
                    <a:pt x="2646" y="30"/>
                  </a:lnTo>
                  <a:lnTo>
                    <a:pt x="2652" y="12"/>
                  </a:lnTo>
                  <a:lnTo>
                    <a:pt x="2658" y="12"/>
                  </a:lnTo>
                  <a:lnTo>
                    <a:pt x="2676" y="36"/>
                  </a:lnTo>
                  <a:lnTo>
                    <a:pt x="2682" y="48"/>
                  </a:lnTo>
                  <a:lnTo>
                    <a:pt x="2694" y="60"/>
                  </a:lnTo>
                  <a:lnTo>
                    <a:pt x="2700" y="72"/>
                  </a:lnTo>
                  <a:lnTo>
                    <a:pt x="2706" y="72"/>
                  </a:lnTo>
                  <a:lnTo>
                    <a:pt x="2712" y="66"/>
                  </a:lnTo>
                  <a:lnTo>
                    <a:pt x="2718" y="54"/>
                  </a:lnTo>
                  <a:lnTo>
                    <a:pt x="2736" y="30"/>
                  </a:lnTo>
                  <a:lnTo>
                    <a:pt x="2742" y="18"/>
                  </a:lnTo>
                  <a:lnTo>
                    <a:pt x="2754" y="6"/>
                  </a:lnTo>
                  <a:lnTo>
                    <a:pt x="2760" y="0"/>
                  </a:lnTo>
                  <a:lnTo>
                    <a:pt x="2766" y="12"/>
                  </a:lnTo>
                  <a:lnTo>
                    <a:pt x="2772" y="42"/>
                  </a:lnTo>
                  <a:lnTo>
                    <a:pt x="2784" y="60"/>
                  </a:lnTo>
                  <a:lnTo>
                    <a:pt x="2790" y="84"/>
                  </a:lnTo>
                  <a:lnTo>
                    <a:pt x="2802" y="120"/>
                  </a:lnTo>
                  <a:lnTo>
                    <a:pt x="2814" y="138"/>
                  </a:lnTo>
                  <a:lnTo>
                    <a:pt x="2820" y="156"/>
                  </a:lnTo>
                  <a:lnTo>
                    <a:pt x="2832" y="174"/>
                  </a:lnTo>
                  <a:lnTo>
                    <a:pt x="2838" y="192"/>
                  </a:lnTo>
                  <a:lnTo>
                    <a:pt x="2844" y="204"/>
                  </a:lnTo>
                  <a:lnTo>
                    <a:pt x="2850" y="222"/>
                  </a:lnTo>
                  <a:lnTo>
                    <a:pt x="2862" y="234"/>
                  </a:lnTo>
                  <a:lnTo>
                    <a:pt x="2868" y="246"/>
                  </a:lnTo>
                  <a:lnTo>
                    <a:pt x="2880" y="264"/>
                  </a:lnTo>
                  <a:lnTo>
                    <a:pt x="2886" y="276"/>
                  </a:lnTo>
                  <a:lnTo>
                    <a:pt x="2898" y="294"/>
                  </a:lnTo>
                  <a:lnTo>
                    <a:pt x="2910" y="300"/>
                  </a:lnTo>
                  <a:lnTo>
                    <a:pt x="2916" y="312"/>
                  </a:lnTo>
                  <a:lnTo>
                    <a:pt x="2922" y="318"/>
                  </a:lnTo>
                  <a:lnTo>
                    <a:pt x="2928" y="324"/>
                  </a:lnTo>
                  <a:lnTo>
                    <a:pt x="2940" y="336"/>
                  </a:lnTo>
                  <a:lnTo>
                    <a:pt x="2946" y="336"/>
                  </a:lnTo>
                  <a:lnTo>
                    <a:pt x="2952" y="342"/>
                  </a:lnTo>
                  <a:lnTo>
                    <a:pt x="2964" y="348"/>
                  </a:lnTo>
                  <a:lnTo>
                    <a:pt x="2976" y="354"/>
                  </a:lnTo>
                  <a:lnTo>
                    <a:pt x="2982" y="354"/>
                  </a:lnTo>
                  <a:lnTo>
                    <a:pt x="2994" y="354"/>
                  </a:lnTo>
                  <a:lnTo>
                    <a:pt x="3000" y="354"/>
                  </a:lnTo>
                  <a:lnTo>
                    <a:pt x="3012" y="354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44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24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76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0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52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62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74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64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0"/>
                  </a:lnTo>
                  <a:lnTo>
                    <a:pt x="3018" y="264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72"/>
                  </a:lnTo>
                  <a:lnTo>
                    <a:pt x="3018" y="66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0"/>
                  </a:lnTo>
                  <a:lnTo>
                    <a:pt x="3018" y="12"/>
                  </a:lnTo>
                  <a:lnTo>
                    <a:pt x="3018" y="42"/>
                  </a:lnTo>
                  <a:lnTo>
                    <a:pt x="3018" y="60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34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60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88"/>
                  </a:lnTo>
                  <a:lnTo>
                    <a:pt x="3018" y="276"/>
                  </a:lnTo>
                  <a:lnTo>
                    <a:pt x="3018" y="270"/>
                  </a:lnTo>
                  <a:lnTo>
                    <a:pt x="3018" y="252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86"/>
                  </a:lnTo>
                  <a:lnTo>
                    <a:pt x="3018" y="168"/>
                  </a:lnTo>
                  <a:lnTo>
                    <a:pt x="3018" y="144"/>
                  </a:lnTo>
                  <a:lnTo>
                    <a:pt x="3018" y="126"/>
                  </a:lnTo>
                  <a:lnTo>
                    <a:pt x="3018" y="108"/>
                  </a:lnTo>
                  <a:lnTo>
                    <a:pt x="3018" y="9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24"/>
                  </a:lnTo>
                  <a:lnTo>
                    <a:pt x="3018" y="36"/>
                  </a:lnTo>
                  <a:lnTo>
                    <a:pt x="3018" y="48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54"/>
                  </a:lnTo>
                  <a:lnTo>
                    <a:pt x="3018" y="42"/>
                  </a:lnTo>
                  <a:lnTo>
                    <a:pt x="3018" y="30"/>
                  </a:lnTo>
                  <a:lnTo>
                    <a:pt x="3018" y="18"/>
                  </a:lnTo>
                  <a:lnTo>
                    <a:pt x="3018" y="6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42"/>
                  </a:lnTo>
                  <a:lnTo>
                    <a:pt x="3018" y="84"/>
                  </a:lnTo>
                  <a:lnTo>
                    <a:pt x="3018" y="102"/>
                  </a:lnTo>
                  <a:lnTo>
                    <a:pt x="3018" y="120"/>
                  </a:lnTo>
                  <a:lnTo>
                    <a:pt x="3018" y="138"/>
                  </a:lnTo>
                  <a:lnTo>
                    <a:pt x="3018" y="156"/>
                  </a:lnTo>
                  <a:lnTo>
                    <a:pt x="3018" y="174"/>
                  </a:lnTo>
                  <a:lnTo>
                    <a:pt x="3018" y="192"/>
                  </a:lnTo>
                  <a:lnTo>
                    <a:pt x="3018" y="204"/>
                  </a:lnTo>
                  <a:lnTo>
                    <a:pt x="3018" y="222"/>
                  </a:lnTo>
                  <a:lnTo>
                    <a:pt x="3018" y="246"/>
                  </a:lnTo>
                  <a:lnTo>
                    <a:pt x="3018" y="258"/>
                  </a:lnTo>
                  <a:lnTo>
                    <a:pt x="3018" y="276"/>
                  </a:lnTo>
                  <a:lnTo>
                    <a:pt x="3018" y="282"/>
                  </a:lnTo>
                  <a:lnTo>
                    <a:pt x="3018" y="294"/>
                  </a:lnTo>
                  <a:lnTo>
                    <a:pt x="3018" y="300"/>
                  </a:lnTo>
                  <a:lnTo>
                    <a:pt x="3018" y="312"/>
                  </a:lnTo>
                  <a:lnTo>
                    <a:pt x="3018" y="318"/>
                  </a:lnTo>
                  <a:lnTo>
                    <a:pt x="3018" y="324"/>
                  </a:lnTo>
                  <a:lnTo>
                    <a:pt x="3018" y="336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54"/>
                  </a:lnTo>
                  <a:lnTo>
                    <a:pt x="3018" y="348"/>
                  </a:lnTo>
                  <a:lnTo>
                    <a:pt x="3018" y="342"/>
                  </a:lnTo>
                  <a:lnTo>
                    <a:pt x="3018" y="336"/>
                  </a:lnTo>
                  <a:lnTo>
                    <a:pt x="3018" y="330"/>
                  </a:lnTo>
                  <a:lnTo>
                    <a:pt x="3018" y="324"/>
                  </a:lnTo>
                  <a:lnTo>
                    <a:pt x="3018" y="318"/>
                  </a:lnTo>
                  <a:lnTo>
                    <a:pt x="3018" y="312"/>
                  </a:lnTo>
                  <a:lnTo>
                    <a:pt x="3018" y="306"/>
                  </a:lnTo>
                  <a:lnTo>
                    <a:pt x="3018" y="300"/>
                  </a:lnTo>
                  <a:lnTo>
                    <a:pt x="3018" y="294"/>
                  </a:lnTo>
                  <a:lnTo>
                    <a:pt x="3018" y="288"/>
                  </a:lnTo>
                  <a:lnTo>
                    <a:pt x="3018" y="282"/>
                  </a:lnTo>
                  <a:lnTo>
                    <a:pt x="3018" y="270"/>
                  </a:lnTo>
                  <a:lnTo>
                    <a:pt x="3018" y="258"/>
                  </a:lnTo>
                  <a:lnTo>
                    <a:pt x="3018" y="240"/>
                  </a:lnTo>
                  <a:lnTo>
                    <a:pt x="3018" y="222"/>
                  </a:lnTo>
                  <a:lnTo>
                    <a:pt x="3018" y="186"/>
                  </a:lnTo>
                  <a:lnTo>
                    <a:pt x="3018" y="174"/>
                  </a:lnTo>
                  <a:lnTo>
                    <a:pt x="3018" y="156"/>
                  </a:lnTo>
                  <a:lnTo>
                    <a:pt x="3018" y="138"/>
                  </a:lnTo>
                  <a:lnTo>
                    <a:pt x="3018" y="114"/>
                  </a:lnTo>
                  <a:lnTo>
                    <a:pt x="3018" y="90"/>
                  </a:lnTo>
                  <a:lnTo>
                    <a:pt x="3018" y="48"/>
                  </a:lnTo>
                  <a:lnTo>
                    <a:pt x="3018" y="36"/>
                  </a:lnTo>
                  <a:lnTo>
                    <a:pt x="3018" y="42"/>
                  </a:lnTo>
                  <a:lnTo>
                    <a:pt x="3018" y="48"/>
                  </a:lnTo>
                  <a:lnTo>
                    <a:pt x="3018" y="54"/>
                  </a:lnTo>
                  <a:lnTo>
                    <a:pt x="3018" y="60"/>
                  </a:lnTo>
                  <a:lnTo>
                    <a:pt x="3018" y="72"/>
                  </a:lnTo>
                  <a:lnTo>
                    <a:pt x="3018" y="84"/>
                  </a:lnTo>
                  <a:lnTo>
                    <a:pt x="3018" y="90"/>
                  </a:lnTo>
                  <a:lnTo>
                    <a:pt x="3018" y="96"/>
                  </a:lnTo>
                  <a:lnTo>
                    <a:pt x="3018" y="102"/>
                  </a:lnTo>
                  <a:lnTo>
                    <a:pt x="3018" y="108"/>
                  </a:lnTo>
                  <a:lnTo>
                    <a:pt x="3018" y="114"/>
                  </a:lnTo>
                  <a:lnTo>
                    <a:pt x="3018" y="120"/>
                  </a:lnTo>
                  <a:lnTo>
                    <a:pt x="3018" y="126"/>
                  </a:lnTo>
                  <a:lnTo>
                    <a:pt x="3018" y="132"/>
                  </a:lnTo>
                  <a:lnTo>
                    <a:pt x="3018" y="138"/>
                  </a:lnTo>
                  <a:lnTo>
                    <a:pt x="3018" y="144"/>
                  </a:lnTo>
                  <a:lnTo>
                    <a:pt x="3018" y="150"/>
                  </a:lnTo>
                  <a:lnTo>
                    <a:pt x="3018" y="156"/>
                  </a:lnTo>
                  <a:lnTo>
                    <a:pt x="3018" y="162"/>
                  </a:lnTo>
                  <a:lnTo>
                    <a:pt x="3018" y="168"/>
                  </a:lnTo>
                  <a:lnTo>
                    <a:pt x="3018" y="174"/>
                  </a:lnTo>
                  <a:lnTo>
                    <a:pt x="3018" y="186"/>
                  </a:lnTo>
                  <a:lnTo>
                    <a:pt x="3018" y="198"/>
                  </a:lnTo>
                  <a:lnTo>
                    <a:pt x="3018" y="204"/>
                  </a:lnTo>
                  <a:lnTo>
                    <a:pt x="3018" y="216"/>
                  </a:lnTo>
                  <a:lnTo>
                    <a:pt x="3018" y="240"/>
                  </a:lnTo>
                  <a:lnTo>
                    <a:pt x="3018" y="246"/>
                  </a:lnTo>
                  <a:lnTo>
                    <a:pt x="3018" y="240"/>
                  </a:lnTo>
                  <a:lnTo>
                    <a:pt x="3018" y="216"/>
                  </a:lnTo>
                  <a:lnTo>
                    <a:pt x="3018" y="204"/>
                  </a:lnTo>
                  <a:lnTo>
                    <a:pt x="3018" y="198"/>
                  </a:lnTo>
                  <a:lnTo>
                    <a:pt x="3018" y="204"/>
                  </a:lnTo>
                  <a:lnTo>
                    <a:pt x="3018" y="216"/>
                  </a:lnTo>
                  <a:lnTo>
                    <a:pt x="3018" y="228"/>
                  </a:lnTo>
                  <a:lnTo>
                    <a:pt x="3018" y="246"/>
                  </a:lnTo>
                  <a:lnTo>
                    <a:pt x="3018" y="240"/>
                  </a:lnTo>
                  <a:lnTo>
                    <a:pt x="3018" y="228"/>
                  </a:lnTo>
                  <a:lnTo>
                    <a:pt x="3018" y="216"/>
                  </a:lnTo>
                  <a:lnTo>
                    <a:pt x="3018" y="198"/>
                  </a:lnTo>
                  <a:lnTo>
                    <a:pt x="3018" y="20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8" name="Rectangle 60"/>
            <p:cNvSpPr>
              <a:spLocks noChangeArrowheads="1"/>
            </p:cNvSpPr>
            <p:nvPr/>
          </p:nvSpPr>
          <p:spPr bwMode="auto">
            <a:xfrm>
              <a:off x="1230" y="2795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3129" name="Freeform 61"/>
            <p:cNvSpPr>
              <a:spLocks/>
            </p:cNvSpPr>
            <p:nvPr/>
          </p:nvSpPr>
          <p:spPr bwMode="auto">
            <a:xfrm>
              <a:off x="162" y="971"/>
              <a:ext cx="3018" cy="1644"/>
            </a:xfrm>
            <a:custGeom>
              <a:avLst/>
              <a:gdLst>
                <a:gd name="T0" fmla="*/ 678 w 3018"/>
                <a:gd name="T1" fmla="*/ 828 h 1644"/>
                <a:gd name="T2" fmla="*/ 1362 w 3018"/>
                <a:gd name="T3" fmla="*/ 822 h 1644"/>
                <a:gd name="T4" fmla="*/ 2040 w 3018"/>
                <a:gd name="T5" fmla="*/ 828 h 1644"/>
                <a:gd name="T6" fmla="*/ 2718 w 3018"/>
                <a:gd name="T7" fmla="*/ 822 h 1644"/>
                <a:gd name="T8" fmla="*/ 3018 w 3018"/>
                <a:gd name="T9" fmla="*/ 828 h 1644"/>
                <a:gd name="T10" fmla="*/ 3018 w 3018"/>
                <a:gd name="T11" fmla="*/ 822 h 1644"/>
                <a:gd name="T12" fmla="*/ 3018 w 3018"/>
                <a:gd name="T13" fmla="*/ 828 h 1644"/>
                <a:gd name="T14" fmla="*/ 3018 w 3018"/>
                <a:gd name="T15" fmla="*/ 822 h 1644"/>
                <a:gd name="T16" fmla="*/ 3018 w 3018"/>
                <a:gd name="T17" fmla="*/ 822 h 1644"/>
                <a:gd name="T18" fmla="*/ 3018 w 3018"/>
                <a:gd name="T19" fmla="*/ 828 h 1644"/>
                <a:gd name="T20" fmla="*/ 3018 w 3018"/>
                <a:gd name="T21" fmla="*/ 822 h 1644"/>
                <a:gd name="T22" fmla="*/ 3018 w 3018"/>
                <a:gd name="T23" fmla="*/ 828 h 1644"/>
                <a:gd name="T24" fmla="*/ 3018 w 3018"/>
                <a:gd name="T25" fmla="*/ 822 h 1644"/>
                <a:gd name="T26" fmla="*/ 3018 w 3018"/>
                <a:gd name="T27" fmla="*/ 828 h 1644"/>
                <a:gd name="T28" fmla="*/ 3018 w 3018"/>
                <a:gd name="T29" fmla="*/ 822 h 1644"/>
                <a:gd name="T30" fmla="*/ 3018 w 3018"/>
                <a:gd name="T31" fmla="*/ 828 h 1644"/>
                <a:gd name="T32" fmla="*/ 3018 w 3018"/>
                <a:gd name="T33" fmla="*/ 822 h 1644"/>
                <a:gd name="T34" fmla="*/ 3018 w 3018"/>
                <a:gd name="T35" fmla="*/ 828 h 1644"/>
                <a:gd name="T36" fmla="*/ 3018 w 3018"/>
                <a:gd name="T37" fmla="*/ 822 h 1644"/>
                <a:gd name="T38" fmla="*/ 3018 w 3018"/>
                <a:gd name="T39" fmla="*/ 828 h 1644"/>
                <a:gd name="T40" fmla="*/ 3018 w 3018"/>
                <a:gd name="T41" fmla="*/ 822 h 1644"/>
                <a:gd name="T42" fmla="*/ 3018 w 3018"/>
                <a:gd name="T43" fmla="*/ 828 h 1644"/>
                <a:gd name="T44" fmla="*/ 3018 w 3018"/>
                <a:gd name="T45" fmla="*/ 828 h 1644"/>
                <a:gd name="T46" fmla="*/ 3018 w 3018"/>
                <a:gd name="T47" fmla="*/ 822 h 1644"/>
                <a:gd name="T48" fmla="*/ 3018 w 3018"/>
                <a:gd name="T49" fmla="*/ 828 h 1644"/>
                <a:gd name="T50" fmla="*/ 3018 w 3018"/>
                <a:gd name="T51" fmla="*/ 822 h 1644"/>
                <a:gd name="T52" fmla="*/ 3018 w 3018"/>
                <a:gd name="T53" fmla="*/ 828 h 1644"/>
                <a:gd name="T54" fmla="*/ 3018 w 3018"/>
                <a:gd name="T55" fmla="*/ 822 h 1644"/>
                <a:gd name="T56" fmla="*/ 3018 w 3018"/>
                <a:gd name="T57" fmla="*/ 828 h 1644"/>
                <a:gd name="T58" fmla="*/ 3018 w 3018"/>
                <a:gd name="T59" fmla="*/ 822 h 1644"/>
                <a:gd name="T60" fmla="*/ 3018 w 3018"/>
                <a:gd name="T61" fmla="*/ 828 h 1644"/>
                <a:gd name="T62" fmla="*/ 3018 w 3018"/>
                <a:gd name="T63" fmla="*/ 822 h 1644"/>
                <a:gd name="T64" fmla="*/ 3018 w 3018"/>
                <a:gd name="T65" fmla="*/ 828 h 1644"/>
                <a:gd name="T66" fmla="*/ 3018 w 3018"/>
                <a:gd name="T67" fmla="*/ 822 h 1644"/>
                <a:gd name="T68" fmla="*/ 3018 w 3018"/>
                <a:gd name="T69" fmla="*/ 828 h 1644"/>
                <a:gd name="T70" fmla="*/ 3018 w 3018"/>
                <a:gd name="T71" fmla="*/ 822 h 1644"/>
                <a:gd name="T72" fmla="*/ 3018 w 3018"/>
                <a:gd name="T73" fmla="*/ 828 h 1644"/>
                <a:gd name="T74" fmla="*/ 3018 w 3018"/>
                <a:gd name="T75" fmla="*/ 822 h 1644"/>
                <a:gd name="T76" fmla="*/ 3018 w 3018"/>
                <a:gd name="T77" fmla="*/ 822 h 1644"/>
                <a:gd name="T78" fmla="*/ 3018 w 3018"/>
                <a:gd name="T79" fmla="*/ 828 h 1644"/>
                <a:gd name="T80" fmla="*/ 3018 w 3018"/>
                <a:gd name="T81" fmla="*/ 822 h 1644"/>
                <a:gd name="T82" fmla="*/ 3018 w 3018"/>
                <a:gd name="T83" fmla="*/ 828 h 1644"/>
                <a:gd name="T84" fmla="*/ 3018 w 3018"/>
                <a:gd name="T85" fmla="*/ 822 h 1644"/>
                <a:gd name="T86" fmla="*/ 3018 w 3018"/>
                <a:gd name="T87" fmla="*/ 828 h 1644"/>
                <a:gd name="T88" fmla="*/ 3018 w 3018"/>
                <a:gd name="T89" fmla="*/ 822 h 1644"/>
                <a:gd name="T90" fmla="*/ 3018 w 3018"/>
                <a:gd name="T91" fmla="*/ 828 h 1644"/>
                <a:gd name="T92" fmla="*/ 3018 w 3018"/>
                <a:gd name="T93" fmla="*/ 822 h 1644"/>
                <a:gd name="T94" fmla="*/ 3018 w 3018"/>
                <a:gd name="T95" fmla="*/ 828 h 1644"/>
                <a:gd name="T96" fmla="*/ 3018 w 3018"/>
                <a:gd name="T97" fmla="*/ 822 h 1644"/>
                <a:gd name="T98" fmla="*/ 3018 w 3018"/>
                <a:gd name="T99" fmla="*/ 828 h 1644"/>
                <a:gd name="T100" fmla="*/ 3018 w 3018"/>
                <a:gd name="T101" fmla="*/ 822 h 1644"/>
                <a:gd name="T102" fmla="*/ 3018 w 3018"/>
                <a:gd name="T103" fmla="*/ 828 h 1644"/>
                <a:gd name="T104" fmla="*/ 3018 w 3018"/>
                <a:gd name="T105" fmla="*/ 822 h 1644"/>
                <a:gd name="T106" fmla="*/ 3018 w 3018"/>
                <a:gd name="T107" fmla="*/ 828 h 1644"/>
                <a:gd name="T108" fmla="*/ 3018 w 3018"/>
                <a:gd name="T109" fmla="*/ 828 h 1644"/>
                <a:gd name="T110" fmla="*/ 3018 w 3018"/>
                <a:gd name="T111" fmla="*/ 822 h 1644"/>
                <a:gd name="T112" fmla="*/ 3018 w 3018"/>
                <a:gd name="T113" fmla="*/ 828 h 1644"/>
                <a:gd name="T114" fmla="*/ 3018 w 3018"/>
                <a:gd name="T115" fmla="*/ 822 h 1644"/>
                <a:gd name="T116" fmla="*/ 3018 w 3018"/>
                <a:gd name="T117" fmla="*/ 828 h 1644"/>
                <a:gd name="T118" fmla="*/ 3018 w 3018"/>
                <a:gd name="T119" fmla="*/ 822 h 1644"/>
                <a:gd name="T120" fmla="*/ 3018 w 3018"/>
                <a:gd name="T121" fmla="*/ 828 h 1644"/>
                <a:gd name="T122" fmla="*/ 3018 w 3018"/>
                <a:gd name="T123" fmla="*/ 822 h 1644"/>
                <a:gd name="T124" fmla="*/ 3018 w 3018"/>
                <a:gd name="T125" fmla="*/ 1620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8"/>
                <a:gd name="T190" fmla="*/ 0 h 1644"/>
                <a:gd name="T191" fmla="*/ 3018 w 3018"/>
                <a:gd name="T192" fmla="*/ 1644 h 16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8" h="1644">
                  <a:moveTo>
                    <a:pt x="0" y="828"/>
                  </a:moveTo>
                  <a:lnTo>
                    <a:pt x="12" y="840"/>
                  </a:lnTo>
                  <a:lnTo>
                    <a:pt x="18" y="858"/>
                  </a:lnTo>
                  <a:lnTo>
                    <a:pt x="30" y="882"/>
                  </a:lnTo>
                  <a:lnTo>
                    <a:pt x="36" y="912"/>
                  </a:lnTo>
                  <a:lnTo>
                    <a:pt x="42" y="954"/>
                  </a:lnTo>
                  <a:lnTo>
                    <a:pt x="48" y="996"/>
                  </a:lnTo>
                  <a:lnTo>
                    <a:pt x="60" y="1050"/>
                  </a:lnTo>
                  <a:lnTo>
                    <a:pt x="72" y="1152"/>
                  </a:lnTo>
                  <a:lnTo>
                    <a:pt x="84" y="1206"/>
                  </a:lnTo>
                  <a:lnTo>
                    <a:pt x="90" y="1260"/>
                  </a:lnTo>
                  <a:lnTo>
                    <a:pt x="96" y="1314"/>
                  </a:lnTo>
                  <a:lnTo>
                    <a:pt x="108" y="1362"/>
                  </a:lnTo>
                  <a:lnTo>
                    <a:pt x="114" y="1416"/>
                  </a:lnTo>
                  <a:lnTo>
                    <a:pt x="120" y="1470"/>
                  </a:lnTo>
                  <a:lnTo>
                    <a:pt x="132" y="1518"/>
                  </a:lnTo>
                  <a:lnTo>
                    <a:pt x="138" y="1554"/>
                  </a:lnTo>
                  <a:lnTo>
                    <a:pt x="144" y="1584"/>
                  </a:lnTo>
                  <a:lnTo>
                    <a:pt x="162" y="1626"/>
                  </a:lnTo>
                  <a:lnTo>
                    <a:pt x="168" y="1638"/>
                  </a:lnTo>
                  <a:lnTo>
                    <a:pt x="174" y="1644"/>
                  </a:lnTo>
                  <a:lnTo>
                    <a:pt x="180" y="1644"/>
                  </a:lnTo>
                  <a:lnTo>
                    <a:pt x="186" y="1644"/>
                  </a:lnTo>
                  <a:lnTo>
                    <a:pt x="198" y="1566"/>
                  </a:lnTo>
                  <a:lnTo>
                    <a:pt x="210" y="1470"/>
                  </a:lnTo>
                  <a:lnTo>
                    <a:pt x="216" y="1374"/>
                  </a:lnTo>
                  <a:lnTo>
                    <a:pt x="222" y="1278"/>
                  </a:lnTo>
                  <a:lnTo>
                    <a:pt x="234" y="1188"/>
                  </a:lnTo>
                  <a:lnTo>
                    <a:pt x="240" y="1092"/>
                  </a:lnTo>
                  <a:lnTo>
                    <a:pt x="246" y="996"/>
                  </a:lnTo>
                  <a:lnTo>
                    <a:pt x="258" y="900"/>
                  </a:lnTo>
                  <a:lnTo>
                    <a:pt x="270" y="750"/>
                  </a:lnTo>
                  <a:lnTo>
                    <a:pt x="276" y="654"/>
                  </a:lnTo>
                  <a:lnTo>
                    <a:pt x="288" y="558"/>
                  </a:lnTo>
                  <a:lnTo>
                    <a:pt x="294" y="462"/>
                  </a:lnTo>
                  <a:lnTo>
                    <a:pt x="300" y="366"/>
                  </a:lnTo>
                  <a:lnTo>
                    <a:pt x="312" y="270"/>
                  </a:lnTo>
                  <a:lnTo>
                    <a:pt x="318" y="174"/>
                  </a:lnTo>
                  <a:lnTo>
                    <a:pt x="324" y="78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6"/>
                  </a:lnTo>
                  <a:lnTo>
                    <a:pt x="378" y="30"/>
                  </a:lnTo>
                  <a:lnTo>
                    <a:pt x="384" y="54"/>
                  </a:lnTo>
                  <a:lnTo>
                    <a:pt x="390" y="90"/>
                  </a:lnTo>
                  <a:lnTo>
                    <a:pt x="396" y="126"/>
                  </a:lnTo>
                  <a:lnTo>
                    <a:pt x="408" y="174"/>
                  </a:lnTo>
                  <a:lnTo>
                    <a:pt x="414" y="228"/>
                  </a:lnTo>
                  <a:lnTo>
                    <a:pt x="420" y="282"/>
                  </a:lnTo>
                  <a:lnTo>
                    <a:pt x="432" y="330"/>
                  </a:lnTo>
                  <a:lnTo>
                    <a:pt x="438" y="384"/>
                  </a:lnTo>
                  <a:lnTo>
                    <a:pt x="456" y="492"/>
                  </a:lnTo>
                  <a:lnTo>
                    <a:pt x="462" y="546"/>
                  </a:lnTo>
                  <a:lnTo>
                    <a:pt x="468" y="600"/>
                  </a:lnTo>
                  <a:lnTo>
                    <a:pt x="480" y="654"/>
                  </a:lnTo>
                  <a:lnTo>
                    <a:pt x="486" y="696"/>
                  </a:lnTo>
                  <a:lnTo>
                    <a:pt x="492" y="738"/>
                  </a:lnTo>
                  <a:lnTo>
                    <a:pt x="504" y="768"/>
                  </a:lnTo>
                  <a:lnTo>
                    <a:pt x="510" y="792"/>
                  </a:lnTo>
                  <a:lnTo>
                    <a:pt x="516" y="810"/>
                  </a:lnTo>
                  <a:lnTo>
                    <a:pt x="534" y="828"/>
                  </a:lnTo>
                  <a:lnTo>
                    <a:pt x="540" y="828"/>
                  </a:lnTo>
                  <a:lnTo>
                    <a:pt x="546" y="828"/>
                  </a:lnTo>
                  <a:lnTo>
                    <a:pt x="552" y="828"/>
                  </a:lnTo>
                  <a:lnTo>
                    <a:pt x="564" y="828"/>
                  </a:lnTo>
                  <a:lnTo>
                    <a:pt x="576" y="828"/>
                  </a:lnTo>
                  <a:lnTo>
                    <a:pt x="582" y="828"/>
                  </a:lnTo>
                  <a:lnTo>
                    <a:pt x="588" y="828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12" y="828"/>
                  </a:lnTo>
                  <a:lnTo>
                    <a:pt x="624" y="828"/>
                  </a:lnTo>
                  <a:lnTo>
                    <a:pt x="630" y="828"/>
                  </a:lnTo>
                  <a:lnTo>
                    <a:pt x="642" y="828"/>
                  </a:lnTo>
                  <a:lnTo>
                    <a:pt x="648" y="828"/>
                  </a:lnTo>
                  <a:lnTo>
                    <a:pt x="654" y="828"/>
                  </a:lnTo>
                  <a:lnTo>
                    <a:pt x="666" y="828"/>
                  </a:lnTo>
                  <a:lnTo>
                    <a:pt x="678" y="828"/>
                  </a:lnTo>
                  <a:lnTo>
                    <a:pt x="684" y="828"/>
                  </a:lnTo>
                  <a:lnTo>
                    <a:pt x="690" y="828"/>
                  </a:lnTo>
                  <a:lnTo>
                    <a:pt x="702" y="828"/>
                  </a:lnTo>
                  <a:lnTo>
                    <a:pt x="708" y="828"/>
                  </a:lnTo>
                  <a:lnTo>
                    <a:pt x="714" y="828"/>
                  </a:lnTo>
                  <a:lnTo>
                    <a:pt x="726" y="828"/>
                  </a:lnTo>
                  <a:lnTo>
                    <a:pt x="732" y="828"/>
                  </a:lnTo>
                  <a:lnTo>
                    <a:pt x="744" y="828"/>
                  </a:lnTo>
                  <a:lnTo>
                    <a:pt x="750" y="828"/>
                  </a:lnTo>
                  <a:lnTo>
                    <a:pt x="756" y="828"/>
                  </a:lnTo>
                  <a:lnTo>
                    <a:pt x="774" y="828"/>
                  </a:lnTo>
                  <a:lnTo>
                    <a:pt x="780" y="828"/>
                  </a:lnTo>
                  <a:lnTo>
                    <a:pt x="792" y="828"/>
                  </a:lnTo>
                  <a:lnTo>
                    <a:pt x="798" y="828"/>
                  </a:lnTo>
                  <a:lnTo>
                    <a:pt x="804" y="828"/>
                  </a:lnTo>
                  <a:lnTo>
                    <a:pt x="816" y="828"/>
                  </a:lnTo>
                  <a:lnTo>
                    <a:pt x="822" y="828"/>
                  </a:lnTo>
                  <a:lnTo>
                    <a:pt x="834" y="828"/>
                  </a:lnTo>
                  <a:lnTo>
                    <a:pt x="840" y="828"/>
                  </a:lnTo>
                  <a:lnTo>
                    <a:pt x="846" y="828"/>
                  </a:lnTo>
                  <a:lnTo>
                    <a:pt x="852" y="828"/>
                  </a:lnTo>
                  <a:lnTo>
                    <a:pt x="864" y="828"/>
                  </a:lnTo>
                  <a:lnTo>
                    <a:pt x="870" y="828"/>
                  </a:lnTo>
                  <a:lnTo>
                    <a:pt x="876" y="828"/>
                  </a:lnTo>
                  <a:lnTo>
                    <a:pt x="894" y="828"/>
                  </a:lnTo>
                  <a:lnTo>
                    <a:pt x="900" y="828"/>
                  </a:lnTo>
                  <a:lnTo>
                    <a:pt x="906" y="828"/>
                  </a:lnTo>
                  <a:lnTo>
                    <a:pt x="918" y="828"/>
                  </a:lnTo>
                  <a:lnTo>
                    <a:pt x="924" y="828"/>
                  </a:lnTo>
                  <a:lnTo>
                    <a:pt x="936" y="828"/>
                  </a:lnTo>
                  <a:lnTo>
                    <a:pt x="942" y="828"/>
                  </a:lnTo>
                  <a:lnTo>
                    <a:pt x="948" y="828"/>
                  </a:lnTo>
                  <a:lnTo>
                    <a:pt x="960" y="828"/>
                  </a:lnTo>
                  <a:lnTo>
                    <a:pt x="966" y="828"/>
                  </a:lnTo>
                  <a:lnTo>
                    <a:pt x="984" y="828"/>
                  </a:lnTo>
                  <a:lnTo>
                    <a:pt x="990" y="828"/>
                  </a:lnTo>
                  <a:lnTo>
                    <a:pt x="996" y="828"/>
                  </a:lnTo>
                  <a:lnTo>
                    <a:pt x="1002" y="822"/>
                  </a:lnTo>
                  <a:lnTo>
                    <a:pt x="1014" y="822"/>
                  </a:lnTo>
                  <a:lnTo>
                    <a:pt x="1020" y="822"/>
                  </a:lnTo>
                  <a:lnTo>
                    <a:pt x="1026" y="822"/>
                  </a:lnTo>
                  <a:lnTo>
                    <a:pt x="1032" y="822"/>
                  </a:lnTo>
                  <a:lnTo>
                    <a:pt x="1050" y="822"/>
                  </a:lnTo>
                  <a:lnTo>
                    <a:pt x="1068" y="822"/>
                  </a:lnTo>
                  <a:lnTo>
                    <a:pt x="1074" y="822"/>
                  </a:lnTo>
                  <a:lnTo>
                    <a:pt x="1080" y="822"/>
                  </a:lnTo>
                  <a:lnTo>
                    <a:pt x="1092" y="822"/>
                  </a:lnTo>
                  <a:lnTo>
                    <a:pt x="1098" y="822"/>
                  </a:lnTo>
                  <a:lnTo>
                    <a:pt x="1104" y="822"/>
                  </a:lnTo>
                  <a:lnTo>
                    <a:pt x="1116" y="822"/>
                  </a:lnTo>
                  <a:lnTo>
                    <a:pt x="1122" y="822"/>
                  </a:lnTo>
                  <a:lnTo>
                    <a:pt x="1128" y="822"/>
                  </a:lnTo>
                  <a:lnTo>
                    <a:pt x="1146" y="822"/>
                  </a:lnTo>
                  <a:lnTo>
                    <a:pt x="1152" y="822"/>
                  </a:lnTo>
                  <a:lnTo>
                    <a:pt x="1158" y="822"/>
                  </a:lnTo>
                  <a:lnTo>
                    <a:pt x="1170" y="822"/>
                  </a:lnTo>
                  <a:lnTo>
                    <a:pt x="1176" y="822"/>
                  </a:lnTo>
                  <a:lnTo>
                    <a:pt x="1182" y="822"/>
                  </a:lnTo>
                  <a:lnTo>
                    <a:pt x="1194" y="822"/>
                  </a:lnTo>
                  <a:lnTo>
                    <a:pt x="1200" y="822"/>
                  </a:lnTo>
                  <a:lnTo>
                    <a:pt x="1206" y="822"/>
                  </a:lnTo>
                  <a:lnTo>
                    <a:pt x="1218" y="822"/>
                  </a:lnTo>
                  <a:lnTo>
                    <a:pt x="1224" y="822"/>
                  </a:lnTo>
                  <a:lnTo>
                    <a:pt x="1242" y="822"/>
                  </a:lnTo>
                  <a:lnTo>
                    <a:pt x="1248" y="822"/>
                  </a:lnTo>
                  <a:lnTo>
                    <a:pt x="1254" y="822"/>
                  </a:lnTo>
                  <a:lnTo>
                    <a:pt x="1260" y="822"/>
                  </a:lnTo>
                  <a:lnTo>
                    <a:pt x="1272" y="822"/>
                  </a:lnTo>
                  <a:lnTo>
                    <a:pt x="1278" y="822"/>
                  </a:lnTo>
                  <a:lnTo>
                    <a:pt x="1284" y="822"/>
                  </a:lnTo>
                  <a:lnTo>
                    <a:pt x="1296" y="822"/>
                  </a:lnTo>
                  <a:lnTo>
                    <a:pt x="1308" y="822"/>
                  </a:lnTo>
                  <a:lnTo>
                    <a:pt x="1314" y="822"/>
                  </a:lnTo>
                  <a:lnTo>
                    <a:pt x="1326" y="822"/>
                  </a:lnTo>
                  <a:lnTo>
                    <a:pt x="1332" y="822"/>
                  </a:lnTo>
                  <a:lnTo>
                    <a:pt x="1338" y="822"/>
                  </a:lnTo>
                  <a:lnTo>
                    <a:pt x="1344" y="822"/>
                  </a:lnTo>
                  <a:lnTo>
                    <a:pt x="1362" y="822"/>
                  </a:lnTo>
                  <a:lnTo>
                    <a:pt x="1368" y="822"/>
                  </a:lnTo>
                  <a:lnTo>
                    <a:pt x="1374" y="822"/>
                  </a:lnTo>
                  <a:lnTo>
                    <a:pt x="1386" y="822"/>
                  </a:lnTo>
                  <a:lnTo>
                    <a:pt x="1392" y="822"/>
                  </a:lnTo>
                  <a:lnTo>
                    <a:pt x="1398" y="822"/>
                  </a:lnTo>
                  <a:lnTo>
                    <a:pt x="1410" y="822"/>
                  </a:lnTo>
                  <a:lnTo>
                    <a:pt x="1416" y="822"/>
                  </a:lnTo>
                  <a:lnTo>
                    <a:pt x="1428" y="822"/>
                  </a:lnTo>
                  <a:lnTo>
                    <a:pt x="1440" y="822"/>
                  </a:lnTo>
                  <a:lnTo>
                    <a:pt x="1446" y="822"/>
                  </a:lnTo>
                  <a:lnTo>
                    <a:pt x="1458" y="822"/>
                  </a:lnTo>
                  <a:lnTo>
                    <a:pt x="1464" y="822"/>
                  </a:lnTo>
                  <a:lnTo>
                    <a:pt x="1470" y="822"/>
                  </a:lnTo>
                  <a:lnTo>
                    <a:pt x="1476" y="822"/>
                  </a:lnTo>
                  <a:lnTo>
                    <a:pt x="1488" y="822"/>
                  </a:lnTo>
                  <a:lnTo>
                    <a:pt x="1494" y="822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24" y="822"/>
                  </a:lnTo>
                  <a:lnTo>
                    <a:pt x="1530" y="822"/>
                  </a:lnTo>
                  <a:lnTo>
                    <a:pt x="1542" y="822"/>
                  </a:lnTo>
                  <a:lnTo>
                    <a:pt x="1548" y="822"/>
                  </a:lnTo>
                  <a:lnTo>
                    <a:pt x="1554" y="822"/>
                  </a:lnTo>
                  <a:lnTo>
                    <a:pt x="1566" y="822"/>
                  </a:lnTo>
                  <a:lnTo>
                    <a:pt x="1572" y="822"/>
                  </a:lnTo>
                  <a:lnTo>
                    <a:pt x="1578" y="822"/>
                  </a:lnTo>
                  <a:lnTo>
                    <a:pt x="1590" y="828"/>
                  </a:lnTo>
                  <a:lnTo>
                    <a:pt x="1602" y="828"/>
                  </a:lnTo>
                  <a:lnTo>
                    <a:pt x="1608" y="828"/>
                  </a:lnTo>
                  <a:lnTo>
                    <a:pt x="1620" y="828"/>
                  </a:lnTo>
                  <a:lnTo>
                    <a:pt x="1626" y="828"/>
                  </a:lnTo>
                  <a:lnTo>
                    <a:pt x="1638" y="828"/>
                  </a:lnTo>
                  <a:lnTo>
                    <a:pt x="1644" y="828"/>
                  </a:lnTo>
                  <a:lnTo>
                    <a:pt x="1650" y="828"/>
                  </a:lnTo>
                  <a:lnTo>
                    <a:pt x="1656" y="828"/>
                  </a:lnTo>
                  <a:lnTo>
                    <a:pt x="1668" y="828"/>
                  </a:lnTo>
                  <a:lnTo>
                    <a:pt x="1674" y="828"/>
                  </a:lnTo>
                  <a:lnTo>
                    <a:pt x="1686" y="828"/>
                  </a:lnTo>
                  <a:lnTo>
                    <a:pt x="1692" y="828"/>
                  </a:lnTo>
                  <a:lnTo>
                    <a:pt x="1704" y="828"/>
                  </a:lnTo>
                  <a:lnTo>
                    <a:pt x="1716" y="828"/>
                  </a:lnTo>
                  <a:lnTo>
                    <a:pt x="1722" y="828"/>
                  </a:lnTo>
                  <a:lnTo>
                    <a:pt x="1728" y="828"/>
                  </a:lnTo>
                  <a:lnTo>
                    <a:pt x="1734" y="828"/>
                  </a:lnTo>
                  <a:lnTo>
                    <a:pt x="1746" y="828"/>
                  </a:lnTo>
                  <a:lnTo>
                    <a:pt x="1752" y="828"/>
                  </a:lnTo>
                  <a:lnTo>
                    <a:pt x="1764" y="828"/>
                  </a:lnTo>
                  <a:lnTo>
                    <a:pt x="1770" y="828"/>
                  </a:lnTo>
                  <a:lnTo>
                    <a:pt x="1782" y="828"/>
                  </a:lnTo>
                  <a:lnTo>
                    <a:pt x="1794" y="828"/>
                  </a:lnTo>
                  <a:lnTo>
                    <a:pt x="1800" y="828"/>
                  </a:lnTo>
                  <a:lnTo>
                    <a:pt x="1812" y="828"/>
                  </a:lnTo>
                  <a:lnTo>
                    <a:pt x="1818" y="828"/>
                  </a:lnTo>
                  <a:lnTo>
                    <a:pt x="1824" y="828"/>
                  </a:lnTo>
                  <a:lnTo>
                    <a:pt x="1830" y="828"/>
                  </a:lnTo>
                  <a:lnTo>
                    <a:pt x="1842" y="828"/>
                  </a:lnTo>
                  <a:lnTo>
                    <a:pt x="1848" y="828"/>
                  </a:lnTo>
                  <a:lnTo>
                    <a:pt x="1854" y="828"/>
                  </a:lnTo>
                  <a:lnTo>
                    <a:pt x="1866" y="828"/>
                  </a:lnTo>
                  <a:lnTo>
                    <a:pt x="1878" y="828"/>
                  </a:lnTo>
                  <a:lnTo>
                    <a:pt x="1884" y="828"/>
                  </a:lnTo>
                  <a:lnTo>
                    <a:pt x="1896" y="828"/>
                  </a:lnTo>
                  <a:lnTo>
                    <a:pt x="1902" y="828"/>
                  </a:lnTo>
                  <a:lnTo>
                    <a:pt x="1914" y="828"/>
                  </a:lnTo>
                  <a:lnTo>
                    <a:pt x="1920" y="828"/>
                  </a:lnTo>
                  <a:lnTo>
                    <a:pt x="1926" y="828"/>
                  </a:lnTo>
                  <a:lnTo>
                    <a:pt x="1932" y="828"/>
                  </a:lnTo>
                  <a:lnTo>
                    <a:pt x="1944" y="828"/>
                  </a:lnTo>
                  <a:lnTo>
                    <a:pt x="1956" y="828"/>
                  </a:lnTo>
                  <a:lnTo>
                    <a:pt x="1962" y="828"/>
                  </a:lnTo>
                  <a:lnTo>
                    <a:pt x="1974" y="828"/>
                  </a:lnTo>
                  <a:lnTo>
                    <a:pt x="1980" y="828"/>
                  </a:lnTo>
                  <a:lnTo>
                    <a:pt x="1986" y="828"/>
                  </a:lnTo>
                  <a:lnTo>
                    <a:pt x="1998" y="828"/>
                  </a:lnTo>
                  <a:lnTo>
                    <a:pt x="2004" y="828"/>
                  </a:lnTo>
                  <a:lnTo>
                    <a:pt x="2010" y="828"/>
                  </a:lnTo>
                  <a:lnTo>
                    <a:pt x="2022" y="828"/>
                  </a:lnTo>
                  <a:lnTo>
                    <a:pt x="2034" y="828"/>
                  </a:lnTo>
                  <a:lnTo>
                    <a:pt x="2040" y="828"/>
                  </a:lnTo>
                  <a:lnTo>
                    <a:pt x="2046" y="828"/>
                  </a:lnTo>
                  <a:lnTo>
                    <a:pt x="2058" y="828"/>
                  </a:lnTo>
                  <a:lnTo>
                    <a:pt x="2064" y="828"/>
                  </a:lnTo>
                  <a:lnTo>
                    <a:pt x="2076" y="828"/>
                  </a:lnTo>
                  <a:lnTo>
                    <a:pt x="2088" y="828"/>
                  </a:lnTo>
                  <a:lnTo>
                    <a:pt x="2094" y="828"/>
                  </a:lnTo>
                  <a:lnTo>
                    <a:pt x="2100" y="828"/>
                  </a:lnTo>
                  <a:lnTo>
                    <a:pt x="2112" y="828"/>
                  </a:lnTo>
                  <a:lnTo>
                    <a:pt x="2118" y="828"/>
                  </a:lnTo>
                  <a:lnTo>
                    <a:pt x="2124" y="828"/>
                  </a:lnTo>
                  <a:lnTo>
                    <a:pt x="2130" y="828"/>
                  </a:lnTo>
                  <a:lnTo>
                    <a:pt x="2142" y="828"/>
                  </a:lnTo>
                  <a:lnTo>
                    <a:pt x="2148" y="828"/>
                  </a:lnTo>
                  <a:lnTo>
                    <a:pt x="2166" y="828"/>
                  </a:lnTo>
                  <a:lnTo>
                    <a:pt x="2172" y="828"/>
                  </a:lnTo>
                  <a:lnTo>
                    <a:pt x="2178" y="828"/>
                  </a:lnTo>
                  <a:lnTo>
                    <a:pt x="2190" y="828"/>
                  </a:lnTo>
                  <a:lnTo>
                    <a:pt x="2196" y="828"/>
                  </a:lnTo>
                  <a:lnTo>
                    <a:pt x="2202" y="828"/>
                  </a:lnTo>
                  <a:lnTo>
                    <a:pt x="2214" y="828"/>
                  </a:lnTo>
                  <a:lnTo>
                    <a:pt x="2220" y="828"/>
                  </a:lnTo>
                  <a:lnTo>
                    <a:pt x="2226" y="822"/>
                  </a:lnTo>
                  <a:lnTo>
                    <a:pt x="2244" y="822"/>
                  </a:lnTo>
                  <a:lnTo>
                    <a:pt x="2262" y="822"/>
                  </a:lnTo>
                  <a:lnTo>
                    <a:pt x="2268" y="822"/>
                  </a:lnTo>
                  <a:lnTo>
                    <a:pt x="2274" y="822"/>
                  </a:lnTo>
                  <a:lnTo>
                    <a:pt x="2280" y="822"/>
                  </a:lnTo>
                  <a:lnTo>
                    <a:pt x="2292" y="822"/>
                  </a:lnTo>
                  <a:lnTo>
                    <a:pt x="2298" y="822"/>
                  </a:lnTo>
                  <a:lnTo>
                    <a:pt x="2310" y="822"/>
                  </a:lnTo>
                  <a:lnTo>
                    <a:pt x="2316" y="822"/>
                  </a:lnTo>
                  <a:lnTo>
                    <a:pt x="2322" y="822"/>
                  </a:lnTo>
                  <a:lnTo>
                    <a:pt x="2340" y="822"/>
                  </a:lnTo>
                  <a:lnTo>
                    <a:pt x="2346" y="822"/>
                  </a:lnTo>
                  <a:lnTo>
                    <a:pt x="2352" y="822"/>
                  </a:lnTo>
                  <a:lnTo>
                    <a:pt x="2364" y="822"/>
                  </a:lnTo>
                  <a:lnTo>
                    <a:pt x="2370" y="822"/>
                  </a:lnTo>
                  <a:lnTo>
                    <a:pt x="2376" y="822"/>
                  </a:lnTo>
                  <a:lnTo>
                    <a:pt x="2388" y="822"/>
                  </a:lnTo>
                  <a:lnTo>
                    <a:pt x="2394" y="822"/>
                  </a:lnTo>
                  <a:lnTo>
                    <a:pt x="2400" y="822"/>
                  </a:lnTo>
                  <a:lnTo>
                    <a:pt x="2406" y="822"/>
                  </a:lnTo>
                  <a:lnTo>
                    <a:pt x="2424" y="822"/>
                  </a:lnTo>
                  <a:lnTo>
                    <a:pt x="2442" y="822"/>
                  </a:lnTo>
                  <a:lnTo>
                    <a:pt x="2448" y="822"/>
                  </a:lnTo>
                  <a:lnTo>
                    <a:pt x="2454" y="822"/>
                  </a:lnTo>
                  <a:lnTo>
                    <a:pt x="2466" y="822"/>
                  </a:lnTo>
                  <a:lnTo>
                    <a:pt x="2472" y="822"/>
                  </a:lnTo>
                  <a:lnTo>
                    <a:pt x="2478" y="822"/>
                  </a:lnTo>
                  <a:lnTo>
                    <a:pt x="2490" y="822"/>
                  </a:lnTo>
                  <a:lnTo>
                    <a:pt x="2496" y="822"/>
                  </a:lnTo>
                  <a:lnTo>
                    <a:pt x="2502" y="822"/>
                  </a:lnTo>
                  <a:lnTo>
                    <a:pt x="2520" y="822"/>
                  </a:lnTo>
                  <a:lnTo>
                    <a:pt x="2526" y="822"/>
                  </a:lnTo>
                  <a:lnTo>
                    <a:pt x="2532" y="822"/>
                  </a:lnTo>
                  <a:lnTo>
                    <a:pt x="2544" y="822"/>
                  </a:lnTo>
                  <a:lnTo>
                    <a:pt x="2550" y="822"/>
                  </a:lnTo>
                  <a:lnTo>
                    <a:pt x="2556" y="822"/>
                  </a:lnTo>
                  <a:lnTo>
                    <a:pt x="2568" y="822"/>
                  </a:lnTo>
                  <a:lnTo>
                    <a:pt x="2574" y="822"/>
                  </a:lnTo>
                  <a:lnTo>
                    <a:pt x="2580" y="822"/>
                  </a:lnTo>
                  <a:lnTo>
                    <a:pt x="2592" y="822"/>
                  </a:lnTo>
                  <a:lnTo>
                    <a:pt x="2598" y="822"/>
                  </a:lnTo>
                  <a:lnTo>
                    <a:pt x="2616" y="822"/>
                  </a:lnTo>
                  <a:lnTo>
                    <a:pt x="2622" y="822"/>
                  </a:lnTo>
                  <a:lnTo>
                    <a:pt x="2628" y="822"/>
                  </a:lnTo>
                  <a:lnTo>
                    <a:pt x="2634" y="822"/>
                  </a:lnTo>
                  <a:lnTo>
                    <a:pt x="2646" y="822"/>
                  </a:lnTo>
                  <a:lnTo>
                    <a:pt x="2652" y="822"/>
                  </a:lnTo>
                  <a:lnTo>
                    <a:pt x="2658" y="822"/>
                  </a:lnTo>
                  <a:lnTo>
                    <a:pt x="2676" y="822"/>
                  </a:lnTo>
                  <a:lnTo>
                    <a:pt x="2682" y="822"/>
                  </a:lnTo>
                  <a:lnTo>
                    <a:pt x="2694" y="822"/>
                  </a:lnTo>
                  <a:lnTo>
                    <a:pt x="2700" y="822"/>
                  </a:lnTo>
                  <a:lnTo>
                    <a:pt x="2706" y="822"/>
                  </a:lnTo>
                  <a:lnTo>
                    <a:pt x="2712" y="822"/>
                  </a:lnTo>
                  <a:lnTo>
                    <a:pt x="2718" y="822"/>
                  </a:lnTo>
                  <a:lnTo>
                    <a:pt x="2736" y="822"/>
                  </a:lnTo>
                  <a:lnTo>
                    <a:pt x="2742" y="822"/>
                  </a:lnTo>
                  <a:lnTo>
                    <a:pt x="2754" y="822"/>
                  </a:lnTo>
                  <a:lnTo>
                    <a:pt x="2760" y="822"/>
                  </a:lnTo>
                  <a:lnTo>
                    <a:pt x="2766" y="822"/>
                  </a:lnTo>
                  <a:lnTo>
                    <a:pt x="2772" y="822"/>
                  </a:lnTo>
                  <a:lnTo>
                    <a:pt x="2784" y="822"/>
                  </a:lnTo>
                  <a:lnTo>
                    <a:pt x="2790" y="822"/>
                  </a:lnTo>
                  <a:lnTo>
                    <a:pt x="2802" y="822"/>
                  </a:lnTo>
                  <a:lnTo>
                    <a:pt x="2814" y="822"/>
                  </a:lnTo>
                  <a:lnTo>
                    <a:pt x="2820" y="822"/>
                  </a:lnTo>
                  <a:lnTo>
                    <a:pt x="2832" y="822"/>
                  </a:lnTo>
                  <a:lnTo>
                    <a:pt x="2838" y="822"/>
                  </a:lnTo>
                  <a:lnTo>
                    <a:pt x="2844" y="822"/>
                  </a:lnTo>
                  <a:lnTo>
                    <a:pt x="2850" y="822"/>
                  </a:lnTo>
                  <a:lnTo>
                    <a:pt x="2862" y="822"/>
                  </a:lnTo>
                  <a:lnTo>
                    <a:pt x="2868" y="822"/>
                  </a:lnTo>
                  <a:lnTo>
                    <a:pt x="2880" y="828"/>
                  </a:lnTo>
                  <a:lnTo>
                    <a:pt x="2886" y="828"/>
                  </a:lnTo>
                  <a:lnTo>
                    <a:pt x="2898" y="828"/>
                  </a:lnTo>
                  <a:lnTo>
                    <a:pt x="2910" y="828"/>
                  </a:lnTo>
                  <a:lnTo>
                    <a:pt x="2916" y="828"/>
                  </a:lnTo>
                  <a:lnTo>
                    <a:pt x="2922" y="828"/>
                  </a:lnTo>
                  <a:lnTo>
                    <a:pt x="2928" y="828"/>
                  </a:lnTo>
                  <a:lnTo>
                    <a:pt x="2940" y="828"/>
                  </a:lnTo>
                  <a:lnTo>
                    <a:pt x="2946" y="828"/>
                  </a:lnTo>
                  <a:lnTo>
                    <a:pt x="2952" y="828"/>
                  </a:lnTo>
                  <a:lnTo>
                    <a:pt x="2964" y="828"/>
                  </a:lnTo>
                  <a:lnTo>
                    <a:pt x="2976" y="828"/>
                  </a:lnTo>
                  <a:lnTo>
                    <a:pt x="2982" y="828"/>
                  </a:lnTo>
                  <a:lnTo>
                    <a:pt x="2994" y="828"/>
                  </a:lnTo>
                  <a:lnTo>
                    <a:pt x="3000" y="828"/>
                  </a:lnTo>
                  <a:lnTo>
                    <a:pt x="3012" y="828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828"/>
                  </a:lnTo>
                  <a:lnTo>
                    <a:pt x="3018" y="822"/>
                  </a:lnTo>
                  <a:lnTo>
                    <a:pt x="3018" y="792"/>
                  </a:lnTo>
                  <a:lnTo>
                    <a:pt x="3018" y="768"/>
                  </a:lnTo>
                  <a:lnTo>
                    <a:pt x="3018" y="738"/>
                  </a:lnTo>
                  <a:lnTo>
                    <a:pt x="3018" y="696"/>
                  </a:lnTo>
                  <a:lnTo>
                    <a:pt x="3018" y="654"/>
                  </a:lnTo>
                  <a:lnTo>
                    <a:pt x="3018" y="600"/>
                  </a:lnTo>
                  <a:lnTo>
                    <a:pt x="3018" y="546"/>
                  </a:lnTo>
                  <a:lnTo>
                    <a:pt x="3018" y="492"/>
                  </a:lnTo>
                  <a:lnTo>
                    <a:pt x="3018" y="438"/>
                  </a:lnTo>
                  <a:lnTo>
                    <a:pt x="3018" y="330"/>
                  </a:lnTo>
                  <a:lnTo>
                    <a:pt x="3018" y="282"/>
                  </a:lnTo>
                  <a:lnTo>
                    <a:pt x="3018" y="228"/>
                  </a:lnTo>
                  <a:lnTo>
                    <a:pt x="3018" y="174"/>
                  </a:lnTo>
                  <a:lnTo>
                    <a:pt x="3018" y="126"/>
                  </a:lnTo>
                  <a:lnTo>
                    <a:pt x="3018" y="90"/>
                  </a:lnTo>
                  <a:lnTo>
                    <a:pt x="3018" y="54"/>
                  </a:lnTo>
                  <a:lnTo>
                    <a:pt x="3018" y="30"/>
                  </a:lnTo>
                  <a:lnTo>
                    <a:pt x="3018" y="12"/>
                  </a:lnTo>
                  <a:lnTo>
                    <a:pt x="3018" y="0"/>
                  </a:lnTo>
                  <a:lnTo>
                    <a:pt x="3018" y="18"/>
                  </a:lnTo>
                  <a:lnTo>
                    <a:pt x="3018" y="174"/>
                  </a:lnTo>
                  <a:lnTo>
                    <a:pt x="3018" y="270"/>
                  </a:lnTo>
                  <a:lnTo>
                    <a:pt x="3018" y="366"/>
                  </a:lnTo>
                  <a:lnTo>
                    <a:pt x="3018" y="462"/>
                  </a:lnTo>
                  <a:lnTo>
                    <a:pt x="3018" y="558"/>
                  </a:lnTo>
                  <a:lnTo>
                    <a:pt x="3018" y="654"/>
                  </a:lnTo>
                  <a:lnTo>
                    <a:pt x="3018" y="750"/>
                  </a:lnTo>
                  <a:lnTo>
                    <a:pt x="3018" y="828"/>
                  </a:lnTo>
                  <a:lnTo>
                    <a:pt x="3018" y="996"/>
                  </a:lnTo>
                  <a:lnTo>
                    <a:pt x="3018" y="1092"/>
                  </a:lnTo>
                  <a:lnTo>
                    <a:pt x="3018" y="1188"/>
                  </a:lnTo>
                  <a:lnTo>
                    <a:pt x="3018" y="1278"/>
                  </a:lnTo>
                  <a:lnTo>
                    <a:pt x="3018" y="1374"/>
                  </a:lnTo>
                  <a:lnTo>
                    <a:pt x="3018" y="1470"/>
                  </a:lnTo>
                  <a:lnTo>
                    <a:pt x="3018" y="1566"/>
                  </a:lnTo>
                  <a:lnTo>
                    <a:pt x="3018" y="1620"/>
                  </a:lnTo>
                  <a:lnTo>
                    <a:pt x="3018" y="1644"/>
                  </a:lnTo>
                  <a:lnTo>
                    <a:pt x="3018" y="1638"/>
                  </a:lnTo>
                  <a:lnTo>
                    <a:pt x="3018" y="1626"/>
                  </a:lnTo>
                  <a:lnTo>
                    <a:pt x="3018" y="1608"/>
                  </a:lnTo>
                  <a:lnTo>
                    <a:pt x="3018" y="1554"/>
                  </a:lnTo>
                  <a:lnTo>
                    <a:pt x="3018" y="1518"/>
                  </a:lnTo>
                  <a:lnTo>
                    <a:pt x="3018" y="1470"/>
                  </a:lnTo>
                  <a:lnTo>
                    <a:pt x="3018" y="1416"/>
                  </a:lnTo>
                  <a:lnTo>
                    <a:pt x="3018" y="1362"/>
                  </a:lnTo>
                  <a:lnTo>
                    <a:pt x="3018" y="1314"/>
                  </a:lnTo>
                  <a:lnTo>
                    <a:pt x="3018" y="1260"/>
                  </a:lnTo>
                  <a:lnTo>
                    <a:pt x="3018" y="1206"/>
                  </a:lnTo>
                  <a:lnTo>
                    <a:pt x="3018" y="1152"/>
                  </a:lnTo>
                  <a:lnTo>
                    <a:pt x="3018" y="1104"/>
                  </a:lnTo>
                  <a:lnTo>
                    <a:pt x="3018" y="996"/>
                  </a:lnTo>
                  <a:lnTo>
                    <a:pt x="3018" y="954"/>
                  </a:lnTo>
                  <a:lnTo>
                    <a:pt x="3018" y="912"/>
                  </a:lnTo>
                  <a:lnTo>
                    <a:pt x="3018" y="882"/>
                  </a:lnTo>
                  <a:lnTo>
                    <a:pt x="3018" y="858"/>
                  </a:lnTo>
                  <a:lnTo>
                    <a:pt x="3018" y="840"/>
                  </a:lnTo>
                  <a:lnTo>
                    <a:pt x="3018" y="8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0" name="Rectangle 62"/>
            <p:cNvSpPr>
              <a:spLocks noChangeArrowheads="1"/>
            </p:cNvSpPr>
            <p:nvPr/>
          </p:nvSpPr>
          <p:spPr bwMode="auto">
            <a:xfrm>
              <a:off x="1650" y="2795"/>
              <a:ext cx="294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3131" name="Rectangle 63"/>
            <p:cNvSpPr>
              <a:spLocks noChangeArrowheads="1"/>
            </p:cNvSpPr>
            <p:nvPr/>
          </p:nvSpPr>
          <p:spPr bwMode="auto">
            <a:xfrm>
              <a:off x="162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2" name="Rectangle 64"/>
            <p:cNvSpPr>
              <a:spLocks noChangeArrowheads="1"/>
            </p:cNvSpPr>
            <p:nvPr/>
          </p:nvSpPr>
          <p:spPr bwMode="auto">
            <a:xfrm>
              <a:off x="28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3" name="Rectangle 65"/>
            <p:cNvSpPr>
              <a:spLocks noChangeArrowheads="1"/>
            </p:cNvSpPr>
            <p:nvPr/>
          </p:nvSpPr>
          <p:spPr bwMode="auto">
            <a:xfrm>
              <a:off x="348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4" name="Rectangle 66"/>
            <p:cNvSpPr>
              <a:spLocks noChangeArrowheads="1"/>
            </p:cNvSpPr>
            <p:nvPr/>
          </p:nvSpPr>
          <p:spPr bwMode="auto">
            <a:xfrm>
              <a:off x="420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5" name="Rectangle 67"/>
            <p:cNvSpPr>
              <a:spLocks noChangeArrowheads="1"/>
            </p:cNvSpPr>
            <p:nvPr/>
          </p:nvSpPr>
          <p:spPr bwMode="auto">
            <a:xfrm>
              <a:off x="486" y="2885"/>
              <a:ext cx="1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6" name="Rectangle 68"/>
            <p:cNvSpPr>
              <a:spLocks noChangeArrowheads="1"/>
            </p:cNvSpPr>
            <p:nvPr/>
          </p:nvSpPr>
          <p:spPr bwMode="auto">
            <a:xfrm>
              <a:off x="516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7" name="Rectangle 69"/>
            <p:cNvSpPr>
              <a:spLocks noChangeArrowheads="1"/>
            </p:cNvSpPr>
            <p:nvPr/>
          </p:nvSpPr>
          <p:spPr bwMode="auto">
            <a:xfrm>
              <a:off x="64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8" name="Rectangle 70"/>
            <p:cNvSpPr>
              <a:spLocks noChangeArrowheads="1"/>
            </p:cNvSpPr>
            <p:nvPr/>
          </p:nvSpPr>
          <p:spPr bwMode="auto">
            <a:xfrm>
              <a:off x="702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9" name="Rectangle 71"/>
            <p:cNvSpPr>
              <a:spLocks noChangeArrowheads="1"/>
            </p:cNvSpPr>
            <p:nvPr/>
          </p:nvSpPr>
          <p:spPr bwMode="auto">
            <a:xfrm>
              <a:off x="792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0" name="Rectangle 72"/>
            <p:cNvSpPr>
              <a:spLocks noChangeArrowheads="1"/>
            </p:cNvSpPr>
            <p:nvPr/>
          </p:nvSpPr>
          <p:spPr bwMode="auto">
            <a:xfrm>
              <a:off x="810" y="2897"/>
              <a:ext cx="1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1" name="Rectangle 73"/>
            <p:cNvSpPr>
              <a:spLocks noChangeArrowheads="1"/>
            </p:cNvSpPr>
            <p:nvPr/>
          </p:nvSpPr>
          <p:spPr bwMode="auto">
            <a:xfrm>
              <a:off x="828" y="2897"/>
              <a:ext cx="3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2" name="Rectangle 74"/>
            <p:cNvSpPr>
              <a:spLocks noChangeArrowheads="1"/>
            </p:cNvSpPr>
            <p:nvPr/>
          </p:nvSpPr>
          <p:spPr bwMode="auto">
            <a:xfrm>
              <a:off x="864" y="2897"/>
              <a:ext cx="1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3" name="Rectangle 75"/>
            <p:cNvSpPr>
              <a:spLocks noChangeArrowheads="1"/>
            </p:cNvSpPr>
            <p:nvPr/>
          </p:nvSpPr>
          <p:spPr bwMode="auto">
            <a:xfrm>
              <a:off x="882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4" name="Rectangle 76"/>
            <p:cNvSpPr>
              <a:spLocks noChangeArrowheads="1"/>
            </p:cNvSpPr>
            <p:nvPr/>
          </p:nvSpPr>
          <p:spPr bwMode="auto">
            <a:xfrm>
              <a:off x="978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5" name="Rectangle 77"/>
            <p:cNvSpPr>
              <a:spLocks noChangeArrowheads="1"/>
            </p:cNvSpPr>
            <p:nvPr/>
          </p:nvSpPr>
          <p:spPr bwMode="auto">
            <a:xfrm>
              <a:off x="996" y="2897"/>
              <a:ext cx="1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6" name="Rectangle 78"/>
            <p:cNvSpPr>
              <a:spLocks noChangeArrowheads="1"/>
            </p:cNvSpPr>
            <p:nvPr/>
          </p:nvSpPr>
          <p:spPr bwMode="auto">
            <a:xfrm>
              <a:off x="1014" y="2897"/>
              <a:ext cx="2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7" name="Rectangle 79"/>
            <p:cNvSpPr>
              <a:spLocks noChangeArrowheads="1"/>
            </p:cNvSpPr>
            <p:nvPr/>
          </p:nvSpPr>
          <p:spPr bwMode="auto">
            <a:xfrm>
              <a:off x="1050" y="2897"/>
              <a:ext cx="12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8" name="Rectangle 80"/>
            <p:cNvSpPr>
              <a:spLocks noChangeArrowheads="1"/>
            </p:cNvSpPr>
            <p:nvPr/>
          </p:nvSpPr>
          <p:spPr bwMode="auto">
            <a:xfrm>
              <a:off x="1068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9" name="Rectangle 81"/>
            <p:cNvSpPr>
              <a:spLocks noChangeArrowheads="1"/>
            </p:cNvSpPr>
            <p:nvPr/>
          </p:nvSpPr>
          <p:spPr bwMode="auto">
            <a:xfrm>
              <a:off x="1158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0" name="Rectangle 82"/>
            <p:cNvSpPr>
              <a:spLocks noChangeArrowheads="1"/>
            </p:cNvSpPr>
            <p:nvPr/>
          </p:nvSpPr>
          <p:spPr bwMode="auto">
            <a:xfrm>
              <a:off x="1434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1" name="Rectangle 83"/>
            <p:cNvSpPr>
              <a:spLocks noChangeArrowheads="1"/>
            </p:cNvSpPr>
            <p:nvPr/>
          </p:nvSpPr>
          <p:spPr bwMode="auto">
            <a:xfrm>
              <a:off x="1488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2" name="Rectangle 84"/>
            <p:cNvSpPr>
              <a:spLocks noChangeArrowheads="1"/>
            </p:cNvSpPr>
            <p:nvPr/>
          </p:nvSpPr>
          <p:spPr bwMode="auto">
            <a:xfrm>
              <a:off x="1536" y="2885"/>
              <a:ext cx="18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3" name="Rectangle 85"/>
            <p:cNvSpPr>
              <a:spLocks noChangeArrowheads="1"/>
            </p:cNvSpPr>
            <p:nvPr/>
          </p:nvSpPr>
          <p:spPr bwMode="auto">
            <a:xfrm>
              <a:off x="1776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4" name="Rectangle 86"/>
            <p:cNvSpPr>
              <a:spLocks noChangeArrowheads="1"/>
            </p:cNvSpPr>
            <p:nvPr/>
          </p:nvSpPr>
          <p:spPr bwMode="auto">
            <a:xfrm>
              <a:off x="1830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5" name="Rectangle 87"/>
            <p:cNvSpPr>
              <a:spLocks noChangeArrowheads="1"/>
            </p:cNvSpPr>
            <p:nvPr/>
          </p:nvSpPr>
          <p:spPr bwMode="auto">
            <a:xfrm>
              <a:off x="1848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6" name="Rectangle 88"/>
            <p:cNvSpPr>
              <a:spLocks noChangeArrowheads="1"/>
            </p:cNvSpPr>
            <p:nvPr/>
          </p:nvSpPr>
          <p:spPr bwMode="auto">
            <a:xfrm>
              <a:off x="190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7" name="Rectangle 89"/>
            <p:cNvSpPr>
              <a:spLocks noChangeArrowheads="1"/>
            </p:cNvSpPr>
            <p:nvPr/>
          </p:nvSpPr>
          <p:spPr bwMode="auto">
            <a:xfrm>
              <a:off x="1956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8" name="Rectangle 90"/>
            <p:cNvSpPr>
              <a:spLocks noChangeArrowheads="1"/>
            </p:cNvSpPr>
            <p:nvPr/>
          </p:nvSpPr>
          <p:spPr bwMode="auto">
            <a:xfrm>
              <a:off x="2010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9" name="Rectangle 91"/>
            <p:cNvSpPr>
              <a:spLocks noChangeArrowheads="1"/>
            </p:cNvSpPr>
            <p:nvPr/>
          </p:nvSpPr>
          <p:spPr bwMode="auto">
            <a:xfrm>
              <a:off x="2064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0" name="Rectangle 92"/>
            <p:cNvSpPr>
              <a:spLocks noChangeArrowheads="1"/>
            </p:cNvSpPr>
            <p:nvPr/>
          </p:nvSpPr>
          <p:spPr bwMode="auto">
            <a:xfrm>
              <a:off x="2124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1" name="Rectangle 93"/>
            <p:cNvSpPr>
              <a:spLocks noChangeArrowheads="1"/>
            </p:cNvSpPr>
            <p:nvPr/>
          </p:nvSpPr>
          <p:spPr bwMode="auto">
            <a:xfrm>
              <a:off x="2172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2" name="Rectangle 94"/>
            <p:cNvSpPr>
              <a:spLocks noChangeArrowheads="1"/>
            </p:cNvSpPr>
            <p:nvPr/>
          </p:nvSpPr>
          <p:spPr bwMode="auto">
            <a:xfrm>
              <a:off x="2226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3" name="Rectangle 95"/>
            <p:cNvSpPr>
              <a:spLocks noChangeArrowheads="1"/>
            </p:cNvSpPr>
            <p:nvPr/>
          </p:nvSpPr>
          <p:spPr bwMode="auto">
            <a:xfrm>
              <a:off x="2244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4" name="Rectangle 96"/>
            <p:cNvSpPr>
              <a:spLocks noChangeArrowheads="1"/>
            </p:cNvSpPr>
            <p:nvPr/>
          </p:nvSpPr>
          <p:spPr bwMode="auto">
            <a:xfrm>
              <a:off x="2298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5" name="Rectangle 97"/>
            <p:cNvSpPr>
              <a:spLocks noChangeArrowheads="1"/>
            </p:cNvSpPr>
            <p:nvPr/>
          </p:nvSpPr>
          <p:spPr bwMode="auto">
            <a:xfrm>
              <a:off x="235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6" name="Rectangle 98"/>
            <p:cNvSpPr>
              <a:spLocks noChangeArrowheads="1"/>
            </p:cNvSpPr>
            <p:nvPr/>
          </p:nvSpPr>
          <p:spPr bwMode="auto">
            <a:xfrm>
              <a:off x="2406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7" name="Rectangle 99"/>
            <p:cNvSpPr>
              <a:spLocks noChangeArrowheads="1"/>
            </p:cNvSpPr>
            <p:nvPr/>
          </p:nvSpPr>
          <p:spPr bwMode="auto">
            <a:xfrm>
              <a:off x="2460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8" name="Rectangle 100"/>
            <p:cNvSpPr>
              <a:spLocks noChangeArrowheads="1"/>
            </p:cNvSpPr>
            <p:nvPr/>
          </p:nvSpPr>
          <p:spPr bwMode="auto">
            <a:xfrm>
              <a:off x="2520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9" name="Rectangle 101"/>
            <p:cNvSpPr>
              <a:spLocks noChangeArrowheads="1"/>
            </p:cNvSpPr>
            <p:nvPr/>
          </p:nvSpPr>
          <p:spPr bwMode="auto">
            <a:xfrm>
              <a:off x="253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0" name="Rectangle 102"/>
            <p:cNvSpPr>
              <a:spLocks noChangeArrowheads="1"/>
            </p:cNvSpPr>
            <p:nvPr/>
          </p:nvSpPr>
          <p:spPr bwMode="auto">
            <a:xfrm>
              <a:off x="2586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1" name="Rectangle 103"/>
            <p:cNvSpPr>
              <a:spLocks noChangeArrowheads="1"/>
            </p:cNvSpPr>
            <p:nvPr/>
          </p:nvSpPr>
          <p:spPr bwMode="auto">
            <a:xfrm>
              <a:off x="2646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2" name="Rectangle 104"/>
            <p:cNvSpPr>
              <a:spLocks noChangeArrowheads="1"/>
            </p:cNvSpPr>
            <p:nvPr/>
          </p:nvSpPr>
          <p:spPr bwMode="auto">
            <a:xfrm>
              <a:off x="2700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3" name="Rectangle 105"/>
            <p:cNvSpPr>
              <a:spLocks noChangeArrowheads="1"/>
            </p:cNvSpPr>
            <p:nvPr/>
          </p:nvSpPr>
          <p:spPr bwMode="auto">
            <a:xfrm>
              <a:off x="2754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4" name="Rectangle 106"/>
            <p:cNvSpPr>
              <a:spLocks noChangeArrowheads="1"/>
            </p:cNvSpPr>
            <p:nvPr/>
          </p:nvSpPr>
          <p:spPr bwMode="auto">
            <a:xfrm>
              <a:off x="2808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5" name="Rectangle 107"/>
            <p:cNvSpPr>
              <a:spLocks noChangeArrowheads="1"/>
            </p:cNvSpPr>
            <p:nvPr/>
          </p:nvSpPr>
          <p:spPr bwMode="auto">
            <a:xfrm>
              <a:off x="2862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6" name="Rectangle 108"/>
            <p:cNvSpPr>
              <a:spLocks noChangeArrowheads="1"/>
            </p:cNvSpPr>
            <p:nvPr/>
          </p:nvSpPr>
          <p:spPr bwMode="auto">
            <a:xfrm>
              <a:off x="2916" y="2885"/>
              <a:ext cx="1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7" name="Rectangle 109"/>
            <p:cNvSpPr>
              <a:spLocks noChangeArrowheads="1"/>
            </p:cNvSpPr>
            <p:nvPr/>
          </p:nvSpPr>
          <p:spPr bwMode="auto">
            <a:xfrm>
              <a:off x="2928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8" name="Rectangle 110"/>
            <p:cNvSpPr>
              <a:spLocks noChangeArrowheads="1"/>
            </p:cNvSpPr>
            <p:nvPr/>
          </p:nvSpPr>
          <p:spPr bwMode="auto">
            <a:xfrm>
              <a:off x="2982" y="2897"/>
              <a:ext cx="54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9" name="Rectangle 111"/>
            <p:cNvSpPr>
              <a:spLocks noChangeArrowheads="1"/>
            </p:cNvSpPr>
            <p:nvPr/>
          </p:nvSpPr>
          <p:spPr bwMode="auto">
            <a:xfrm>
              <a:off x="3042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0" name="Rectangle 112"/>
            <p:cNvSpPr>
              <a:spLocks noChangeArrowheads="1"/>
            </p:cNvSpPr>
            <p:nvPr/>
          </p:nvSpPr>
          <p:spPr bwMode="auto">
            <a:xfrm>
              <a:off x="3096" y="2897"/>
              <a:ext cx="48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1" name="Rectangle 113"/>
            <p:cNvSpPr>
              <a:spLocks noChangeArrowheads="1"/>
            </p:cNvSpPr>
            <p:nvPr/>
          </p:nvSpPr>
          <p:spPr bwMode="auto">
            <a:xfrm>
              <a:off x="3150" y="2897"/>
              <a:ext cx="30" cy="30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54" name="Group 118"/>
          <p:cNvGrpSpPr>
            <a:grpSpLocks noChangeAspect="1"/>
          </p:cNvGrpSpPr>
          <p:nvPr/>
        </p:nvGrpSpPr>
        <p:grpSpPr bwMode="auto">
          <a:xfrm>
            <a:off x="4660900" y="1431925"/>
            <a:ext cx="4351338" cy="3097213"/>
            <a:chOff x="2818" y="837"/>
            <a:chExt cx="2845" cy="2024"/>
          </a:xfrm>
        </p:grpSpPr>
        <p:sp>
          <p:nvSpPr>
            <p:cNvPr id="82967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2818" y="837"/>
              <a:ext cx="2829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Rectangle 119"/>
            <p:cNvSpPr>
              <a:spLocks noChangeArrowheads="1"/>
            </p:cNvSpPr>
            <p:nvPr/>
          </p:nvSpPr>
          <p:spPr bwMode="auto">
            <a:xfrm>
              <a:off x="2818" y="837"/>
              <a:ext cx="2829" cy="2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Rectangle 120"/>
            <p:cNvSpPr>
              <a:spLocks noChangeArrowheads="1"/>
            </p:cNvSpPr>
            <p:nvPr/>
          </p:nvSpPr>
          <p:spPr bwMode="auto">
            <a:xfrm>
              <a:off x="2882" y="966"/>
              <a:ext cx="2701" cy="17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Rectangle 121"/>
            <p:cNvSpPr>
              <a:spLocks noChangeArrowheads="1"/>
            </p:cNvSpPr>
            <p:nvPr/>
          </p:nvSpPr>
          <p:spPr bwMode="auto">
            <a:xfrm>
              <a:off x="5357" y="2738"/>
              <a:ext cx="2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3292.61</a:t>
              </a:r>
              <a:endParaRPr lang="en-US"/>
            </a:p>
          </p:txBody>
        </p:sp>
        <p:sp>
          <p:nvSpPr>
            <p:cNvPr id="82971" name="Rectangle 122"/>
            <p:cNvSpPr>
              <a:spLocks noChangeArrowheads="1"/>
            </p:cNvSpPr>
            <p:nvPr/>
          </p:nvSpPr>
          <p:spPr bwMode="auto">
            <a:xfrm>
              <a:off x="2882" y="2738"/>
              <a:ext cx="18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3060</a:t>
              </a:r>
              <a:endParaRPr lang="en-US"/>
            </a:p>
          </p:txBody>
        </p:sp>
        <p:sp>
          <p:nvSpPr>
            <p:cNvPr id="82972" name="Rectangle 124"/>
            <p:cNvSpPr>
              <a:spLocks noChangeArrowheads="1"/>
            </p:cNvSpPr>
            <p:nvPr/>
          </p:nvSpPr>
          <p:spPr bwMode="auto">
            <a:xfrm>
              <a:off x="2925" y="907"/>
              <a:ext cx="43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2973" name="Rectangle 125"/>
            <p:cNvSpPr>
              <a:spLocks noChangeArrowheads="1"/>
            </p:cNvSpPr>
            <p:nvPr/>
          </p:nvSpPr>
          <p:spPr bwMode="auto">
            <a:xfrm rot="-5400000">
              <a:off x="2783" y="950"/>
              <a:ext cx="14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2974" name="Rectangle 126"/>
            <p:cNvSpPr>
              <a:spLocks noChangeArrowheads="1"/>
            </p:cNvSpPr>
            <p:nvPr/>
          </p:nvSpPr>
          <p:spPr bwMode="auto">
            <a:xfrm rot="-5400000">
              <a:off x="2821" y="2658"/>
              <a:ext cx="7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2975" name="Rectangle 127"/>
            <p:cNvSpPr>
              <a:spLocks noChangeArrowheads="1"/>
            </p:cNvSpPr>
            <p:nvPr/>
          </p:nvSpPr>
          <p:spPr bwMode="auto">
            <a:xfrm rot="-5400000">
              <a:off x="5564" y="961"/>
              <a:ext cx="12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2976" name="Rectangle 128"/>
            <p:cNvSpPr>
              <a:spLocks noChangeArrowheads="1"/>
            </p:cNvSpPr>
            <p:nvPr/>
          </p:nvSpPr>
          <p:spPr bwMode="auto">
            <a:xfrm rot="-5400000">
              <a:off x="5553" y="2620"/>
              <a:ext cx="14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2977" name="Rectangle 129"/>
            <p:cNvSpPr>
              <a:spLocks noChangeArrowheads="1"/>
            </p:cNvSpPr>
            <p:nvPr/>
          </p:nvSpPr>
          <p:spPr bwMode="auto">
            <a:xfrm rot="-5400000">
              <a:off x="2612" y="1740"/>
              <a:ext cx="48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2978" name="Rectangle 130"/>
            <p:cNvSpPr>
              <a:spLocks noChangeArrowheads="1"/>
            </p:cNvSpPr>
            <p:nvPr/>
          </p:nvSpPr>
          <p:spPr bwMode="auto">
            <a:xfrm rot="-5400000">
              <a:off x="5398" y="1756"/>
              <a:ext cx="456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2979" name="Line 131"/>
            <p:cNvSpPr>
              <a:spLocks noChangeShapeType="1"/>
            </p:cNvSpPr>
            <p:nvPr/>
          </p:nvSpPr>
          <p:spPr bwMode="auto">
            <a:xfrm flipH="1">
              <a:off x="5561" y="113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Line 132"/>
            <p:cNvSpPr>
              <a:spLocks noChangeShapeType="1"/>
            </p:cNvSpPr>
            <p:nvPr/>
          </p:nvSpPr>
          <p:spPr bwMode="auto">
            <a:xfrm>
              <a:off x="2882" y="113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133"/>
            <p:cNvSpPr>
              <a:spLocks noChangeShapeType="1"/>
            </p:cNvSpPr>
            <p:nvPr/>
          </p:nvSpPr>
          <p:spPr bwMode="auto">
            <a:xfrm flipV="1">
              <a:off x="3151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Line 134"/>
            <p:cNvSpPr>
              <a:spLocks noChangeShapeType="1"/>
            </p:cNvSpPr>
            <p:nvPr/>
          </p:nvSpPr>
          <p:spPr bwMode="auto">
            <a:xfrm>
              <a:off x="3151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3" name="Line 135"/>
            <p:cNvSpPr>
              <a:spLocks noChangeShapeType="1"/>
            </p:cNvSpPr>
            <p:nvPr/>
          </p:nvSpPr>
          <p:spPr bwMode="auto">
            <a:xfrm flipH="1">
              <a:off x="5561" y="131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Line 136"/>
            <p:cNvSpPr>
              <a:spLocks noChangeShapeType="1"/>
            </p:cNvSpPr>
            <p:nvPr/>
          </p:nvSpPr>
          <p:spPr bwMode="auto">
            <a:xfrm>
              <a:off x="2882" y="131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Line 137"/>
            <p:cNvSpPr>
              <a:spLocks noChangeShapeType="1"/>
            </p:cNvSpPr>
            <p:nvPr/>
          </p:nvSpPr>
          <p:spPr bwMode="auto">
            <a:xfrm flipV="1">
              <a:off x="3419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Line 138"/>
            <p:cNvSpPr>
              <a:spLocks noChangeShapeType="1"/>
            </p:cNvSpPr>
            <p:nvPr/>
          </p:nvSpPr>
          <p:spPr bwMode="auto">
            <a:xfrm>
              <a:off x="3419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Line 139"/>
            <p:cNvSpPr>
              <a:spLocks noChangeShapeType="1"/>
            </p:cNvSpPr>
            <p:nvPr/>
          </p:nvSpPr>
          <p:spPr bwMode="auto">
            <a:xfrm flipH="1">
              <a:off x="5561" y="149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Line 140"/>
            <p:cNvSpPr>
              <a:spLocks noChangeShapeType="1"/>
            </p:cNvSpPr>
            <p:nvPr/>
          </p:nvSpPr>
          <p:spPr bwMode="auto">
            <a:xfrm>
              <a:off x="2882" y="149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Line 141"/>
            <p:cNvSpPr>
              <a:spLocks noChangeShapeType="1"/>
            </p:cNvSpPr>
            <p:nvPr/>
          </p:nvSpPr>
          <p:spPr bwMode="auto">
            <a:xfrm flipV="1">
              <a:off x="3688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Line 142"/>
            <p:cNvSpPr>
              <a:spLocks noChangeShapeType="1"/>
            </p:cNvSpPr>
            <p:nvPr/>
          </p:nvSpPr>
          <p:spPr bwMode="auto">
            <a:xfrm>
              <a:off x="3688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Line 143"/>
            <p:cNvSpPr>
              <a:spLocks noChangeShapeType="1"/>
            </p:cNvSpPr>
            <p:nvPr/>
          </p:nvSpPr>
          <p:spPr bwMode="auto">
            <a:xfrm flipH="1">
              <a:off x="5561" y="166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Line 144"/>
            <p:cNvSpPr>
              <a:spLocks noChangeShapeType="1"/>
            </p:cNvSpPr>
            <p:nvPr/>
          </p:nvSpPr>
          <p:spPr bwMode="auto">
            <a:xfrm>
              <a:off x="2882" y="166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Line 145"/>
            <p:cNvSpPr>
              <a:spLocks noChangeShapeType="1"/>
            </p:cNvSpPr>
            <p:nvPr/>
          </p:nvSpPr>
          <p:spPr bwMode="auto">
            <a:xfrm flipV="1">
              <a:off x="3961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Line 146"/>
            <p:cNvSpPr>
              <a:spLocks noChangeShapeType="1"/>
            </p:cNvSpPr>
            <p:nvPr/>
          </p:nvSpPr>
          <p:spPr bwMode="auto">
            <a:xfrm>
              <a:off x="3961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47"/>
            <p:cNvSpPr>
              <a:spLocks noChangeShapeType="1"/>
            </p:cNvSpPr>
            <p:nvPr/>
          </p:nvSpPr>
          <p:spPr bwMode="auto">
            <a:xfrm flipH="1">
              <a:off x="5561" y="184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Line 148"/>
            <p:cNvSpPr>
              <a:spLocks noChangeShapeType="1"/>
            </p:cNvSpPr>
            <p:nvPr/>
          </p:nvSpPr>
          <p:spPr bwMode="auto">
            <a:xfrm>
              <a:off x="2882" y="1846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Line 149"/>
            <p:cNvSpPr>
              <a:spLocks noChangeShapeType="1"/>
            </p:cNvSpPr>
            <p:nvPr/>
          </p:nvSpPr>
          <p:spPr bwMode="auto">
            <a:xfrm flipV="1">
              <a:off x="4230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Line 150"/>
            <p:cNvSpPr>
              <a:spLocks noChangeShapeType="1"/>
            </p:cNvSpPr>
            <p:nvPr/>
          </p:nvSpPr>
          <p:spPr bwMode="auto">
            <a:xfrm>
              <a:off x="4230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Line 151"/>
            <p:cNvSpPr>
              <a:spLocks noChangeShapeType="1"/>
            </p:cNvSpPr>
            <p:nvPr/>
          </p:nvSpPr>
          <p:spPr bwMode="auto">
            <a:xfrm flipH="1">
              <a:off x="5561" y="20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Line 152"/>
            <p:cNvSpPr>
              <a:spLocks noChangeShapeType="1"/>
            </p:cNvSpPr>
            <p:nvPr/>
          </p:nvSpPr>
          <p:spPr bwMode="auto">
            <a:xfrm>
              <a:off x="2882" y="202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153"/>
            <p:cNvSpPr>
              <a:spLocks noChangeShapeType="1"/>
            </p:cNvSpPr>
            <p:nvPr/>
          </p:nvSpPr>
          <p:spPr bwMode="auto">
            <a:xfrm flipV="1">
              <a:off x="4498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Line 154"/>
            <p:cNvSpPr>
              <a:spLocks noChangeShapeType="1"/>
            </p:cNvSpPr>
            <p:nvPr/>
          </p:nvSpPr>
          <p:spPr bwMode="auto">
            <a:xfrm>
              <a:off x="4498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155"/>
            <p:cNvSpPr>
              <a:spLocks noChangeShapeType="1"/>
            </p:cNvSpPr>
            <p:nvPr/>
          </p:nvSpPr>
          <p:spPr bwMode="auto">
            <a:xfrm flipH="1">
              <a:off x="5561" y="220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Line 156"/>
            <p:cNvSpPr>
              <a:spLocks noChangeShapeType="1"/>
            </p:cNvSpPr>
            <p:nvPr/>
          </p:nvSpPr>
          <p:spPr bwMode="auto">
            <a:xfrm>
              <a:off x="2882" y="220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5" name="Line 157"/>
            <p:cNvSpPr>
              <a:spLocks noChangeShapeType="1"/>
            </p:cNvSpPr>
            <p:nvPr/>
          </p:nvSpPr>
          <p:spPr bwMode="auto">
            <a:xfrm flipV="1">
              <a:off x="4772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Line 158"/>
            <p:cNvSpPr>
              <a:spLocks noChangeShapeType="1"/>
            </p:cNvSpPr>
            <p:nvPr/>
          </p:nvSpPr>
          <p:spPr bwMode="auto">
            <a:xfrm>
              <a:off x="4772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Line 159"/>
            <p:cNvSpPr>
              <a:spLocks noChangeShapeType="1"/>
            </p:cNvSpPr>
            <p:nvPr/>
          </p:nvSpPr>
          <p:spPr bwMode="auto">
            <a:xfrm flipH="1">
              <a:off x="5561" y="237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Line 160"/>
            <p:cNvSpPr>
              <a:spLocks noChangeShapeType="1"/>
            </p:cNvSpPr>
            <p:nvPr/>
          </p:nvSpPr>
          <p:spPr bwMode="auto">
            <a:xfrm>
              <a:off x="2882" y="237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Line 161"/>
            <p:cNvSpPr>
              <a:spLocks noChangeShapeType="1"/>
            </p:cNvSpPr>
            <p:nvPr/>
          </p:nvSpPr>
          <p:spPr bwMode="auto">
            <a:xfrm flipV="1">
              <a:off x="5040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Line 162"/>
            <p:cNvSpPr>
              <a:spLocks noChangeShapeType="1"/>
            </p:cNvSpPr>
            <p:nvPr/>
          </p:nvSpPr>
          <p:spPr bwMode="auto">
            <a:xfrm>
              <a:off x="5040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1" name="Line 163"/>
            <p:cNvSpPr>
              <a:spLocks noChangeShapeType="1"/>
            </p:cNvSpPr>
            <p:nvPr/>
          </p:nvSpPr>
          <p:spPr bwMode="auto">
            <a:xfrm flipH="1">
              <a:off x="5561" y="255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Line 164"/>
            <p:cNvSpPr>
              <a:spLocks noChangeShapeType="1"/>
            </p:cNvSpPr>
            <p:nvPr/>
          </p:nvSpPr>
          <p:spPr bwMode="auto">
            <a:xfrm>
              <a:off x="2882" y="255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Line 165"/>
            <p:cNvSpPr>
              <a:spLocks noChangeShapeType="1"/>
            </p:cNvSpPr>
            <p:nvPr/>
          </p:nvSpPr>
          <p:spPr bwMode="auto">
            <a:xfrm flipV="1">
              <a:off x="5309" y="2711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4" name="Line 166"/>
            <p:cNvSpPr>
              <a:spLocks noChangeShapeType="1"/>
            </p:cNvSpPr>
            <p:nvPr/>
          </p:nvSpPr>
          <p:spPr bwMode="auto">
            <a:xfrm>
              <a:off x="5309" y="96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Freeform 167"/>
            <p:cNvSpPr>
              <a:spLocks/>
            </p:cNvSpPr>
            <p:nvPr/>
          </p:nvSpPr>
          <p:spPr bwMode="auto">
            <a:xfrm>
              <a:off x="2882" y="2389"/>
              <a:ext cx="2701" cy="332"/>
            </a:xfrm>
            <a:custGeom>
              <a:avLst/>
              <a:gdLst>
                <a:gd name="T0" fmla="*/ 0 w 2701"/>
                <a:gd name="T1" fmla="*/ 32 h 332"/>
                <a:gd name="T2" fmla="*/ 0 w 2701"/>
                <a:gd name="T3" fmla="*/ 252 h 332"/>
                <a:gd name="T4" fmla="*/ 0 w 2701"/>
                <a:gd name="T5" fmla="*/ 289 h 332"/>
                <a:gd name="T6" fmla="*/ 0 w 2701"/>
                <a:gd name="T7" fmla="*/ 316 h 332"/>
                <a:gd name="T8" fmla="*/ 0 w 2701"/>
                <a:gd name="T9" fmla="*/ 316 h 332"/>
                <a:gd name="T10" fmla="*/ 0 w 2701"/>
                <a:gd name="T11" fmla="*/ 332 h 332"/>
                <a:gd name="T12" fmla="*/ 0 w 2701"/>
                <a:gd name="T13" fmla="*/ 332 h 332"/>
                <a:gd name="T14" fmla="*/ 0 w 2701"/>
                <a:gd name="T15" fmla="*/ 332 h 332"/>
                <a:gd name="T16" fmla="*/ 0 w 2701"/>
                <a:gd name="T17" fmla="*/ 332 h 332"/>
                <a:gd name="T18" fmla="*/ 0 w 2701"/>
                <a:gd name="T19" fmla="*/ 332 h 332"/>
                <a:gd name="T20" fmla="*/ 0 w 2701"/>
                <a:gd name="T21" fmla="*/ 316 h 332"/>
                <a:gd name="T22" fmla="*/ 0 w 2701"/>
                <a:gd name="T23" fmla="*/ 316 h 332"/>
                <a:gd name="T24" fmla="*/ 0 w 2701"/>
                <a:gd name="T25" fmla="*/ 289 h 332"/>
                <a:gd name="T26" fmla="*/ 0 w 2701"/>
                <a:gd name="T27" fmla="*/ 289 h 332"/>
                <a:gd name="T28" fmla="*/ 0 w 2701"/>
                <a:gd name="T29" fmla="*/ 247 h 332"/>
                <a:gd name="T30" fmla="*/ 0 w 2701"/>
                <a:gd name="T31" fmla="*/ 247 h 332"/>
                <a:gd name="T32" fmla="*/ 0 w 2701"/>
                <a:gd name="T33" fmla="*/ 198 h 332"/>
                <a:gd name="T34" fmla="*/ 0 w 2701"/>
                <a:gd name="T35" fmla="*/ 134 h 332"/>
                <a:gd name="T36" fmla="*/ 0 w 2701"/>
                <a:gd name="T37" fmla="*/ 134 h 332"/>
                <a:gd name="T38" fmla="*/ 0 w 2701"/>
                <a:gd name="T39" fmla="*/ 85 h 332"/>
                <a:gd name="T40" fmla="*/ 0 w 2701"/>
                <a:gd name="T41" fmla="*/ 85 h 332"/>
                <a:gd name="T42" fmla="*/ 0 w 2701"/>
                <a:gd name="T43" fmla="*/ 80 h 332"/>
                <a:gd name="T44" fmla="*/ 0 w 2701"/>
                <a:gd name="T45" fmla="*/ 80 h 332"/>
                <a:gd name="T46" fmla="*/ 0 w 2701"/>
                <a:gd name="T47" fmla="*/ 91 h 332"/>
                <a:gd name="T48" fmla="*/ 0 w 2701"/>
                <a:gd name="T49" fmla="*/ 91 h 332"/>
                <a:gd name="T50" fmla="*/ 0 w 2701"/>
                <a:gd name="T51" fmla="*/ 102 h 332"/>
                <a:gd name="T52" fmla="*/ 0 w 2701"/>
                <a:gd name="T53" fmla="*/ 112 h 332"/>
                <a:gd name="T54" fmla="*/ 0 w 2701"/>
                <a:gd name="T55" fmla="*/ 112 h 332"/>
                <a:gd name="T56" fmla="*/ 0 w 2701"/>
                <a:gd name="T57" fmla="*/ 123 h 332"/>
                <a:gd name="T58" fmla="*/ 0 w 2701"/>
                <a:gd name="T59" fmla="*/ 123 h 332"/>
                <a:gd name="T60" fmla="*/ 0 w 2701"/>
                <a:gd name="T61" fmla="*/ 128 h 332"/>
                <a:gd name="T62" fmla="*/ 0 w 2701"/>
                <a:gd name="T63" fmla="*/ 128 h 332"/>
                <a:gd name="T64" fmla="*/ 0 w 2701"/>
                <a:gd name="T65" fmla="*/ 139 h 332"/>
                <a:gd name="T66" fmla="*/ 0 w 2701"/>
                <a:gd name="T67" fmla="*/ 150 h 332"/>
                <a:gd name="T68" fmla="*/ 0 w 2701"/>
                <a:gd name="T69" fmla="*/ 150 h 332"/>
                <a:gd name="T70" fmla="*/ 0 w 2701"/>
                <a:gd name="T71" fmla="*/ 150 h 332"/>
                <a:gd name="T72" fmla="*/ 0 w 2701"/>
                <a:gd name="T73" fmla="*/ 161 h 332"/>
                <a:gd name="T74" fmla="*/ 0 w 2701"/>
                <a:gd name="T75" fmla="*/ 171 h 332"/>
                <a:gd name="T76" fmla="*/ 0 w 2701"/>
                <a:gd name="T77" fmla="*/ 171 h 332"/>
                <a:gd name="T78" fmla="*/ 0 w 2701"/>
                <a:gd name="T79" fmla="*/ 177 h 332"/>
                <a:gd name="T80" fmla="*/ 0 w 2701"/>
                <a:gd name="T81" fmla="*/ 177 h 332"/>
                <a:gd name="T82" fmla="*/ 0 w 2701"/>
                <a:gd name="T83" fmla="*/ 187 h 332"/>
                <a:gd name="T84" fmla="*/ 0 w 2701"/>
                <a:gd name="T85" fmla="*/ 187 h 332"/>
                <a:gd name="T86" fmla="*/ 0 w 2701"/>
                <a:gd name="T87" fmla="*/ 193 h 332"/>
                <a:gd name="T88" fmla="*/ 0 w 2701"/>
                <a:gd name="T89" fmla="*/ 198 h 332"/>
                <a:gd name="T90" fmla="*/ 0 w 2701"/>
                <a:gd name="T91" fmla="*/ 198 h 332"/>
                <a:gd name="T92" fmla="*/ 0 w 2701"/>
                <a:gd name="T93" fmla="*/ 209 h 332"/>
                <a:gd name="T94" fmla="*/ 0 w 2701"/>
                <a:gd name="T95" fmla="*/ 209 h 332"/>
                <a:gd name="T96" fmla="*/ 0 w 2701"/>
                <a:gd name="T97" fmla="*/ 209 h 332"/>
                <a:gd name="T98" fmla="*/ 0 w 2701"/>
                <a:gd name="T99" fmla="*/ 214 h 332"/>
                <a:gd name="T100" fmla="*/ 0 w 2701"/>
                <a:gd name="T101" fmla="*/ 225 h 332"/>
                <a:gd name="T102" fmla="*/ 0 w 2701"/>
                <a:gd name="T103" fmla="*/ 225 h 332"/>
                <a:gd name="T104" fmla="*/ 0 w 2701"/>
                <a:gd name="T105" fmla="*/ 230 h 332"/>
                <a:gd name="T106" fmla="*/ 0 w 2701"/>
                <a:gd name="T107" fmla="*/ 230 h 332"/>
                <a:gd name="T108" fmla="*/ 0 w 2701"/>
                <a:gd name="T109" fmla="*/ 236 h 332"/>
                <a:gd name="T110" fmla="*/ 0 w 2701"/>
                <a:gd name="T111" fmla="*/ 236 h 332"/>
                <a:gd name="T112" fmla="*/ 0 w 2701"/>
                <a:gd name="T113" fmla="*/ 241 h 332"/>
                <a:gd name="T114" fmla="*/ 0 w 2701"/>
                <a:gd name="T115" fmla="*/ 247 h 332"/>
                <a:gd name="T116" fmla="*/ 108 w 2701"/>
                <a:gd name="T117" fmla="*/ 247 h 332"/>
                <a:gd name="T118" fmla="*/ 709 w 2701"/>
                <a:gd name="T119" fmla="*/ 252 h 332"/>
                <a:gd name="T120" fmla="*/ 1316 w 2701"/>
                <a:gd name="T121" fmla="*/ 263 h 332"/>
                <a:gd name="T122" fmla="*/ 1922 w 2701"/>
                <a:gd name="T123" fmla="*/ 182 h 332"/>
                <a:gd name="T124" fmla="*/ 2523 w 2701"/>
                <a:gd name="T125" fmla="*/ 279 h 3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1"/>
                <a:gd name="T190" fmla="*/ 0 h 332"/>
                <a:gd name="T191" fmla="*/ 2701 w 2701"/>
                <a:gd name="T192" fmla="*/ 332 h 3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1" h="332">
                  <a:moveTo>
                    <a:pt x="0" y="268"/>
                  </a:move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2"/>
                  </a:lnTo>
                  <a:lnTo>
                    <a:pt x="0" y="230"/>
                  </a:lnTo>
                  <a:lnTo>
                    <a:pt x="0" y="214"/>
                  </a:lnTo>
                  <a:lnTo>
                    <a:pt x="0" y="187"/>
                  </a:lnTo>
                  <a:lnTo>
                    <a:pt x="0" y="166"/>
                  </a:lnTo>
                  <a:lnTo>
                    <a:pt x="0" y="134"/>
                  </a:lnTo>
                  <a:lnTo>
                    <a:pt x="0" y="107"/>
                  </a:lnTo>
                  <a:lnTo>
                    <a:pt x="0" y="134"/>
                  </a:lnTo>
                  <a:lnTo>
                    <a:pt x="0" y="161"/>
                  </a:lnTo>
                  <a:lnTo>
                    <a:pt x="0" y="182"/>
                  </a:lnTo>
                  <a:lnTo>
                    <a:pt x="0" y="209"/>
                  </a:lnTo>
                  <a:lnTo>
                    <a:pt x="0" y="230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0" y="112"/>
                  </a:lnTo>
                  <a:lnTo>
                    <a:pt x="0" y="96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4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0" y="150"/>
                  </a:lnTo>
                  <a:lnTo>
                    <a:pt x="0" y="209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52"/>
                  </a:lnTo>
                  <a:lnTo>
                    <a:pt x="0" y="209"/>
                  </a:lnTo>
                  <a:lnTo>
                    <a:pt x="0" y="150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66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34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30"/>
                  </a:lnTo>
                  <a:lnTo>
                    <a:pt x="0" y="225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198"/>
                  </a:lnTo>
                  <a:lnTo>
                    <a:pt x="0" y="247"/>
                  </a:lnTo>
                  <a:lnTo>
                    <a:pt x="0" y="28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289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0" y="13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0" y="177"/>
                  </a:lnTo>
                  <a:lnTo>
                    <a:pt x="0" y="187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00"/>
                  </a:lnTo>
                  <a:lnTo>
                    <a:pt x="22" y="300"/>
                  </a:lnTo>
                  <a:lnTo>
                    <a:pt x="27" y="300"/>
                  </a:lnTo>
                  <a:lnTo>
                    <a:pt x="33" y="295"/>
                  </a:lnTo>
                  <a:lnTo>
                    <a:pt x="38" y="295"/>
                  </a:lnTo>
                  <a:lnTo>
                    <a:pt x="43" y="289"/>
                  </a:lnTo>
                  <a:lnTo>
                    <a:pt x="54" y="284"/>
                  </a:lnTo>
                  <a:lnTo>
                    <a:pt x="59" y="279"/>
                  </a:lnTo>
                  <a:lnTo>
                    <a:pt x="70" y="279"/>
                  </a:lnTo>
                  <a:lnTo>
                    <a:pt x="81" y="268"/>
                  </a:lnTo>
                  <a:lnTo>
                    <a:pt x="86" y="263"/>
                  </a:lnTo>
                  <a:lnTo>
                    <a:pt x="97" y="257"/>
                  </a:lnTo>
                  <a:lnTo>
                    <a:pt x="102" y="252"/>
                  </a:lnTo>
                  <a:lnTo>
                    <a:pt x="108" y="247"/>
                  </a:lnTo>
                  <a:lnTo>
                    <a:pt x="119" y="241"/>
                  </a:lnTo>
                  <a:lnTo>
                    <a:pt x="124" y="236"/>
                  </a:lnTo>
                  <a:lnTo>
                    <a:pt x="129" y="230"/>
                  </a:lnTo>
                  <a:lnTo>
                    <a:pt x="135" y="225"/>
                  </a:lnTo>
                  <a:lnTo>
                    <a:pt x="151" y="209"/>
                  </a:lnTo>
                  <a:lnTo>
                    <a:pt x="167" y="193"/>
                  </a:lnTo>
                  <a:lnTo>
                    <a:pt x="172" y="187"/>
                  </a:lnTo>
                  <a:lnTo>
                    <a:pt x="178" y="177"/>
                  </a:lnTo>
                  <a:lnTo>
                    <a:pt x="183" y="171"/>
                  </a:lnTo>
                  <a:lnTo>
                    <a:pt x="194" y="161"/>
                  </a:lnTo>
                  <a:lnTo>
                    <a:pt x="199" y="150"/>
                  </a:lnTo>
                  <a:lnTo>
                    <a:pt x="210" y="139"/>
                  </a:lnTo>
                  <a:lnTo>
                    <a:pt x="215" y="128"/>
                  </a:lnTo>
                  <a:lnTo>
                    <a:pt x="221" y="123"/>
                  </a:lnTo>
                  <a:lnTo>
                    <a:pt x="237" y="102"/>
                  </a:lnTo>
                  <a:lnTo>
                    <a:pt x="242" y="91"/>
                  </a:lnTo>
                  <a:lnTo>
                    <a:pt x="247" y="80"/>
                  </a:lnTo>
                  <a:lnTo>
                    <a:pt x="258" y="85"/>
                  </a:lnTo>
                  <a:lnTo>
                    <a:pt x="263" y="134"/>
                  </a:lnTo>
                  <a:lnTo>
                    <a:pt x="269" y="198"/>
                  </a:lnTo>
                  <a:lnTo>
                    <a:pt x="274" y="247"/>
                  </a:lnTo>
                  <a:lnTo>
                    <a:pt x="285" y="289"/>
                  </a:lnTo>
                  <a:lnTo>
                    <a:pt x="296" y="332"/>
                  </a:lnTo>
                  <a:lnTo>
                    <a:pt x="301" y="332"/>
                  </a:lnTo>
                  <a:lnTo>
                    <a:pt x="306" y="332"/>
                  </a:lnTo>
                  <a:lnTo>
                    <a:pt x="317" y="316"/>
                  </a:lnTo>
                  <a:lnTo>
                    <a:pt x="323" y="289"/>
                  </a:lnTo>
                  <a:lnTo>
                    <a:pt x="328" y="247"/>
                  </a:lnTo>
                  <a:lnTo>
                    <a:pt x="333" y="198"/>
                  </a:lnTo>
                  <a:lnTo>
                    <a:pt x="349" y="91"/>
                  </a:lnTo>
                  <a:lnTo>
                    <a:pt x="355" y="80"/>
                  </a:lnTo>
                  <a:lnTo>
                    <a:pt x="365" y="96"/>
                  </a:lnTo>
                  <a:lnTo>
                    <a:pt x="371" y="102"/>
                  </a:lnTo>
                  <a:lnTo>
                    <a:pt x="376" y="112"/>
                  </a:lnTo>
                  <a:lnTo>
                    <a:pt x="382" y="123"/>
                  </a:lnTo>
                  <a:lnTo>
                    <a:pt x="387" y="134"/>
                  </a:lnTo>
                  <a:lnTo>
                    <a:pt x="403" y="150"/>
                  </a:lnTo>
                  <a:lnTo>
                    <a:pt x="403" y="155"/>
                  </a:lnTo>
                  <a:lnTo>
                    <a:pt x="419" y="171"/>
                  </a:lnTo>
                  <a:lnTo>
                    <a:pt x="424" y="177"/>
                  </a:lnTo>
                  <a:lnTo>
                    <a:pt x="430" y="187"/>
                  </a:lnTo>
                  <a:lnTo>
                    <a:pt x="441" y="193"/>
                  </a:lnTo>
                  <a:lnTo>
                    <a:pt x="446" y="198"/>
                  </a:lnTo>
                  <a:lnTo>
                    <a:pt x="451" y="209"/>
                  </a:lnTo>
                  <a:lnTo>
                    <a:pt x="462" y="220"/>
                  </a:lnTo>
                  <a:lnTo>
                    <a:pt x="467" y="225"/>
                  </a:lnTo>
                  <a:lnTo>
                    <a:pt x="473" y="230"/>
                  </a:lnTo>
                  <a:lnTo>
                    <a:pt x="489" y="241"/>
                  </a:lnTo>
                  <a:lnTo>
                    <a:pt x="494" y="247"/>
                  </a:lnTo>
                  <a:lnTo>
                    <a:pt x="500" y="252"/>
                  </a:lnTo>
                  <a:lnTo>
                    <a:pt x="510" y="257"/>
                  </a:lnTo>
                  <a:lnTo>
                    <a:pt x="516" y="263"/>
                  </a:lnTo>
                  <a:lnTo>
                    <a:pt x="521" y="268"/>
                  </a:lnTo>
                  <a:lnTo>
                    <a:pt x="526" y="273"/>
                  </a:lnTo>
                  <a:lnTo>
                    <a:pt x="537" y="279"/>
                  </a:lnTo>
                  <a:lnTo>
                    <a:pt x="543" y="284"/>
                  </a:lnTo>
                  <a:lnTo>
                    <a:pt x="553" y="284"/>
                  </a:lnTo>
                  <a:lnTo>
                    <a:pt x="559" y="289"/>
                  </a:lnTo>
                  <a:lnTo>
                    <a:pt x="569" y="295"/>
                  </a:lnTo>
                  <a:lnTo>
                    <a:pt x="580" y="300"/>
                  </a:lnTo>
                  <a:lnTo>
                    <a:pt x="586" y="300"/>
                  </a:lnTo>
                  <a:lnTo>
                    <a:pt x="591" y="300"/>
                  </a:lnTo>
                  <a:lnTo>
                    <a:pt x="596" y="306"/>
                  </a:lnTo>
                  <a:lnTo>
                    <a:pt x="607" y="306"/>
                  </a:lnTo>
                  <a:lnTo>
                    <a:pt x="612" y="306"/>
                  </a:lnTo>
                  <a:lnTo>
                    <a:pt x="623" y="300"/>
                  </a:lnTo>
                  <a:lnTo>
                    <a:pt x="628" y="300"/>
                  </a:lnTo>
                  <a:lnTo>
                    <a:pt x="634" y="300"/>
                  </a:lnTo>
                  <a:lnTo>
                    <a:pt x="645" y="295"/>
                  </a:lnTo>
                  <a:lnTo>
                    <a:pt x="655" y="289"/>
                  </a:lnTo>
                  <a:lnTo>
                    <a:pt x="661" y="284"/>
                  </a:lnTo>
                  <a:lnTo>
                    <a:pt x="671" y="279"/>
                  </a:lnTo>
                  <a:lnTo>
                    <a:pt x="677" y="279"/>
                  </a:lnTo>
                  <a:lnTo>
                    <a:pt x="682" y="273"/>
                  </a:lnTo>
                  <a:lnTo>
                    <a:pt x="688" y="268"/>
                  </a:lnTo>
                  <a:lnTo>
                    <a:pt x="698" y="263"/>
                  </a:lnTo>
                  <a:lnTo>
                    <a:pt x="704" y="257"/>
                  </a:lnTo>
                  <a:lnTo>
                    <a:pt x="709" y="252"/>
                  </a:lnTo>
                  <a:lnTo>
                    <a:pt x="720" y="247"/>
                  </a:lnTo>
                  <a:lnTo>
                    <a:pt x="730" y="236"/>
                  </a:lnTo>
                  <a:lnTo>
                    <a:pt x="736" y="230"/>
                  </a:lnTo>
                  <a:lnTo>
                    <a:pt x="747" y="225"/>
                  </a:lnTo>
                  <a:lnTo>
                    <a:pt x="752" y="214"/>
                  </a:lnTo>
                  <a:lnTo>
                    <a:pt x="757" y="209"/>
                  </a:lnTo>
                  <a:lnTo>
                    <a:pt x="768" y="198"/>
                  </a:lnTo>
                  <a:lnTo>
                    <a:pt x="773" y="193"/>
                  </a:lnTo>
                  <a:lnTo>
                    <a:pt x="779" y="187"/>
                  </a:lnTo>
                  <a:lnTo>
                    <a:pt x="784" y="177"/>
                  </a:lnTo>
                  <a:lnTo>
                    <a:pt x="800" y="161"/>
                  </a:lnTo>
                  <a:lnTo>
                    <a:pt x="806" y="150"/>
                  </a:lnTo>
                  <a:lnTo>
                    <a:pt x="816" y="139"/>
                  </a:lnTo>
                  <a:lnTo>
                    <a:pt x="822" y="128"/>
                  </a:lnTo>
                  <a:lnTo>
                    <a:pt x="827" y="123"/>
                  </a:lnTo>
                  <a:lnTo>
                    <a:pt x="838" y="112"/>
                  </a:lnTo>
                  <a:lnTo>
                    <a:pt x="843" y="102"/>
                  </a:lnTo>
                  <a:lnTo>
                    <a:pt x="849" y="91"/>
                  </a:lnTo>
                  <a:lnTo>
                    <a:pt x="854" y="80"/>
                  </a:lnTo>
                  <a:lnTo>
                    <a:pt x="865" y="85"/>
                  </a:lnTo>
                  <a:lnTo>
                    <a:pt x="875" y="198"/>
                  </a:lnTo>
                  <a:lnTo>
                    <a:pt x="881" y="247"/>
                  </a:lnTo>
                  <a:lnTo>
                    <a:pt x="892" y="289"/>
                  </a:lnTo>
                  <a:lnTo>
                    <a:pt x="897" y="316"/>
                  </a:lnTo>
                  <a:lnTo>
                    <a:pt x="902" y="332"/>
                  </a:lnTo>
                  <a:lnTo>
                    <a:pt x="908" y="332"/>
                  </a:lnTo>
                  <a:lnTo>
                    <a:pt x="924" y="316"/>
                  </a:lnTo>
                  <a:lnTo>
                    <a:pt x="929" y="289"/>
                  </a:lnTo>
                  <a:lnTo>
                    <a:pt x="934" y="247"/>
                  </a:lnTo>
                  <a:lnTo>
                    <a:pt x="945" y="198"/>
                  </a:lnTo>
                  <a:lnTo>
                    <a:pt x="951" y="134"/>
                  </a:lnTo>
                  <a:lnTo>
                    <a:pt x="956" y="91"/>
                  </a:lnTo>
                  <a:lnTo>
                    <a:pt x="967" y="85"/>
                  </a:lnTo>
                  <a:lnTo>
                    <a:pt x="972" y="96"/>
                  </a:lnTo>
                  <a:lnTo>
                    <a:pt x="983" y="112"/>
                  </a:lnTo>
                  <a:lnTo>
                    <a:pt x="988" y="123"/>
                  </a:lnTo>
                  <a:lnTo>
                    <a:pt x="999" y="134"/>
                  </a:lnTo>
                  <a:lnTo>
                    <a:pt x="1004" y="139"/>
                  </a:lnTo>
                  <a:lnTo>
                    <a:pt x="1010" y="150"/>
                  </a:lnTo>
                  <a:lnTo>
                    <a:pt x="1020" y="161"/>
                  </a:lnTo>
                  <a:lnTo>
                    <a:pt x="1026" y="171"/>
                  </a:lnTo>
                  <a:lnTo>
                    <a:pt x="1031" y="177"/>
                  </a:lnTo>
                  <a:lnTo>
                    <a:pt x="1042" y="187"/>
                  </a:lnTo>
                  <a:lnTo>
                    <a:pt x="1053" y="198"/>
                  </a:lnTo>
                  <a:lnTo>
                    <a:pt x="1058" y="209"/>
                  </a:lnTo>
                  <a:lnTo>
                    <a:pt x="1069" y="220"/>
                  </a:lnTo>
                  <a:lnTo>
                    <a:pt x="1074" y="225"/>
                  </a:lnTo>
                  <a:lnTo>
                    <a:pt x="1079" y="230"/>
                  </a:lnTo>
                  <a:lnTo>
                    <a:pt x="1090" y="236"/>
                  </a:lnTo>
                  <a:lnTo>
                    <a:pt x="1096" y="241"/>
                  </a:lnTo>
                  <a:lnTo>
                    <a:pt x="1101" y="247"/>
                  </a:lnTo>
                  <a:lnTo>
                    <a:pt x="1106" y="252"/>
                  </a:lnTo>
                  <a:lnTo>
                    <a:pt x="1117" y="257"/>
                  </a:lnTo>
                  <a:lnTo>
                    <a:pt x="1122" y="263"/>
                  </a:lnTo>
                  <a:lnTo>
                    <a:pt x="1138" y="273"/>
                  </a:lnTo>
                  <a:lnTo>
                    <a:pt x="1144" y="279"/>
                  </a:lnTo>
                  <a:lnTo>
                    <a:pt x="1149" y="284"/>
                  </a:lnTo>
                  <a:lnTo>
                    <a:pt x="1155" y="284"/>
                  </a:lnTo>
                  <a:lnTo>
                    <a:pt x="1165" y="289"/>
                  </a:lnTo>
                  <a:lnTo>
                    <a:pt x="1171" y="295"/>
                  </a:lnTo>
                  <a:lnTo>
                    <a:pt x="1181" y="295"/>
                  </a:lnTo>
                  <a:lnTo>
                    <a:pt x="1187" y="300"/>
                  </a:lnTo>
                  <a:lnTo>
                    <a:pt x="1192" y="300"/>
                  </a:lnTo>
                  <a:lnTo>
                    <a:pt x="1203" y="306"/>
                  </a:lnTo>
                  <a:lnTo>
                    <a:pt x="1208" y="306"/>
                  </a:lnTo>
                  <a:lnTo>
                    <a:pt x="1219" y="306"/>
                  </a:lnTo>
                  <a:lnTo>
                    <a:pt x="1230" y="306"/>
                  </a:lnTo>
                  <a:lnTo>
                    <a:pt x="1235" y="300"/>
                  </a:lnTo>
                  <a:lnTo>
                    <a:pt x="1240" y="300"/>
                  </a:lnTo>
                  <a:lnTo>
                    <a:pt x="1246" y="295"/>
                  </a:lnTo>
                  <a:lnTo>
                    <a:pt x="1257" y="295"/>
                  </a:lnTo>
                  <a:lnTo>
                    <a:pt x="1262" y="295"/>
                  </a:lnTo>
                  <a:lnTo>
                    <a:pt x="1267" y="289"/>
                  </a:lnTo>
                  <a:lnTo>
                    <a:pt x="1278" y="284"/>
                  </a:lnTo>
                  <a:lnTo>
                    <a:pt x="1283" y="284"/>
                  </a:lnTo>
                  <a:lnTo>
                    <a:pt x="1300" y="273"/>
                  </a:lnTo>
                  <a:lnTo>
                    <a:pt x="1305" y="268"/>
                  </a:lnTo>
                  <a:lnTo>
                    <a:pt x="1310" y="268"/>
                  </a:lnTo>
                  <a:lnTo>
                    <a:pt x="1316" y="263"/>
                  </a:lnTo>
                  <a:lnTo>
                    <a:pt x="1326" y="257"/>
                  </a:lnTo>
                  <a:lnTo>
                    <a:pt x="1332" y="252"/>
                  </a:lnTo>
                  <a:lnTo>
                    <a:pt x="1337" y="247"/>
                  </a:lnTo>
                  <a:lnTo>
                    <a:pt x="1348" y="241"/>
                  </a:lnTo>
                  <a:lnTo>
                    <a:pt x="1353" y="236"/>
                  </a:lnTo>
                  <a:lnTo>
                    <a:pt x="1364" y="220"/>
                  </a:lnTo>
                  <a:lnTo>
                    <a:pt x="1369" y="220"/>
                  </a:lnTo>
                  <a:lnTo>
                    <a:pt x="1380" y="209"/>
                  </a:lnTo>
                  <a:lnTo>
                    <a:pt x="1385" y="198"/>
                  </a:lnTo>
                  <a:lnTo>
                    <a:pt x="1396" y="193"/>
                  </a:lnTo>
                  <a:lnTo>
                    <a:pt x="1401" y="187"/>
                  </a:lnTo>
                  <a:lnTo>
                    <a:pt x="1407" y="177"/>
                  </a:lnTo>
                  <a:lnTo>
                    <a:pt x="1412" y="171"/>
                  </a:lnTo>
                  <a:lnTo>
                    <a:pt x="1423" y="161"/>
                  </a:lnTo>
                  <a:lnTo>
                    <a:pt x="1428" y="150"/>
                  </a:lnTo>
                  <a:lnTo>
                    <a:pt x="1439" y="145"/>
                  </a:lnTo>
                  <a:lnTo>
                    <a:pt x="1450" y="123"/>
                  </a:lnTo>
                  <a:lnTo>
                    <a:pt x="1455" y="118"/>
                  </a:lnTo>
                  <a:lnTo>
                    <a:pt x="1461" y="107"/>
                  </a:lnTo>
                  <a:lnTo>
                    <a:pt x="1471" y="112"/>
                  </a:lnTo>
                  <a:lnTo>
                    <a:pt x="1477" y="150"/>
                  </a:lnTo>
                  <a:lnTo>
                    <a:pt x="1482" y="209"/>
                  </a:lnTo>
                  <a:lnTo>
                    <a:pt x="1493" y="257"/>
                  </a:lnTo>
                  <a:lnTo>
                    <a:pt x="1498" y="289"/>
                  </a:lnTo>
                  <a:lnTo>
                    <a:pt x="1514" y="332"/>
                  </a:lnTo>
                  <a:lnTo>
                    <a:pt x="1520" y="332"/>
                  </a:lnTo>
                  <a:lnTo>
                    <a:pt x="1525" y="332"/>
                  </a:lnTo>
                  <a:lnTo>
                    <a:pt x="1530" y="316"/>
                  </a:lnTo>
                  <a:lnTo>
                    <a:pt x="1536" y="295"/>
                  </a:lnTo>
                  <a:lnTo>
                    <a:pt x="1546" y="257"/>
                  </a:lnTo>
                  <a:lnTo>
                    <a:pt x="1557" y="155"/>
                  </a:lnTo>
                  <a:lnTo>
                    <a:pt x="1563" y="112"/>
                  </a:lnTo>
                  <a:lnTo>
                    <a:pt x="1568" y="102"/>
                  </a:lnTo>
                  <a:lnTo>
                    <a:pt x="1579" y="107"/>
                  </a:lnTo>
                  <a:lnTo>
                    <a:pt x="1584" y="112"/>
                  </a:lnTo>
                  <a:lnTo>
                    <a:pt x="1589" y="112"/>
                  </a:lnTo>
                  <a:lnTo>
                    <a:pt x="1600" y="118"/>
                  </a:lnTo>
                  <a:lnTo>
                    <a:pt x="1605" y="118"/>
                  </a:lnTo>
                  <a:lnTo>
                    <a:pt x="1616" y="128"/>
                  </a:lnTo>
                  <a:lnTo>
                    <a:pt x="1622" y="128"/>
                  </a:lnTo>
                  <a:lnTo>
                    <a:pt x="1632" y="134"/>
                  </a:lnTo>
                  <a:lnTo>
                    <a:pt x="1643" y="139"/>
                  </a:lnTo>
                  <a:lnTo>
                    <a:pt x="1648" y="139"/>
                  </a:lnTo>
                  <a:lnTo>
                    <a:pt x="1654" y="145"/>
                  </a:lnTo>
                  <a:lnTo>
                    <a:pt x="1659" y="145"/>
                  </a:lnTo>
                  <a:lnTo>
                    <a:pt x="1665" y="150"/>
                  </a:lnTo>
                  <a:lnTo>
                    <a:pt x="1675" y="155"/>
                  </a:lnTo>
                  <a:lnTo>
                    <a:pt x="1681" y="155"/>
                  </a:lnTo>
                  <a:lnTo>
                    <a:pt x="1691" y="161"/>
                  </a:lnTo>
                  <a:lnTo>
                    <a:pt x="1702" y="166"/>
                  </a:lnTo>
                  <a:lnTo>
                    <a:pt x="1707" y="166"/>
                  </a:lnTo>
                  <a:lnTo>
                    <a:pt x="1718" y="171"/>
                  </a:lnTo>
                  <a:lnTo>
                    <a:pt x="1724" y="171"/>
                  </a:lnTo>
                  <a:lnTo>
                    <a:pt x="1729" y="177"/>
                  </a:lnTo>
                  <a:lnTo>
                    <a:pt x="1740" y="177"/>
                  </a:lnTo>
                  <a:lnTo>
                    <a:pt x="1745" y="182"/>
                  </a:lnTo>
                  <a:lnTo>
                    <a:pt x="1750" y="182"/>
                  </a:lnTo>
                  <a:lnTo>
                    <a:pt x="1756" y="187"/>
                  </a:lnTo>
                  <a:lnTo>
                    <a:pt x="1767" y="187"/>
                  </a:lnTo>
                  <a:lnTo>
                    <a:pt x="1772" y="187"/>
                  </a:lnTo>
                  <a:lnTo>
                    <a:pt x="1788" y="193"/>
                  </a:lnTo>
                  <a:lnTo>
                    <a:pt x="1793" y="198"/>
                  </a:lnTo>
                  <a:lnTo>
                    <a:pt x="1799" y="198"/>
                  </a:lnTo>
                  <a:lnTo>
                    <a:pt x="1804" y="198"/>
                  </a:lnTo>
                  <a:lnTo>
                    <a:pt x="1815" y="204"/>
                  </a:lnTo>
                  <a:lnTo>
                    <a:pt x="1820" y="204"/>
                  </a:lnTo>
                  <a:lnTo>
                    <a:pt x="1826" y="204"/>
                  </a:lnTo>
                  <a:lnTo>
                    <a:pt x="1836" y="209"/>
                  </a:lnTo>
                  <a:lnTo>
                    <a:pt x="1847" y="209"/>
                  </a:lnTo>
                  <a:lnTo>
                    <a:pt x="1852" y="209"/>
                  </a:lnTo>
                  <a:lnTo>
                    <a:pt x="1863" y="214"/>
                  </a:lnTo>
                  <a:lnTo>
                    <a:pt x="1869" y="214"/>
                  </a:lnTo>
                  <a:lnTo>
                    <a:pt x="1874" y="214"/>
                  </a:lnTo>
                  <a:lnTo>
                    <a:pt x="1885" y="214"/>
                  </a:lnTo>
                  <a:lnTo>
                    <a:pt x="1890" y="214"/>
                  </a:lnTo>
                  <a:lnTo>
                    <a:pt x="1901" y="209"/>
                  </a:lnTo>
                  <a:lnTo>
                    <a:pt x="1906" y="198"/>
                  </a:lnTo>
                  <a:lnTo>
                    <a:pt x="1911" y="193"/>
                  </a:lnTo>
                  <a:lnTo>
                    <a:pt x="1922" y="182"/>
                  </a:lnTo>
                  <a:lnTo>
                    <a:pt x="1928" y="177"/>
                  </a:lnTo>
                  <a:lnTo>
                    <a:pt x="1933" y="166"/>
                  </a:lnTo>
                  <a:lnTo>
                    <a:pt x="1949" y="155"/>
                  </a:lnTo>
                  <a:lnTo>
                    <a:pt x="1954" y="145"/>
                  </a:lnTo>
                  <a:lnTo>
                    <a:pt x="1960" y="139"/>
                  </a:lnTo>
                  <a:lnTo>
                    <a:pt x="1965" y="128"/>
                  </a:lnTo>
                  <a:lnTo>
                    <a:pt x="1976" y="112"/>
                  </a:lnTo>
                  <a:lnTo>
                    <a:pt x="1981" y="107"/>
                  </a:lnTo>
                  <a:lnTo>
                    <a:pt x="1992" y="96"/>
                  </a:lnTo>
                  <a:lnTo>
                    <a:pt x="1997" y="85"/>
                  </a:lnTo>
                  <a:lnTo>
                    <a:pt x="2003" y="75"/>
                  </a:lnTo>
                  <a:lnTo>
                    <a:pt x="2008" y="64"/>
                  </a:lnTo>
                  <a:lnTo>
                    <a:pt x="2019" y="53"/>
                  </a:lnTo>
                  <a:lnTo>
                    <a:pt x="2030" y="32"/>
                  </a:lnTo>
                  <a:lnTo>
                    <a:pt x="2040" y="21"/>
                  </a:lnTo>
                  <a:lnTo>
                    <a:pt x="2046" y="5"/>
                  </a:lnTo>
                  <a:lnTo>
                    <a:pt x="2051" y="0"/>
                  </a:lnTo>
                  <a:lnTo>
                    <a:pt x="2056" y="5"/>
                  </a:lnTo>
                  <a:lnTo>
                    <a:pt x="2067" y="10"/>
                  </a:lnTo>
                  <a:lnTo>
                    <a:pt x="2073" y="16"/>
                  </a:lnTo>
                  <a:lnTo>
                    <a:pt x="2078" y="21"/>
                  </a:lnTo>
                  <a:lnTo>
                    <a:pt x="2094" y="32"/>
                  </a:lnTo>
                  <a:lnTo>
                    <a:pt x="2099" y="37"/>
                  </a:lnTo>
                  <a:lnTo>
                    <a:pt x="2105" y="43"/>
                  </a:lnTo>
                  <a:lnTo>
                    <a:pt x="2110" y="43"/>
                  </a:lnTo>
                  <a:lnTo>
                    <a:pt x="2121" y="53"/>
                  </a:lnTo>
                  <a:lnTo>
                    <a:pt x="2126" y="59"/>
                  </a:lnTo>
                  <a:lnTo>
                    <a:pt x="2132" y="64"/>
                  </a:lnTo>
                  <a:lnTo>
                    <a:pt x="2148" y="96"/>
                  </a:lnTo>
                  <a:lnTo>
                    <a:pt x="2153" y="112"/>
                  </a:lnTo>
                  <a:lnTo>
                    <a:pt x="2158" y="128"/>
                  </a:lnTo>
                  <a:lnTo>
                    <a:pt x="2164" y="145"/>
                  </a:lnTo>
                  <a:lnTo>
                    <a:pt x="2175" y="161"/>
                  </a:lnTo>
                  <a:lnTo>
                    <a:pt x="2180" y="171"/>
                  </a:lnTo>
                  <a:lnTo>
                    <a:pt x="2185" y="187"/>
                  </a:lnTo>
                  <a:lnTo>
                    <a:pt x="2196" y="198"/>
                  </a:lnTo>
                  <a:lnTo>
                    <a:pt x="2201" y="214"/>
                  </a:lnTo>
                  <a:lnTo>
                    <a:pt x="2212" y="230"/>
                  </a:lnTo>
                  <a:lnTo>
                    <a:pt x="2217" y="236"/>
                  </a:lnTo>
                  <a:lnTo>
                    <a:pt x="2223" y="236"/>
                  </a:lnTo>
                  <a:lnTo>
                    <a:pt x="2234" y="241"/>
                  </a:lnTo>
                  <a:lnTo>
                    <a:pt x="2244" y="247"/>
                  </a:lnTo>
                  <a:lnTo>
                    <a:pt x="2250" y="247"/>
                  </a:lnTo>
                  <a:lnTo>
                    <a:pt x="2260" y="247"/>
                  </a:lnTo>
                  <a:lnTo>
                    <a:pt x="2266" y="252"/>
                  </a:lnTo>
                  <a:lnTo>
                    <a:pt x="2271" y="252"/>
                  </a:lnTo>
                  <a:lnTo>
                    <a:pt x="2277" y="257"/>
                  </a:lnTo>
                  <a:lnTo>
                    <a:pt x="2287" y="257"/>
                  </a:lnTo>
                  <a:lnTo>
                    <a:pt x="2293" y="257"/>
                  </a:lnTo>
                  <a:lnTo>
                    <a:pt x="2303" y="263"/>
                  </a:lnTo>
                  <a:lnTo>
                    <a:pt x="2314" y="263"/>
                  </a:lnTo>
                  <a:lnTo>
                    <a:pt x="2325" y="268"/>
                  </a:lnTo>
                  <a:lnTo>
                    <a:pt x="2330" y="268"/>
                  </a:lnTo>
                  <a:lnTo>
                    <a:pt x="2336" y="268"/>
                  </a:lnTo>
                  <a:lnTo>
                    <a:pt x="2341" y="268"/>
                  </a:lnTo>
                  <a:lnTo>
                    <a:pt x="2352" y="268"/>
                  </a:lnTo>
                  <a:lnTo>
                    <a:pt x="2357" y="273"/>
                  </a:lnTo>
                  <a:lnTo>
                    <a:pt x="2362" y="273"/>
                  </a:lnTo>
                  <a:lnTo>
                    <a:pt x="2368" y="273"/>
                  </a:lnTo>
                  <a:lnTo>
                    <a:pt x="2384" y="273"/>
                  </a:lnTo>
                  <a:lnTo>
                    <a:pt x="2389" y="273"/>
                  </a:lnTo>
                  <a:lnTo>
                    <a:pt x="2395" y="273"/>
                  </a:lnTo>
                  <a:lnTo>
                    <a:pt x="2400" y="273"/>
                  </a:lnTo>
                  <a:lnTo>
                    <a:pt x="2416" y="247"/>
                  </a:lnTo>
                  <a:lnTo>
                    <a:pt x="2421" y="225"/>
                  </a:lnTo>
                  <a:lnTo>
                    <a:pt x="2427" y="204"/>
                  </a:lnTo>
                  <a:lnTo>
                    <a:pt x="2438" y="182"/>
                  </a:lnTo>
                  <a:lnTo>
                    <a:pt x="2443" y="155"/>
                  </a:lnTo>
                  <a:lnTo>
                    <a:pt x="2448" y="128"/>
                  </a:lnTo>
                  <a:lnTo>
                    <a:pt x="2459" y="102"/>
                  </a:lnTo>
                  <a:lnTo>
                    <a:pt x="2464" y="91"/>
                  </a:lnTo>
                  <a:lnTo>
                    <a:pt x="2475" y="134"/>
                  </a:lnTo>
                  <a:lnTo>
                    <a:pt x="2480" y="161"/>
                  </a:lnTo>
                  <a:lnTo>
                    <a:pt x="2491" y="187"/>
                  </a:lnTo>
                  <a:lnTo>
                    <a:pt x="2497" y="209"/>
                  </a:lnTo>
                  <a:lnTo>
                    <a:pt x="2502" y="230"/>
                  </a:lnTo>
                  <a:lnTo>
                    <a:pt x="2513" y="252"/>
                  </a:lnTo>
                  <a:lnTo>
                    <a:pt x="2518" y="268"/>
                  </a:lnTo>
                  <a:lnTo>
                    <a:pt x="2523" y="279"/>
                  </a:lnTo>
                  <a:lnTo>
                    <a:pt x="2534" y="284"/>
                  </a:lnTo>
                  <a:lnTo>
                    <a:pt x="2540" y="284"/>
                  </a:lnTo>
                  <a:lnTo>
                    <a:pt x="2550" y="284"/>
                  </a:lnTo>
                  <a:lnTo>
                    <a:pt x="2556" y="284"/>
                  </a:lnTo>
                  <a:lnTo>
                    <a:pt x="2561" y="284"/>
                  </a:lnTo>
                  <a:lnTo>
                    <a:pt x="2572" y="284"/>
                  </a:lnTo>
                  <a:lnTo>
                    <a:pt x="2582" y="284"/>
                  </a:lnTo>
                  <a:lnTo>
                    <a:pt x="2588" y="284"/>
                  </a:lnTo>
                  <a:lnTo>
                    <a:pt x="2593" y="284"/>
                  </a:lnTo>
                  <a:lnTo>
                    <a:pt x="2604" y="284"/>
                  </a:lnTo>
                  <a:lnTo>
                    <a:pt x="2609" y="284"/>
                  </a:lnTo>
                  <a:lnTo>
                    <a:pt x="2615" y="284"/>
                  </a:lnTo>
                  <a:lnTo>
                    <a:pt x="2625" y="284"/>
                  </a:lnTo>
                  <a:lnTo>
                    <a:pt x="2631" y="284"/>
                  </a:lnTo>
                  <a:lnTo>
                    <a:pt x="2636" y="284"/>
                  </a:lnTo>
                  <a:lnTo>
                    <a:pt x="2652" y="279"/>
                  </a:lnTo>
                  <a:lnTo>
                    <a:pt x="2658" y="279"/>
                  </a:lnTo>
                  <a:lnTo>
                    <a:pt x="2663" y="279"/>
                  </a:lnTo>
                  <a:lnTo>
                    <a:pt x="2674" y="279"/>
                  </a:lnTo>
                  <a:lnTo>
                    <a:pt x="2679" y="273"/>
                  </a:lnTo>
                  <a:lnTo>
                    <a:pt x="2684" y="273"/>
                  </a:lnTo>
                  <a:lnTo>
                    <a:pt x="2690" y="273"/>
                  </a:lnTo>
                  <a:lnTo>
                    <a:pt x="2701" y="26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Rectangle 168"/>
            <p:cNvSpPr>
              <a:spLocks noChangeArrowheads="1"/>
            </p:cNvSpPr>
            <p:nvPr/>
          </p:nvSpPr>
          <p:spPr bwMode="auto">
            <a:xfrm>
              <a:off x="3086" y="2738"/>
              <a:ext cx="29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3017" name="Freeform 169"/>
            <p:cNvSpPr>
              <a:spLocks/>
            </p:cNvSpPr>
            <p:nvPr/>
          </p:nvSpPr>
          <p:spPr bwMode="auto">
            <a:xfrm>
              <a:off x="2882" y="2201"/>
              <a:ext cx="2701" cy="520"/>
            </a:xfrm>
            <a:custGeom>
              <a:avLst/>
              <a:gdLst>
                <a:gd name="T0" fmla="*/ 0 w 2701"/>
                <a:gd name="T1" fmla="*/ 338 h 520"/>
                <a:gd name="T2" fmla="*/ 0 w 2701"/>
                <a:gd name="T3" fmla="*/ 424 h 520"/>
                <a:gd name="T4" fmla="*/ 0 w 2701"/>
                <a:gd name="T5" fmla="*/ 397 h 520"/>
                <a:gd name="T6" fmla="*/ 0 w 2701"/>
                <a:gd name="T7" fmla="*/ 370 h 520"/>
                <a:gd name="T8" fmla="*/ 0 w 2701"/>
                <a:gd name="T9" fmla="*/ 370 h 520"/>
                <a:gd name="T10" fmla="*/ 0 w 2701"/>
                <a:gd name="T11" fmla="*/ 333 h 520"/>
                <a:gd name="T12" fmla="*/ 0 w 2701"/>
                <a:gd name="T13" fmla="*/ 333 h 520"/>
                <a:gd name="T14" fmla="*/ 0 w 2701"/>
                <a:gd name="T15" fmla="*/ 316 h 520"/>
                <a:gd name="T16" fmla="*/ 0 w 2701"/>
                <a:gd name="T17" fmla="*/ 333 h 520"/>
                <a:gd name="T18" fmla="*/ 0 w 2701"/>
                <a:gd name="T19" fmla="*/ 333 h 520"/>
                <a:gd name="T20" fmla="*/ 0 w 2701"/>
                <a:gd name="T21" fmla="*/ 370 h 520"/>
                <a:gd name="T22" fmla="*/ 0 w 2701"/>
                <a:gd name="T23" fmla="*/ 370 h 520"/>
                <a:gd name="T24" fmla="*/ 0 w 2701"/>
                <a:gd name="T25" fmla="*/ 397 h 520"/>
                <a:gd name="T26" fmla="*/ 0 w 2701"/>
                <a:gd name="T27" fmla="*/ 397 h 520"/>
                <a:gd name="T28" fmla="*/ 0 w 2701"/>
                <a:gd name="T29" fmla="*/ 429 h 520"/>
                <a:gd name="T30" fmla="*/ 0 w 2701"/>
                <a:gd name="T31" fmla="*/ 429 h 520"/>
                <a:gd name="T32" fmla="*/ 0 w 2701"/>
                <a:gd name="T33" fmla="*/ 451 h 520"/>
                <a:gd name="T34" fmla="*/ 0 w 2701"/>
                <a:gd name="T35" fmla="*/ 472 h 520"/>
                <a:gd name="T36" fmla="*/ 0 w 2701"/>
                <a:gd name="T37" fmla="*/ 472 h 520"/>
                <a:gd name="T38" fmla="*/ 0 w 2701"/>
                <a:gd name="T39" fmla="*/ 483 h 520"/>
                <a:gd name="T40" fmla="*/ 0 w 2701"/>
                <a:gd name="T41" fmla="*/ 483 h 520"/>
                <a:gd name="T42" fmla="*/ 0 w 2701"/>
                <a:gd name="T43" fmla="*/ 488 h 520"/>
                <a:gd name="T44" fmla="*/ 0 w 2701"/>
                <a:gd name="T45" fmla="*/ 488 h 520"/>
                <a:gd name="T46" fmla="*/ 0 w 2701"/>
                <a:gd name="T47" fmla="*/ 488 h 520"/>
                <a:gd name="T48" fmla="*/ 0 w 2701"/>
                <a:gd name="T49" fmla="*/ 488 h 520"/>
                <a:gd name="T50" fmla="*/ 0 w 2701"/>
                <a:gd name="T51" fmla="*/ 494 h 520"/>
                <a:gd name="T52" fmla="*/ 0 w 2701"/>
                <a:gd name="T53" fmla="*/ 494 h 520"/>
                <a:gd name="T54" fmla="*/ 0 w 2701"/>
                <a:gd name="T55" fmla="*/ 494 h 520"/>
                <a:gd name="T56" fmla="*/ 0 w 2701"/>
                <a:gd name="T57" fmla="*/ 494 h 520"/>
                <a:gd name="T58" fmla="*/ 0 w 2701"/>
                <a:gd name="T59" fmla="*/ 494 h 520"/>
                <a:gd name="T60" fmla="*/ 0 w 2701"/>
                <a:gd name="T61" fmla="*/ 494 h 520"/>
                <a:gd name="T62" fmla="*/ 0 w 2701"/>
                <a:gd name="T63" fmla="*/ 494 h 520"/>
                <a:gd name="T64" fmla="*/ 0 w 2701"/>
                <a:gd name="T65" fmla="*/ 494 h 520"/>
                <a:gd name="T66" fmla="*/ 0 w 2701"/>
                <a:gd name="T67" fmla="*/ 494 h 520"/>
                <a:gd name="T68" fmla="*/ 0 w 2701"/>
                <a:gd name="T69" fmla="*/ 494 h 520"/>
                <a:gd name="T70" fmla="*/ 0 w 2701"/>
                <a:gd name="T71" fmla="*/ 494 h 520"/>
                <a:gd name="T72" fmla="*/ 0 w 2701"/>
                <a:gd name="T73" fmla="*/ 494 h 520"/>
                <a:gd name="T74" fmla="*/ 0 w 2701"/>
                <a:gd name="T75" fmla="*/ 494 h 520"/>
                <a:gd name="T76" fmla="*/ 0 w 2701"/>
                <a:gd name="T77" fmla="*/ 494 h 520"/>
                <a:gd name="T78" fmla="*/ 0 w 2701"/>
                <a:gd name="T79" fmla="*/ 494 h 520"/>
                <a:gd name="T80" fmla="*/ 0 w 2701"/>
                <a:gd name="T81" fmla="*/ 494 h 520"/>
                <a:gd name="T82" fmla="*/ 0 w 2701"/>
                <a:gd name="T83" fmla="*/ 494 h 520"/>
                <a:gd name="T84" fmla="*/ 0 w 2701"/>
                <a:gd name="T85" fmla="*/ 494 h 520"/>
                <a:gd name="T86" fmla="*/ 0 w 2701"/>
                <a:gd name="T87" fmla="*/ 494 h 520"/>
                <a:gd name="T88" fmla="*/ 0 w 2701"/>
                <a:gd name="T89" fmla="*/ 494 h 520"/>
                <a:gd name="T90" fmla="*/ 0 w 2701"/>
                <a:gd name="T91" fmla="*/ 494 h 520"/>
                <a:gd name="T92" fmla="*/ 0 w 2701"/>
                <a:gd name="T93" fmla="*/ 494 h 520"/>
                <a:gd name="T94" fmla="*/ 0 w 2701"/>
                <a:gd name="T95" fmla="*/ 488 h 520"/>
                <a:gd name="T96" fmla="*/ 0 w 2701"/>
                <a:gd name="T97" fmla="*/ 488 h 520"/>
                <a:gd name="T98" fmla="*/ 0 w 2701"/>
                <a:gd name="T99" fmla="*/ 488 h 520"/>
                <a:gd name="T100" fmla="*/ 0 w 2701"/>
                <a:gd name="T101" fmla="*/ 488 h 520"/>
                <a:gd name="T102" fmla="*/ 0 w 2701"/>
                <a:gd name="T103" fmla="*/ 488 h 520"/>
                <a:gd name="T104" fmla="*/ 0 w 2701"/>
                <a:gd name="T105" fmla="*/ 488 h 520"/>
                <a:gd name="T106" fmla="*/ 0 w 2701"/>
                <a:gd name="T107" fmla="*/ 488 h 520"/>
                <a:gd name="T108" fmla="*/ 0 w 2701"/>
                <a:gd name="T109" fmla="*/ 483 h 520"/>
                <a:gd name="T110" fmla="*/ 0 w 2701"/>
                <a:gd name="T111" fmla="*/ 483 h 520"/>
                <a:gd name="T112" fmla="*/ 0 w 2701"/>
                <a:gd name="T113" fmla="*/ 483 h 520"/>
                <a:gd name="T114" fmla="*/ 0 w 2701"/>
                <a:gd name="T115" fmla="*/ 477 h 520"/>
                <a:gd name="T116" fmla="*/ 108 w 2701"/>
                <a:gd name="T117" fmla="*/ 477 h 520"/>
                <a:gd name="T118" fmla="*/ 709 w 2701"/>
                <a:gd name="T119" fmla="*/ 477 h 520"/>
                <a:gd name="T120" fmla="*/ 1316 w 2701"/>
                <a:gd name="T121" fmla="*/ 461 h 520"/>
                <a:gd name="T122" fmla="*/ 1922 w 2701"/>
                <a:gd name="T123" fmla="*/ 311 h 520"/>
                <a:gd name="T124" fmla="*/ 2523 w 2701"/>
                <a:gd name="T125" fmla="*/ 10 h 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1"/>
                <a:gd name="T190" fmla="*/ 0 h 520"/>
                <a:gd name="T191" fmla="*/ 2701 w 2701"/>
                <a:gd name="T192" fmla="*/ 520 h 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1" h="520">
                  <a:moveTo>
                    <a:pt x="0" y="263"/>
                  </a:moveTo>
                  <a:lnTo>
                    <a:pt x="0" y="247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123"/>
                  </a:lnTo>
                  <a:lnTo>
                    <a:pt x="0" y="209"/>
                  </a:lnTo>
                  <a:lnTo>
                    <a:pt x="0" y="284"/>
                  </a:lnTo>
                  <a:lnTo>
                    <a:pt x="0" y="349"/>
                  </a:lnTo>
                  <a:lnTo>
                    <a:pt x="0" y="402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504"/>
                  </a:lnTo>
                  <a:lnTo>
                    <a:pt x="0" y="520"/>
                  </a:lnTo>
                  <a:lnTo>
                    <a:pt x="0" y="510"/>
                  </a:lnTo>
                  <a:lnTo>
                    <a:pt x="0" y="488"/>
                  </a:lnTo>
                  <a:lnTo>
                    <a:pt x="0" y="461"/>
                  </a:lnTo>
                  <a:lnTo>
                    <a:pt x="0" y="424"/>
                  </a:lnTo>
                  <a:lnTo>
                    <a:pt x="0" y="375"/>
                  </a:lnTo>
                  <a:lnTo>
                    <a:pt x="0" y="322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14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0" y="171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4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118"/>
                  </a:lnTo>
                  <a:lnTo>
                    <a:pt x="0" y="139"/>
                  </a:lnTo>
                  <a:lnTo>
                    <a:pt x="0" y="166"/>
                  </a:lnTo>
                  <a:lnTo>
                    <a:pt x="0" y="18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52"/>
                  </a:lnTo>
                  <a:lnTo>
                    <a:pt x="0" y="268"/>
                  </a:lnTo>
                  <a:lnTo>
                    <a:pt x="0" y="290"/>
                  </a:lnTo>
                  <a:lnTo>
                    <a:pt x="0" y="311"/>
                  </a:lnTo>
                  <a:lnTo>
                    <a:pt x="0" y="316"/>
                  </a:lnTo>
                  <a:lnTo>
                    <a:pt x="0" y="322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9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0" y="370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49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8"/>
                  </a:lnTo>
                  <a:lnTo>
                    <a:pt x="0" y="349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0" y="375"/>
                  </a:lnTo>
                  <a:lnTo>
                    <a:pt x="0" y="392"/>
                  </a:lnTo>
                  <a:lnTo>
                    <a:pt x="0" y="402"/>
                  </a:lnTo>
                  <a:lnTo>
                    <a:pt x="0" y="40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99"/>
                  </a:lnTo>
                  <a:lnTo>
                    <a:pt x="0" y="504"/>
                  </a:lnTo>
                  <a:lnTo>
                    <a:pt x="0" y="499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397"/>
                  </a:lnTo>
                  <a:lnTo>
                    <a:pt x="0" y="365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27"/>
                  </a:lnTo>
                  <a:lnTo>
                    <a:pt x="0" y="365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0" y="467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2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33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4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0" y="445"/>
                  </a:lnTo>
                  <a:lnTo>
                    <a:pt x="0" y="451"/>
                  </a:lnTo>
                  <a:lnTo>
                    <a:pt x="0" y="456"/>
                  </a:lnTo>
                  <a:lnTo>
                    <a:pt x="0" y="461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0" y="397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0" y="316"/>
                  </a:lnTo>
                  <a:lnTo>
                    <a:pt x="0" y="370"/>
                  </a:lnTo>
                  <a:lnTo>
                    <a:pt x="0" y="397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2"/>
                  </a:lnTo>
                  <a:lnTo>
                    <a:pt x="0" y="483"/>
                  </a:lnTo>
                  <a:lnTo>
                    <a:pt x="0" y="488"/>
                  </a:lnTo>
                  <a:lnTo>
                    <a:pt x="0" y="494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24"/>
                  </a:lnTo>
                  <a:lnTo>
                    <a:pt x="0" y="413"/>
                  </a:lnTo>
                  <a:lnTo>
                    <a:pt x="6" y="413"/>
                  </a:lnTo>
                  <a:lnTo>
                    <a:pt x="11" y="418"/>
                  </a:lnTo>
                  <a:lnTo>
                    <a:pt x="22" y="424"/>
                  </a:lnTo>
                  <a:lnTo>
                    <a:pt x="27" y="429"/>
                  </a:lnTo>
                  <a:lnTo>
                    <a:pt x="33" y="435"/>
                  </a:lnTo>
                  <a:lnTo>
                    <a:pt x="38" y="440"/>
                  </a:lnTo>
                  <a:lnTo>
                    <a:pt x="43" y="445"/>
                  </a:lnTo>
                  <a:lnTo>
                    <a:pt x="54" y="451"/>
                  </a:lnTo>
                  <a:lnTo>
                    <a:pt x="59" y="456"/>
                  </a:lnTo>
                  <a:lnTo>
                    <a:pt x="70" y="461"/>
                  </a:lnTo>
                  <a:lnTo>
                    <a:pt x="81" y="467"/>
                  </a:lnTo>
                  <a:lnTo>
                    <a:pt x="86" y="472"/>
                  </a:lnTo>
                  <a:lnTo>
                    <a:pt x="97" y="472"/>
                  </a:lnTo>
                  <a:lnTo>
                    <a:pt x="102" y="477"/>
                  </a:lnTo>
                  <a:lnTo>
                    <a:pt x="108" y="477"/>
                  </a:lnTo>
                  <a:lnTo>
                    <a:pt x="119" y="483"/>
                  </a:lnTo>
                  <a:lnTo>
                    <a:pt x="124" y="483"/>
                  </a:lnTo>
                  <a:lnTo>
                    <a:pt x="129" y="488"/>
                  </a:lnTo>
                  <a:lnTo>
                    <a:pt x="135" y="488"/>
                  </a:lnTo>
                  <a:lnTo>
                    <a:pt x="151" y="488"/>
                  </a:lnTo>
                  <a:lnTo>
                    <a:pt x="151" y="494"/>
                  </a:lnTo>
                  <a:lnTo>
                    <a:pt x="167" y="494"/>
                  </a:lnTo>
                  <a:lnTo>
                    <a:pt x="172" y="494"/>
                  </a:lnTo>
                  <a:lnTo>
                    <a:pt x="178" y="494"/>
                  </a:lnTo>
                  <a:lnTo>
                    <a:pt x="183" y="494"/>
                  </a:lnTo>
                  <a:lnTo>
                    <a:pt x="194" y="494"/>
                  </a:lnTo>
                  <a:lnTo>
                    <a:pt x="199" y="494"/>
                  </a:lnTo>
                  <a:lnTo>
                    <a:pt x="210" y="494"/>
                  </a:lnTo>
                  <a:lnTo>
                    <a:pt x="215" y="494"/>
                  </a:lnTo>
                  <a:lnTo>
                    <a:pt x="221" y="494"/>
                  </a:lnTo>
                  <a:lnTo>
                    <a:pt x="237" y="494"/>
                  </a:lnTo>
                  <a:lnTo>
                    <a:pt x="242" y="488"/>
                  </a:lnTo>
                  <a:lnTo>
                    <a:pt x="247" y="488"/>
                  </a:lnTo>
                  <a:lnTo>
                    <a:pt x="258" y="483"/>
                  </a:lnTo>
                  <a:lnTo>
                    <a:pt x="263" y="472"/>
                  </a:lnTo>
                  <a:lnTo>
                    <a:pt x="269" y="451"/>
                  </a:lnTo>
                  <a:lnTo>
                    <a:pt x="274" y="429"/>
                  </a:lnTo>
                  <a:lnTo>
                    <a:pt x="285" y="397"/>
                  </a:lnTo>
                  <a:lnTo>
                    <a:pt x="296" y="333"/>
                  </a:lnTo>
                  <a:lnTo>
                    <a:pt x="301" y="316"/>
                  </a:lnTo>
                  <a:lnTo>
                    <a:pt x="306" y="333"/>
                  </a:lnTo>
                  <a:lnTo>
                    <a:pt x="317" y="370"/>
                  </a:lnTo>
                  <a:lnTo>
                    <a:pt x="323" y="397"/>
                  </a:lnTo>
                  <a:lnTo>
                    <a:pt x="328" y="429"/>
                  </a:lnTo>
                  <a:lnTo>
                    <a:pt x="333" y="451"/>
                  </a:lnTo>
                  <a:lnTo>
                    <a:pt x="349" y="483"/>
                  </a:lnTo>
                  <a:lnTo>
                    <a:pt x="355" y="488"/>
                  </a:lnTo>
                  <a:lnTo>
                    <a:pt x="365" y="488"/>
                  </a:lnTo>
                  <a:lnTo>
                    <a:pt x="371" y="494"/>
                  </a:lnTo>
                  <a:lnTo>
                    <a:pt x="376" y="494"/>
                  </a:lnTo>
                  <a:lnTo>
                    <a:pt x="382" y="494"/>
                  </a:lnTo>
                  <a:lnTo>
                    <a:pt x="387" y="494"/>
                  </a:lnTo>
                  <a:lnTo>
                    <a:pt x="403" y="494"/>
                  </a:lnTo>
                  <a:lnTo>
                    <a:pt x="419" y="494"/>
                  </a:lnTo>
                  <a:lnTo>
                    <a:pt x="424" y="494"/>
                  </a:lnTo>
                  <a:lnTo>
                    <a:pt x="430" y="494"/>
                  </a:lnTo>
                  <a:lnTo>
                    <a:pt x="441" y="494"/>
                  </a:lnTo>
                  <a:lnTo>
                    <a:pt x="446" y="494"/>
                  </a:lnTo>
                  <a:lnTo>
                    <a:pt x="451" y="488"/>
                  </a:lnTo>
                  <a:lnTo>
                    <a:pt x="462" y="488"/>
                  </a:lnTo>
                  <a:lnTo>
                    <a:pt x="467" y="488"/>
                  </a:lnTo>
                  <a:lnTo>
                    <a:pt x="473" y="488"/>
                  </a:lnTo>
                  <a:lnTo>
                    <a:pt x="489" y="483"/>
                  </a:lnTo>
                  <a:lnTo>
                    <a:pt x="494" y="477"/>
                  </a:lnTo>
                  <a:lnTo>
                    <a:pt x="500" y="477"/>
                  </a:lnTo>
                  <a:lnTo>
                    <a:pt x="510" y="472"/>
                  </a:lnTo>
                  <a:lnTo>
                    <a:pt x="516" y="472"/>
                  </a:lnTo>
                  <a:lnTo>
                    <a:pt x="521" y="467"/>
                  </a:lnTo>
                  <a:lnTo>
                    <a:pt x="526" y="461"/>
                  </a:lnTo>
                  <a:lnTo>
                    <a:pt x="537" y="461"/>
                  </a:lnTo>
                  <a:lnTo>
                    <a:pt x="543" y="456"/>
                  </a:lnTo>
                  <a:lnTo>
                    <a:pt x="553" y="451"/>
                  </a:lnTo>
                  <a:lnTo>
                    <a:pt x="559" y="445"/>
                  </a:lnTo>
                  <a:lnTo>
                    <a:pt x="569" y="435"/>
                  </a:lnTo>
                  <a:lnTo>
                    <a:pt x="580" y="429"/>
                  </a:lnTo>
                  <a:lnTo>
                    <a:pt x="586" y="424"/>
                  </a:lnTo>
                  <a:lnTo>
                    <a:pt x="591" y="418"/>
                  </a:lnTo>
                  <a:lnTo>
                    <a:pt x="596" y="413"/>
                  </a:lnTo>
                  <a:lnTo>
                    <a:pt x="607" y="413"/>
                  </a:lnTo>
                  <a:lnTo>
                    <a:pt x="612" y="413"/>
                  </a:lnTo>
                  <a:lnTo>
                    <a:pt x="623" y="418"/>
                  </a:lnTo>
                  <a:lnTo>
                    <a:pt x="628" y="424"/>
                  </a:lnTo>
                  <a:lnTo>
                    <a:pt x="634" y="429"/>
                  </a:lnTo>
                  <a:lnTo>
                    <a:pt x="645" y="440"/>
                  </a:lnTo>
                  <a:lnTo>
                    <a:pt x="655" y="445"/>
                  </a:lnTo>
                  <a:lnTo>
                    <a:pt x="661" y="451"/>
                  </a:lnTo>
                  <a:lnTo>
                    <a:pt x="671" y="456"/>
                  </a:lnTo>
                  <a:lnTo>
                    <a:pt x="677" y="461"/>
                  </a:lnTo>
                  <a:lnTo>
                    <a:pt x="682" y="461"/>
                  </a:lnTo>
                  <a:lnTo>
                    <a:pt x="688" y="467"/>
                  </a:lnTo>
                  <a:lnTo>
                    <a:pt x="698" y="472"/>
                  </a:lnTo>
                  <a:lnTo>
                    <a:pt x="704" y="472"/>
                  </a:lnTo>
                  <a:lnTo>
                    <a:pt x="709" y="477"/>
                  </a:lnTo>
                  <a:lnTo>
                    <a:pt x="720" y="477"/>
                  </a:lnTo>
                  <a:lnTo>
                    <a:pt x="730" y="483"/>
                  </a:lnTo>
                  <a:lnTo>
                    <a:pt x="736" y="488"/>
                  </a:lnTo>
                  <a:lnTo>
                    <a:pt x="747" y="488"/>
                  </a:lnTo>
                  <a:lnTo>
                    <a:pt x="752" y="488"/>
                  </a:lnTo>
                  <a:lnTo>
                    <a:pt x="757" y="488"/>
                  </a:lnTo>
                  <a:lnTo>
                    <a:pt x="768" y="494"/>
                  </a:lnTo>
                  <a:lnTo>
                    <a:pt x="773" y="494"/>
                  </a:lnTo>
                  <a:lnTo>
                    <a:pt x="779" y="494"/>
                  </a:lnTo>
                  <a:lnTo>
                    <a:pt x="784" y="494"/>
                  </a:lnTo>
                  <a:lnTo>
                    <a:pt x="800" y="494"/>
                  </a:lnTo>
                  <a:lnTo>
                    <a:pt x="806" y="494"/>
                  </a:lnTo>
                  <a:lnTo>
                    <a:pt x="816" y="494"/>
                  </a:lnTo>
                  <a:lnTo>
                    <a:pt x="822" y="494"/>
                  </a:lnTo>
                  <a:lnTo>
                    <a:pt x="827" y="494"/>
                  </a:lnTo>
                  <a:lnTo>
                    <a:pt x="838" y="494"/>
                  </a:lnTo>
                  <a:lnTo>
                    <a:pt x="843" y="494"/>
                  </a:lnTo>
                  <a:lnTo>
                    <a:pt x="849" y="488"/>
                  </a:lnTo>
                  <a:lnTo>
                    <a:pt x="854" y="488"/>
                  </a:lnTo>
                  <a:lnTo>
                    <a:pt x="865" y="483"/>
                  </a:lnTo>
                  <a:lnTo>
                    <a:pt x="875" y="451"/>
                  </a:lnTo>
                  <a:lnTo>
                    <a:pt x="881" y="429"/>
                  </a:lnTo>
                  <a:lnTo>
                    <a:pt x="892" y="397"/>
                  </a:lnTo>
                  <a:lnTo>
                    <a:pt x="897" y="370"/>
                  </a:lnTo>
                  <a:lnTo>
                    <a:pt x="902" y="333"/>
                  </a:lnTo>
                  <a:lnTo>
                    <a:pt x="908" y="316"/>
                  </a:lnTo>
                  <a:lnTo>
                    <a:pt x="924" y="370"/>
                  </a:lnTo>
                  <a:lnTo>
                    <a:pt x="929" y="397"/>
                  </a:lnTo>
                  <a:lnTo>
                    <a:pt x="934" y="429"/>
                  </a:lnTo>
                  <a:lnTo>
                    <a:pt x="945" y="451"/>
                  </a:lnTo>
                  <a:lnTo>
                    <a:pt x="951" y="472"/>
                  </a:lnTo>
                  <a:lnTo>
                    <a:pt x="956" y="483"/>
                  </a:lnTo>
                  <a:lnTo>
                    <a:pt x="967" y="488"/>
                  </a:lnTo>
                  <a:lnTo>
                    <a:pt x="972" y="488"/>
                  </a:lnTo>
                  <a:lnTo>
                    <a:pt x="983" y="494"/>
                  </a:lnTo>
                  <a:lnTo>
                    <a:pt x="988" y="494"/>
                  </a:lnTo>
                  <a:lnTo>
                    <a:pt x="999" y="494"/>
                  </a:lnTo>
                  <a:lnTo>
                    <a:pt x="1004" y="494"/>
                  </a:lnTo>
                  <a:lnTo>
                    <a:pt x="1010" y="494"/>
                  </a:lnTo>
                  <a:lnTo>
                    <a:pt x="1020" y="494"/>
                  </a:lnTo>
                  <a:lnTo>
                    <a:pt x="1026" y="494"/>
                  </a:lnTo>
                  <a:lnTo>
                    <a:pt x="1031" y="494"/>
                  </a:lnTo>
                  <a:lnTo>
                    <a:pt x="1042" y="494"/>
                  </a:lnTo>
                  <a:lnTo>
                    <a:pt x="1053" y="494"/>
                  </a:lnTo>
                  <a:lnTo>
                    <a:pt x="1058" y="488"/>
                  </a:lnTo>
                  <a:lnTo>
                    <a:pt x="1069" y="488"/>
                  </a:lnTo>
                  <a:lnTo>
                    <a:pt x="1074" y="488"/>
                  </a:lnTo>
                  <a:lnTo>
                    <a:pt x="1079" y="488"/>
                  </a:lnTo>
                  <a:lnTo>
                    <a:pt x="1090" y="483"/>
                  </a:lnTo>
                  <a:lnTo>
                    <a:pt x="1096" y="483"/>
                  </a:lnTo>
                  <a:lnTo>
                    <a:pt x="1101" y="477"/>
                  </a:lnTo>
                  <a:lnTo>
                    <a:pt x="1106" y="477"/>
                  </a:lnTo>
                  <a:lnTo>
                    <a:pt x="1117" y="472"/>
                  </a:lnTo>
                  <a:lnTo>
                    <a:pt x="1122" y="472"/>
                  </a:lnTo>
                  <a:lnTo>
                    <a:pt x="1138" y="461"/>
                  </a:lnTo>
                  <a:lnTo>
                    <a:pt x="1144" y="461"/>
                  </a:lnTo>
                  <a:lnTo>
                    <a:pt x="1149" y="456"/>
                  </a:lnTo>
                  <a:lnTo>
                    <a:pt x="1155" y="451"/>
                  </a:lnTo>
                  <a:lnTo>
                    <a:pt x="1165" y="445"/>
                  </a:lnTo>
                  <a:lnTo>
                    <a:pt x="1171" y="440"/>
                  </a:lnTo>
                  <a:lnTo>
                    <a:pt x="1181" y="435"/>
                  </a:lnTo>
                  <a:lnTo>
                    <a:pt x="1187" y="429"/>
                  </a:lnTo>
                  <a:lnTo>
                    <a:pt x="1192" y="424"/>
                  </a:lnTo>
                  <a:lnTo>
                    <a:pt x="1203" y="413"/>
                  </a:lnTo>
                  <a:lnTo>
                    <a:pt x="1208" y="413"/>
                  </a:lnTo>
                  <a:lnTo>
                    <a:pt x="1219" y="413"/>
                  </a:lnTo>
                  <a:lnTo>
                    <a:pt x="1230" y="418"/>
                  </a:lnTo>
                  <a:lnTo>
                    <a:pt x="1235" y="424"/>
                  </a:lnTo>
                  <a:lnTo>
                    <a:pt x="1240" y="424"/>
                  </a:lnTo>
                  <a:lnTo>
                    <a:pt x="1246" y="429"/>
                  </a:lnTo>
                  <a:lnTo>
                    <a:pt x="1257" y="435"/>
                  </a:lnTo>
                  <a:lnTo>
                    <a:pt x="1262" y="440"/>
                  </a:lnTo>
                  <a:lnTo>
                    <a:pt x="1267" y="440"/>
                  </a:lnTo>
                  <a:lnTo>
                    <a:pt x="1278" y="445"/>
                  </a:lnTo>
                  <a:lnTo>
                    <a:pt x="1283" y="451"/>
                  </a:lnTo>
                  <a:lnTo>
                    <a:pt x="1300" y="456"/>
                  </a:lnTo>
                  <a:lnTo>
                    <a:pt x="1305" y="456"/>
                  </a:lnTo>
                  <a:lnTo>
                    <a:pt x="1310" y="461"/>
                  </a:lnTo>
                  <a:lnTo>
                    <a:pt x="1316" y="461"/>
                  </a:lnTo>
                  <a:lnTo>
                    <a:pt x="1326" y="467"/>
                  </a:lnTo>
                  <a:lnTo>
                    <a:pt x="1332" y="467"/>
                  </a:lnTo>
                  <a:lnTo>
                    <a:pt x="1337" y="467"/>
                  </a:lnTo>
                  <a:lnTo>
                    <a:pt x="1348" y="472"/>
                  </a:lnTo>
                  <a:lnTo>
                    <a:pt x="1353" y="472"/>
                  </a:lnTo>
                  <a:lnTo>
                    <a:pt x="1364" y="477"/>
                  </a:lnTo>
                  <a:lnTo>
                    <a:pt x="1369" y="477"/>
                  </a:lnTo>
                  <a:lnTo>
                    <a:pt x="1380" y="477"/>
                  </a:lnTo>
                  <a:lnTo>
                    <a:pt x="1385" y="477"/>
                  </a:lnTo>
                  <a:lnTo>
                    <a:pt x="1396" y="483"/>
                  </a:lnTo>
                  <a:lnTo>
                    <a:pt x="1401" y="483"/>
                  </a:lnTo>
                  <a:lnTo>
                    <a:pt x="1407" y="483"/>
                  </a:lnTo>
                  <a:lnTo>
                    <a:pt x="1412" y="483"/>
                  </a:lnTo>
                  <a:lnTo>
                    <a:pt x="1423" y="483"/>
                  </a:lnTo>
                  <a:lnTo>
                    <a:pt x="1428" y="483"/>
                  </a:lnTo>
                  <a:lnTo>
                    <a:pt x="1439" y="483"/>
                  </a:lnTo>
                  <a:lnTo>
                    <a:pt x="1450" y="483"/>
                  </a:lnTo>
                  <a:lnTo>
                    <a:pt x="1455" y="483"/>
                  </a:lnTo>
                  <a:lnTo>
                    <a:pt x="1461" y="483"/>
                  </a:lnTo>
                  <a:lnTo>
                    <a:pt x="1471" y="477"/>
                  </a:lnTo>
                  <a:lnTo>
                    <a:pt x="1477" y="467"/>
                  </a:lnTo>
                  <a:lnTo>
                    <a:pt x="1482" y="445"/>
                  </a:lnTo>
                  <a:lnTo>
                    <a:pt x="1493" y="418"/>
                  </a:lnTo>
                  <a:lnTo>
                    <a:pt x="1498" y="386"/>
                  </a:lnTo>
                  <a:lnTo>
                    <a:pt x="1514" y="322"/>
                  </a:lnTo>
                  <a:lnTo>
                    <a:pt x="1520" y="306"/>
                  </a:lnTo>
                  <a:lnTo>
                    <a:pt x="1525" y="322"/>
                  </a:lnTo>
                  <a:lnTo>
                    <a:pt x="1530" y="359"/>
                  </a:lnTo>
                  <a:lnTo>
                    <a:pt x="1536" y="392"/>
                  </a:lnTo>
                  <a:lnTo>
                    <a:pt x="1546" y="424"/>
                  </a:lnTo>
                  <a:lnTo>
                    <a:pt x="1557" y="472"/>
                  </a:lnTo>
                  <a:lnTo>
                    <a:pt x="1563" y="483"/>
                  </a:lnTo>
                  <a:lnTo>
                    <a:pt x="1568" y="488"/>
                  </a:lnTo>
                  <a:lnTo>
                    <a:pt x="1579" y="494"/>
                  </a:lnTo>
                  <a:lnTo>
                    <a:pt x="1584" y="494"/>
                  </a:lnTo>
                  <a:lnTo>
                    <a:pt x="1589" y="499"/>
                  </a:lnTo>
                  <a:lnTo>
                    <a:pt x="1600" y="499"/>
                  </a:lnTo>
                  <a:lnTo>
                    <a:pt x="1605" y="499"/>
                  </a:lnTo>
                  <a:lnTo>
                    <a:pt x="1616" y="504"/>
                  </a:lnTo>
                  <a:lnTo>
                    <a:pt x="1622" y="504"/>
                  </a:lnTo>
                  <a:lnTo>
                    <a:pt x="1632" y="504"/>
                  </a:lnTo>
                  <a:lnTo>
                    <a:pt x="1643" y="504"/>
                  </a:lnTo>
                  <a:lnTo>
                    <a:pt x="1648" y="504"/>
                  </a:lnTo>
                  <a:lnTo>
                    <a:pt x="1654" y="504"/>
                  </a:lnTo>
                  <a:lnTo>
                    <a:pt x="1659" y="504"/>
                  </a:lnTo>
                  <a:lnTo>
                    <a:pt x="1665" y="504"/>
                  </a:lnTo>
                  <a:lnTo>
                    <a:pt x="1675" y="499"/>
                  </a:lnTo>
                  <a:lnTo>
                    <a:pt x="1681" y="499"/>
                  </a:lnTo>
                  <a:lnTo>
                    <a:pt x="1691" y="494"/>
                  </a:lnTo>
                  <a:lnTo>
                    <a:pt x="1702" y="488"/>
                  </a:lnTo>
                  <a:lnTo>
                    <a:pt x="1707" y="488"/>
                  </a:lnTo>
                  <a:lnTo>
                    <a:pt x="1718" y="483"/>
                  </a:lnTo>
                  <a:lnTo>
                    <a:pt x="1724" y="477"/>
                  </a:lnTo>
                  <a:lnTo>
                    <a:pt x="1729" y="477"/>
                  </a:lnTo>
                  <a:lnTo>
                    <a:pt x="1740" y="472"/>
                  </a:lnTo>
                  <a:lnTo>
                    <a:pt x="1745" y="467"/>
                  </a:lnTo>
                  <a:lnTo>
                    <a:pt x="1750" y="461"/>
                  </a:lnTo>
                  <a:lnTo>
                    <a:pt x="1756" y="456"/>
                  </a:lnTo>
                  <a:lnTo>
                    <a:pt x="1767" y="451"/>
                  </a:lnTo>
                  <a:lnTo>
                    <a:pt x="1772" y="445"/>
                  </a:lnTo>
                  <a:lnTo>
                    <a:pt x="1788" y="429"/>
                  </a:lnTo>
                  <a:lnTo>
                    <a:pt x="1793" y="424"/>
                  </a:lnTo>
                  <a:lnTo>
                    <a:pt x="1799" y="418"/>
                  </a:lnTo>
                  <a:lnTo>
                    <a:pt x="1804" y="408"/>
                  </a:lnTo>
                  <a:lnTo>
                    <a:pt x="1815" y="402"/>
                  </a:lnTo>
                  <a:lnTo>
                    <a:pt x="1820" y="392"/>
                  </a:lnTo>
                  <a:lnTo>
                    <a:pt x="1826" y="386"/>
                  </a:lnTo>
                  <a:lnTo>
                    <a:pt x="1836" y="375"/>
                  </a:lnTo>
                  <a:lnTo>
                    <a:pt x="1847" y="359"/>
                  </a:lnTo>
                  <a:lnTo>
                    <a:pt x="1852" y="349"/>
                  </a:lnTo>
                  <a:lnTo>
                    <a:pt x="1863" y="338"/>
                  </a:lnTo>
                  <a:lnTo>
                    <a:pt x="1869" y="327"/>
                  </a:lnTo>
                  <a:lnTo>
                    <a:pt x="1874" y="316"/>
                  </a:lnTo>
                  <a:lnTo>
                    <a:pt x="1885" y="306"/>
                  </a:lnTo>
                  <a:lnTo>
                    <a:pt x="1890" y="300"/>
                  </a:lnTo>
                  <a:lnTo>
                    <a:pt x="1901" y="300"/>
                  </a:lnTo>
                  <a:lnTo>
                    <a:pt x="1906" y="306"/>
                  </a:lnTo>
                  <a:lnTo>
                    <a:pt x="1911" y="306"/>
                  </a:lnTo>
                  <a:lnTo>
                    <a:pt x="1922" y="311"/>
                  </a:lnTo>
                  <a:lnTo>
                    <a:pt x="1928" y="316"/>
                  </a:lnTo>
                  <a:lnTo>
                    <a:pt x="1933" y="316"/>
                  </a:lnTo>
                  <a:lnTo>
                    <a:pt x="1949" y="322"/>
                  </a:lnTo>
                  <a:lnTo>
                    <a:pt x="1954" y="327"/>
                  </a:lnTo>
                  <a:lnTo>
                    <a:pt x="1960" y="327"/>
                  </a:lnTo>
                  <a:lnTo>
                    <a:pt x="1965" y="333"/>
                  </a:lnTo>
                  <a:lnTo>
                    <a:pt x="1976" y="338"/>
                  </a:lnTo>
                  <a:lnTo>
                    <a:pt x="1981" y="338"/>
                  </a:lnTo>
                  <a:lnTo>
                    <a:pt x="1992" y="343"/>
                  </a:lnTo>
                  <a:lnTo>
                    <a:pt x="1997" y="343"/>
                  </a:lnTo>
                  <a:lnTo>
                    <a:pt x="2003" y="349"/>
                  </a:lnTo>
                  <a:lnTo>
                    <a:pt x="2008" y="349"/>
                  </a:lnTo>
                  <a:lnTo>
                    <a:pt x="2019" y="354"/>
                  </a:lnTo>
                  <a:lnTo>
                    <a:pt x="2030" y="359"/>
                  </a:lnTo>
                  <a:lnTo>
                    <a:pt x="2040" y="359"/>
                  </a:lnTo>
                  <a:lnTo>
                    <a:pt x="2046" y="359"/>
                  </a:lnTo>
                  <a:lnTo>
                    <a:pt x="2051" y="359"/>
                  </a:lnTo>
                  <a:lnTo>
                    <a:pt x="2056" y="359"/>
                  </a:lnTo>
                  <a:lnTo>
                    <a:pt x="2067" y="349"/>
                  </a:lnTo>
                  <a:lnTo>
                    <a:pt x="2073" y="343"/>
                  </a:lnTo>
                  <a:lnTo>
                    <a:pt x="2078" y="338"/>
                  </a:lnTo>
                  <a:lnTo>
                    <a:pt x="2094" y="322"/>
                  </a:lnTo>
                  <a:lnTo>
                    <a:pt x="2099" y="316"/>
                  </a:lnTo>
                  <a:lnTo>
                    <a:pt x="2105" y="311"/>
                  </a:lnTo>
                  <a:lnTo>
                    <a:pt x="2110" y="306"/>
                  </a:lnTo>
                  <a:lnTo>
                    <a:pt x="2121" y="295"/>
                  </a:lnTo>
                  <a:lnTo>
                    <a:pt x="2126" y="284"/>
                  </a:lnTo>
                  <a:lnTo>
                    <a:pt x="2132" y="279"/>
                  </a:lnTo>
                  <a:lnTo>
                    <a:pt x="2148" y="241"/>
                  </a:lnTo>
                  <a:lnTo>
                    <a:pt x="2153" y="220"/>
                  </a:lnTo>
                  <a:lnTo>
                    <a:pt x="2158" y="198"/>
                  </a:lnTo>
                  <a:lnTo>
                    <a:pt x="2164" y="171"/>
                  </a:lnTo>
                  <a:lnTo>
                    <a:pt x="2175" y="150"/>
                  </a:lnTo>
                  <a:lnTo>
                    <a:pt x="2180" y="123"/>
                  </a:lnTo>
                  <a:lnTo>
                    <a:pt x="2185" y="96"/>
                  </a:lnTo>
                  <a:lnTo>
                    <a:pt x="2196" y="69"/>
                  </a:lnTo>
                  <a:lnTo>
                    <a:pt x="2201" y="43"/>
                  </a:lnTo>
                  <a:lnTo>
                    <a:pt x="2212" y="0"/>
                  </a:lnTo>
                  <a:lnTo>
                    <a:pt x="2217" y="0"/>
                  </a:lnTo>
                  <a:lnTo>
                    <a:pt x="2223" y="5"/>
                  </a:lnTo>
                  <a:lnTo>
                    <a:pt x="2234" y="16"/>
                  </a:lnTo>
                  <a:lnTo>
                    <a:pt x="2244" y="37"/>
                  </a:lnTo>
                  <a:lnTo>
                    <a:pt x="2250" y="48"/>
                  </a:lnTo>
                  <a:lnTo>
                    <a:pt x="2260" y="59"/>
                  </a:lnTo>
                  <a:lnTo>
                    <a:pt x="2266" y="69"/>
                  </a:lnTo>
                  <a:lnTo>
                    <a:pt x="2271" y="80"/>
                  </a:lnTo>
                  <a:lnTo>
                    <a:pt x="2277" y="91"/>
                  </a:lnTo>
                  <a:lnTo>
                    <a:pt x="2287" y="102"/>
                  </a:lnTo>
                  <a:lnTo>
                    <a:pt x="2293" y="112"/>
                  </a:lnTo>
                  <a:lnTo>
                    <a:pt x="2303" y="118"/>
                  </a:lnTo>
                  <a:lnTo>
                    <a:pt x="2314" y="139"/>
                  </a:lnTo>
                  <a:lnTo>
                    <a:pt x="2325" y="150"/>
                  </a:lnTo>
                  <a:lnTo>
                    <a:pt x="2330" y="161"/>
                  </a:lnTo>
                  <a:lnTo>
                    <a:pt x="2336" y="171"/>
                  </a:lnTo>
                  <a:lnTo>
                    <a:pt x="2341" y="177"/>
                  </a:lnTo>
                  <a:lnTo>
                    <a:pt x="2352" y="188"/>
                  </a:lnTo>
                  <a:lnTo>
                    <a:pt x="2357" y="193"/>
                  </a:lnTo>
                  <a:lnTo>
                    <a:pt x="2362" y="204"/>
                  </a:lnTo>
                  <a:lnTo>
                    <a:pt x="2368" y="209"/>
                  </a:lnTo>
                  <a:lnTo>
                    <a:pt x="2384" y="225"/>
                  </a:lnTo>
                  <a:lnTo>
                    <a:pt x="2389" y="231"/>
                  </a:lnTo>
                  <a:lnTo>
                    <a:pt x="2395" y="241"/>
                  </a:lnTo>
                  <a:lnTo>
                    <a:pt x="2400" y="257"/>
                  </a:lnTo>
                  <a:lnTo>
                    <a:pt x="2416" y="365"/>
                  </a:lnTo>
                  <a:lnTo>
                    <a:pt x="2421" y="413"/>
                  </a:lnTo>
                  <a:lnTo>
                    <a:pt x="2427" y="456"/>
                  </a:lnTo>
                  <a:lnTo>
                    <a:pt x="2438" y="483"/>
                  </a:lnTo>
                  <a:lnTo>
                    <a:pt x="2443" y="504"/>
                  </a:lnTo>
                  <a:lnTo>
                    <a:pt x="2448" y="520"/>
                  </a:lnTo>
                  <a:lnTo>
                    <a:pt x="2459" y="520"/>
                  </a:lnTo>
                  <a:lnTo>
                    <a:pt x="2464" y="515"/>
                  </a:lnTo>
                  <a:lnTo>
                    <a:pt x="2475" y="477"/>
                  </a:lnTo>
                  <a:lnTo>
                    <a:pt x="2480" y="440"/>
                  </a:lnTo>
                  <a:lnTo>
                    <a:pt x="2491" y="392"/>
                  </a:lnTo>
                  <a:lnTo>
                    <a:pt x="2497" y="333"/>
                  </a:lnTo>
                  <a:lnTo>
                    <a:pt x="2502" y="257"/>
                  </a:lnTo>
                  <a:lnTo>
                    <a:pt x="2513" y="171"/>
                  </a:lnTo>
                  <a:lnTo>
                    <a:pt x="2518" y="75"/>
                  </a:lnTo>
                  <a:lnTo>
                    <a:pt x="2523" y="10"/>
                  </a:lnTo>
                  <a:lnTo>
                    <a:pt x="2534" y="5"/>
                  </a:lnTo>
                  <a:lnTo>
                    <a:pt x="2540" y="16"/>
                  </a:lnTo>
                  <a:lnTo>
                    <a:pt x="2550" y="26"/>
                  </a:lnTo>
                  <a:lnTo>
                    <a:pt x="2556" y="37"/>
                  </a:lnTo>
                  <a:lnTo>
                    <a:pt x="2561" y="48"/>
                  </a:lnTo>
                  <a:lnTo>
                    <a:pt x="2572" y="64"/>
                  </a:lnTo>
                  <a:lnTo>
                    <a:pt x="2582" y="75"/>
                  </a:lnTo>
                  <a:lnTo>
                    <a:pt x="2588" y="86"/>
                  </a:lnTo>
                  <a:lnTo>
                    <a:pt x="2593" y="96"/>
                  </a:lnTo>
                  <a:lnTo>
                    <a:pt x="2604" y="107"/>
                  </a:lnTo>
                  <a:lnTo>
                    <a:pt x="2609" y="118"/>
                  </a:lnTo>
                  <a:lnTo>
                    <a:pt x="2615" y="128"/>
                  </a:lnTo>
                  <a:lnTo>
                    <a:pt x="2625" y="139"/>
                  </a:lnTo>
                  <a:lnTo>
                    <a:pt x="2631" y="145"/>
                  </a:lnTo>
                  <a:lnTo>
                    <a:pt x="2636" y="155"/>
                  </a:lnTo>
                  <a:lnTo>
                    <a:pt x="2652" y="177"/>
                  </a:lnTo>
                  <a:lnTo>
                    <a:pt x="2658" y="182"/>
                  </a:lnTo>
                  <a:lnTo>
                    <a:pt x="2663" y="193"/>
                  </a:lnTo>
                  <a:lnTo>
                    <a:pt x="2674" y="198"/>
                  </a:lnTo>
                  <a:lnTo>
                    <a:pt x="2679" y="209"/>
                  </a:lnTo>
                  <a:lnTo>
                    <a:pt x="2684" y="214"/>
                  </a:lnTo>
                  <a:lnTo>
                    <a:pt x="2690" y="225"/>
                  </a:lnTo>
                  <a:lnTo>
                    <a:pt x="2701" y="231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Rectangle 170"/>
            <p:cNvSpPr>
              <a:spLocks noChangeArrowheads="1"/>
            </p:cNvSpPr>
            <p:nvPr/>
          </p:nvSpPr>
          <p:spPr bwMode="auto">
            <a:xfrm>
              <a:off x="3462" y="2738"/>
              <a:ext cx="29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3019" name="Freeform 171"/>
            <p:cNvSpPr>
              <a:spLocks/>
            </p:cNvSpPr>
            <p:nvPr/>
          </p:nvSpPr>
          <p:spPr bwMode="auto">
            <a:xfrm>
              <a:off x="2882" y="1664"/>
              <a:ext cx="2701" cy="322"/>
            </a:xfrm>
            <a:custGeom>
              <a:avLst/>
              <a:gdLst>
                <a:gd name="T0" fmla="*/ 0 w 2701"/>
                <a:gd name="T1" fmla="*/ 215 h 322"/>
                <a:gd name="T2" fmla="*/ 0 w 2701"/>
                <a:gd name="T3" fmla="*/ 215 h 322"/>
                <a:gd name="T4" fmla="*/ 0 w 2701"/>
                <a:gd name="T5" fmla="*/ 37 h 322"/>
                <a:gd name="T6" fmla="*/ 0 w 2701"/>
                <a:gd name="T7" fmla="*/ 48 h 322"/>
                <a:gd name="T8" fmla="*/ 0 w 2701"/>
                <a:gd name="T9" fmla="*/ 48 h 322"/>
                <a:gd name="T10" fmla="*/ 0 w 2701"/>
                <a:gd name="T11" fmla="*/ 59 h 322"/>
                <a:gd name="T12" fmla="*/ 0 w 2701"/>
                <a:gd name="T13" fmla="*/ 59 h 322"/>
                <a:gd name="T14" fmla="*/ 0 w 2701"/>
                <a:gd name="T15" fmla="*/ 64 h 322"/>
                <a:gd name="T16" fmla="*/ 0 w 2701"/>
                <a:gd name="T17" fmla="*/ 64 h 322"/>
                <a:gd name="T18" fmla="*/ 0 w 2701"/>
                <a:gd name="T19" fmla="*/ 64 h 322"/>
                <a:gd name="T20" fmla="*/ 0 w 2701"/>
                <a:gd name="T21" fmla="*/ 53 h 322"/>
                <a:gd name="T22" fmla="*/ 0 w 2701"/>
                <a:gd name="T23" fmla="*/ 53 h 322"/>
                <a:gd name="T24" fmla="*/ 0 w 2701"/>
                <a:gd name="T25" fmla="*/ 43 h 322"/>
                <a:gd name="T26" fmla="*/ 0 w 2701"/>
                <a:gd name="T27" fmla="*/ 43 h 322"/>
                <a:gd name="T28" fmla="*/ 0 w 2701"/>
                <a:gd name="T29" fmla="*/ 32 h 322"/>
                <a:gd name="T30" fmla="*/ 0 w 2701"/>
                <a:gd name="T31" fmla="*/ 32 h 322"/>
                <a:gd name="T32" fmla="*/ 0 w 2701"/>
                <a:gd name="T33" fmla="*/ 21 h 322"/>
                <a:gd name="T34" fmla="*/ 0 w 2701"/>
                <a:gd name="T35" fmla="*/ 11 h 322"/>
                <a:gd name="T36" fmla="*/ 0 w 2701"/>
                <a:gd name="T37" fmla="*/ 11 h 322"/>
                <a:gd name="T38" fmla="*/ 0 w 2701"/>
                <a:gd name="T39" fmla="*/ 11 h 322"/>
                <a:gd name="T40" fmla="*/ 0 w 2701"/>
                <a:gd name="T41" fmla="*/ 11 h 322"/>
                <a:gd name="T42" fmla="*/ 0 w 2701"/>
                <a:gd name="T43" fmla="*/ 27 h 322"/>
                <a:gd name="T44" fmla="*/ 0 w 2701"/>
                <a:gd name="T45" fmla="*/ 27 h 322"/>
                <a:gd name="T46" fmla="*/ 0 w 2701"/>
                <a:gd name="T47" fmla="*/ 48 h 322"/>
                <a:gd name="T48" fmla="*/ 0 w 2701"/>
                <a:gd name="T49" fmla="*/ 48 h 322"/>
                <a:gd name="T50" fmla="*/ 0 w 2701"/>
                <a:gd name="T51" fmla="*/ 64 h 322"/>
                <a:gd name="T52" fmla="*/ 0 w 2701"/>
                <a:gd name="T53" fmla="*/ 80 h 322"/>
                <a:gd name="T54" fmla="*/ 0 w 2701"/>
                <a:gd name="T55" fmla="*/ 80 h 322"/>
                <a:gd name="T56" fmla="*/ 0 w 2701"/>
                <a:gd name="T57" fmla="*/ 96 h 322"/>
                <a:gd name="T58" fmla="*/ 0 w 2701"/>
                <a:gd name="T59" fmla="*/ 96 h 322"/>
                <a:gd name="T60" fmla="*/ 0 w 2701"/>
                <a:gd name="T61" fmla="*/ 113 h 322"/>
                <a:gd name="T62" fmla="*/ 0 w 2701"/>
                <a:gd name="T63" fmla="*/ 113 h 322"/>
                <a:gd name="T64" fmla="*/ 0 w 2701"/>
                <a:gd name="T65" fmla="*/ 129 h 322"/>
                <a:gd name="T66" fmla="*/ 0 w 2701"/>
                <a:gd name="T67" fmla="*/ 145 h 322"/>
                <a:gd name="T68" fmla="*/ 0 w 2701"/>
                <a:gd name="T69" fmla="*/ 150 h 322"/>
                <a:gd name="T70" fmla="*/ 0 w 2701"/>
                <a:gd name="T71" fmla="*/ 150 h 322"/>
                <a:gd name="T72" fmla="*/ 0 w 2701"/>
                <a:gd name="T73" fmla="*/ 166 h 322"/>
                <a:gd name="T74" fmla="*/ 0 w 2701"/>
                <a:gd name="T75" fmla="*/ 177 h 322"/>
                <a:gd name="T76" fmla="*/ 0 w 2701"/>
                <a:gd name="T77" fmla="*/ 177 h 322"/>
                <a:gd name="T78" fmla="*/ 0 w 2701"/>
                <a:gd name="T79" fmla="*/ 193 h 322"/>
                <a:gd name="T80" fmla="*/ 0 w 2701"/>
                <a:gd name="T81" fmla="*/ 193 h 322"/>
                <a:gd name="T82" fmla="*/ 0 w 2701"/>
                <a:gd name="T83" fmla="*/ 204 h 322"/>
                <a:gd name="T84" fmla="*/ 0 w 2701"/>
                <a:gd name="T85" fmla="*/ 204 h 322"/>
                <a:gd name="T86" fmla="*/ 0 w 2701"/>
                <a:gd name="T87" fmla="*/ 215 h 322"/>
                <a:gd name="T88" fmla="*/ 0 w 2701"/>
                <a:gd name="T89" fmla="*/ 225 h 322"/>
                <a:gd name="T90" fmla="*/ 0 w 2701"/>
                <a:gd name="T91" fmla="*/ 225 h 322"/>
                <a:gd name="T92" fmla="*/ 0 w 2701"/>
                <a:gd name="T93" fmla="*/ 236 h 322"/>
                <a:gd name="T94" fmla="*/ 0 w 2701"/>
                <a:gd name="T95" fmla="*/ 241 h 322"/>
                <a:gd name="T96" fmla="*/ 0 w 2701"/>
                <a:gd name="T97" fmla="*/ 241 h 322"/>
                <a:gd name="T98" fmla="*/ 0 w 2701"/>
                <a:gd name="T99" fmla="*/ 247 h 322"/>
                <a:gd name="T100" fmla="*/ 0 w 2701"/>
                <a:gd name="T101" fmla="*/ 257 h 322"/>
                <a:gd name="T102" fmla="*/ 0 w 2701"/>
                <a:gd name="T103" fmla="*/ 257 h 322"/>
                <a:gd name="T104" fmla="*/ 0 w 2701"/>
                <a:gd name="T105" fmla="*/ 268 h 322"/>
                <a:gd name="T106" fmla="*/ 0 w 2701"/>
                <a:gd name="T107" fmla="*/ 268 h 322"/>
                <a:gd name="T108" fmla="*/ 0 w 2701"/>
                <a:gd name="T109" fmla="*/ 274 h 322"/>
                <a:gd name="T110" fmla="*/ 0 w 2701"/>
                <a:gd name="T111" fmla="*/ 274 h 322"/>
                <a:gd name="T112" fmla="*/ 0 w 2701"/>
                <a:gd name="T113" fmla="*/ 284 h 322"/>
                <a:gd name="T114" fmla="*/ 0 w 2701"/>
                <a:gd name="T115" fmla="*/ 290 h 322"/>
                <a:gd name="T116" fmla="*/ 108 w 2701"/>
                <a:gd name="T117" fmla="*/ 290 h 322"/>
                <a:gd name="T118" fmla="*/ 709 w 2701"/>
                <a:gd name="T119" fmla="*/ 295 h 322"/>
                <a:gd name="T120" fmla="*/ 1316 w 2701"/>
                <a:gd name="T121" fmla="*/ 300 h 322"/>
                <a:gd name="T122" fmla="*/ 1922 w 2701"/>
                <a:gd name="T123" fmla="*/ 215 h 322"/>
                <a:gd name="T124" fmla="*/ 2523 w 2701"/>
                <a:gd name="T125" fmla="*/ 182 h 3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1"/>
                <a:gd name="T190" fmla="*/ 0 h 322"/>
                <a:gd name="T191" fmla="*/ 2701 w 2701"/>
                <a:gd name="T192" fmla="*/ 322 h 3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1" h="322">
                  <a:moveTo>
                    <a:pt x="0" y="182"/>
                  </a:moveTo>
                  <a:lnTo>
                    <a:pt x="0" y="182"/>
                  </a:lnTo>
                  <a:lnTo>
                    <a:pt x="0" y="204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3"/>
                  </a:lnTo>
                  <a:lnTo>
                    <a:pt x="0" y="204"/>
                  </a:lnTo>
                  <a:lnTo>
                    <a:pt x="0" y="220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102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66"/>
                  </a:lnTo>
                  <a:lnTo>
                    <a:pt x="0" y="182"/>
                  </a:lnTo>
                  <a:lnTo>
                    <a:pt x="0" y="215"/>
                  </a:lnTo>
                  <a:lnTo>
                    <a:pt x="0" y="231"/>
                  </a:lnTo>
                  <a:lnTo>
                    <a:pt x="0" y="241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29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47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4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09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57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75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139"/>
                  </a:lnTo>
                  <a:lnTo>
                    <a:pt x="0" y="155"/>
                  </a:lnTo>
                  <a:lnTo>
                    <a:pt x="0" y="172"/>
                  </a:lnTo>
                  <a:lnTo>
                    <a:pt x="0" y="182"/>
                  </a:lnTo>
                  <a:lnTo>
                    <a:pt x="0" y="198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0" y="279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0" y="300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6" y="311"/>
                  </a:lnTo>
                  <a:lnTo>
                    <a:pt x="11" y="317"/>
                  </a:lnTo>
                  <a:lnTo>
                    <a:pt x="22" y="317"/>
                  </a:lnTo>
                  <a:lnTo>
                    <a:pt x="27" y="317"/>
                  </a:lnTo>
                  <a:lnTo>
                    <a:pt x="33" y="322"/>
                  </a:lnTo>
                  <a:lnTo>
                    <a:pt x="38" y="322"/>
                  </a:lnTo>
                  <a:lnTo>
                    <a:pt x="43" y="322"/>
                  </a:lnTo>
                  <a:lnTo>
                    <a:pt x="54" y="322"/>
                  </a:lnTo>
                  <a:lnTo>
                    <a:pt x="59" y="317"/>
                  </a:lnTo>
                  <a:lnTo>
                    <a:pt x="70" y="317"/>
                  </a:lnTo>
                  <a:lnTo>
                    <a:pt x="81" y="311"/>
                  </a:lnTo>
                  <a:lnTo>
                    <a:pt x="86" y="306"/>
                  </a:lnTo>
                  <a:lnTo>
                    <a:pt x="97" y="300"/>
                  </a:lnTo>
                  <a:lnTo>
                    <a:pt x="102" y="295"/>
                  </a:lnTo>
                  <a:lnTo>
                    <a:pt x="108" y="290"/>
                  </a:lnTo>
                  <a:lnTo>
                    <a:pt x="119" y="284"/>
                  </a:lnTo>
                  <a:lnTo>
                    <a:pt x="124" y="274"/>
                  </a:lnTo>
                  <a:lnTo>
                    <a:pt x="129" y="268"/>
                  </a:lnTo>
                  <a:lnTo>
                    <a:pt x="135" y="257"/>
                  </a:lnTo>
                  <a:lnTo>
                    <a:pt x="151" y="241"/>
                  </a:lnTo>
                  <a:lnTo>
                    <a:pt x="151" y="236"/>
                  </a:lnTo>
                  <a:lnTo>
                    <a:pt x="167" y="215"/>
                  </a:lnTo>
                  <a:lnTo>
                    <a:pt x="172" y="204"/>
                  </a:lnTo>
                  <a:lnTo>
                    <a:pt x="178" y="193"/>
                  </a:lnTo>
                  <a:lnTo>
                    <a:pt x="183" y="177"/>
                  </a:lnTo>
                  <a:lnTo>
                    <a:pt x="194" y="166"/>
                  </a:lnTo>
                  <a:lnTo>
                    <a:pt x="199" y="150"/>
                  </a:lnTo>
                  <a:lnTo>
                    <a:pt x="210" y="129"/>
                  </a:lnTo>
                  <a:lnTo>
                    <a:pt x="215" y="113"/>
                  </a:lnTo>
                  <a:lnTo>
                    <a:pt x="221" y="96"/>
                  </a:lnTo>
                  <a:lnTo>
                    <a:pt x="237" y="64"/>
                  </a:lnTo>
                  <a:lnTo>
                    <a:pt x="242" y="48"/>
                  </a:lnTo>
                  <a:lnTo>
                    <a:pt x="247" y="27"/>
                  </a:lnTo>
                  <a:lnTo>
                    <a:pt x="258" y="11"/>
                  </a:lnTo>
                  <a:lnTo>
                    <a:pt x="263" y="11"/>
                  </a:lnTo>
                  <a:lnTo>
                    <a:pt x="269" y="21"/>
                  </a:lnTo>
                  <a:lnTo>
                    <a:pt x="274" y="32"/>
                  </a:lnTo>
                  <a:lnTo>
                    <a:pt x="285" y="43"/>
                  </a:lnTo>
                  <a:lnTo>
                    <a:pt x="296" y="64"/>
                  </a:lnTo>
                  <a:lnTo>
                    <a:pt x="301" y="64"/>
                  </a:lnTo>
                  <a:lnTo>
                    <a:pt x="306" y="59"/>
                  </a:lnTo>
                  <a:lnTo>
                    <a:pt x="317" y="48"/>
                  </a:lnTo>
                  <a:lnTo>
                    <a:pt x="323" y="37"/>
                  </a:lnTo>
                  <a:lnTo>
                    <a:pt x="328" y="27"/>
                  </a:lnTo>
                  <a:lnTo>
                    <a:pt x="333" y="16"/>
                  </a:lnTo>
                  <a:lnTo>
                    <a:pt x="349" y="0"/>
                  </a:lnTo>
                  <a:lnTo>
                    <a:pt x="355" y="11"/>
                  </a:lnTo>
                  <a:lnTo>
                    <a:pt x="365" y="37"/>
                  </a:lnTo>
                  <a:lnTo>
                    <a:pt x="371" y="53"/>
                  </a:lnTo>
                  <a:lnTo>
                    <a:pt x="376" y="75"/>
                  </a:lnTo>
                  <a:lnTo>
                    <a:pt x="382" y="91"/>
                  </a:lnTo>
                  <a:lnTo>
                    <a:pt x="387" y="107"/>
                  </a:lnTo>
                  <a:lnTo>
                    <a:pt x="403" y="139"/>
                  </a:lnTo>
                  <a:lnTo>
                    <a:pt x="403" y="145"/>
                  </a:lnTo>
                  <a:lnTo>
                    <a:pt x="419" y="172"/>
                  </a:lnTo>
                  <a:lnTo>
                    <a:pt x="424" y="182"/>
                  </a:lnTo>
                  <a:lnTo>
                    <a:pt x="430" y="198"/>
                  </a:lnTo>
                  <a:lnTo>
                    <a:pt x="441" y="209"/>
                  </a:lnTo>
                  <a:lnTo>
                    <a:pt x="446" y="220"/>
                  </a:lnTo>
                  <a:lnTo>
                    <a:pt x="451" y="231"/>
                  </a:lnTo>
                  <a:lnTo>
                    <a:pt x="462" y="247"/>
                  </a:lnTo>
                  <a:lnTo>
                    <a:pt x="467" y="252"/>
                  </a:lnTo>
                  <a:lnTo>
                    <a:pt x="473" y="263"/>
                  </a:lnTo>
                  <a:lnTo>
                    <a:pt x="489" y="279"/>
                  </a:lnTo>
                  <a:lnTo>
                    <a:pt x="494" y="284"/>
                  </a:lnTo>
                  <a:lnTo>
                    <a:pt x="500" y="290"/>
                  </a:lnTo>
                  <a:lnTo>
                    <a:pt x="510" y="300"/>
                  </a:lnTo>
                  <a:lnTo>
                    <a:pt x="516" y="300"/>
                  </a:lnTo>
                  <a:lnTo>
                    <a:pt x="521" y="306"/>
                  </a:lnTo>
                  <a:lnTo>
                    <a:pt x="526" y="311"/>
                  </a:lnTo>
                  <a:lnTo>
                    <a:pt x="537" y="311"/>
                  </a:lnTo>
                  <a:lnTo>
                    <a:pt x="543" y="317"/>
                  </a:lnTo>
                  <a:lnTo>
                    <a:pt x="553" y="317"/>
                  </a:lnTo>
                  <a:lnTo>
                    <a:pt x="559" y="317"/>
                  </a:lnTo>
                  <a:lnTo>
                    <a:pt x="569" y="317"/>
                  </a:lnTo>
                  <a:lnTo>
                    <a:pt x="580" y="317"/>
                  </a:lnTo>
                  <a:lnTo>
                    <a:pt x="586" y="317"/>
                  </a:lnTo>
                  <a:lnTo>
                    <a:pt x="591" y="311"/>
                  </a:lnTo>
                  <a:lnTo>
                    <a:pt x="596" y="311"/>
                  </a:lnTo>
                  <a:lnTo>
                    <a:pt x="607" y="306"/>
                  </a:lnTo>
                  <a:lnTo>
                    <a:pt x="612" y="311"/>
                  </a:lnTo>
                  <a:lnTo>
                    <a:pt x="623" y="317"/>
                  </a:lnTo>
                  <a:lnTo>
                    <a:pt x="628" y="317"/>
                  </a:lnTo>
                  <a:lnTo>
                    <a:pt x="634" y="317"/>
                  </a:lnTo>
                  <a:lnTo>
                    <a:pt x="645" y="322"/>
                  </a:lnTo>
                  <a:lnTo>
                    <a:pt x="655" y="322"/>
                  </a:lnTo>
                  <a:lnTo>
                    <a:pt x="661" y="322"/>
                  </a:lnTo>
                  <a:lnTo>
                    <a:pt x="671" y="317"/>
                  </a:lnTo>
                  <a:lnTo>
                    <a:pt x="677" y="317"/>
                  </a:lnTo>
                  <a:lnTo>
                    <a:pt x="682" y="311"/>
                  </a:lnTo>
                  <a:lnTo>
                    <a:pt x="688" y="311"/>
                  </a:lnTo>
                  <a:lnTo>
                    <a:pt x="698" y="306"/>
                  </a:lnTo>
                  <a:lnTo>
                    <a:pt x="704" y="300"/>
                  </a:lnTo>
                  <a:lnTo>
                    <a:pt x="709" y="295"/>
                  </a:lnTo>
                  <a:lnTo>
                    <a:pt x="720" y="290"/>
                  </a:lnTo>
                  <a:lnTo>
                    <a:pt x="730" y="274"/>
                  </a:lnTo>
                  <a:lnTo>
                    <a:pt x="736" y="268"/>
                  </a:lnTo>
                  <a:lnTo>
                    <a:pt x="747" y="257"/>
                  </a:lnTo>
                  <a:lnTo>
                    <a:pt x="752" y="247"/>
                  </a:lnTo>
                  <a:lnTo>
                    <a:pt x="757" y="241"/>
                  </a:lnTo>
                  <a:lnTo>
                    <a:pt x="768" y="225"/>
                  </a:lnTo>
                  <a:lnTo>
                    <a:pt x="773" y="215"/>
                  </a:lnTo>
                  <a:lnTo>
                    <a:pt x="779" y="204"/>
                  </a:lnTo>
                  <a:lnTo>
                    <a:pt x="784" y="193"/>
                  </a:lnTo>
                  <a:lnTo>
                    <a:pt x="800" y="166"/>
                  </a:lnTo>
                  <a:lnTo>
                    <a:pt x="806" y="150"/>
                  </a:lnTo>
                  <a:lnTo>
                    <a:pt x="816" y="129"/>
                  </a:lnTo>
                  <a:lnTo>
                    <a:pt x="822" y="113"/>
                  </a:lnTo>
                  <a:lnTo>
                    <a:pt x="827" y="96"/>
                  </a:lnTo>
                  <a:lnTo>
                    <a:pt x="838" y="80"/>
                  </a:lnTo>
                  <a:lnTo>
                    <a:pt x="843" y="64"/>
                  </a:lnTo>
                  <a:lnTo>
                    <a:pt x="849" y="48"/>
                  </a:lnTo>
                  <a:lnTo>
                    <a:pt x="854" y="27"/>
                  </a:lnTo>
                  <a:lnTo>
                    <a:pt x="865" y="11"/>
                  </a:lnTo>
                  <a:lnTo>
                    <a:pt x="875" y="21"/>
                  </a:lnTo>
                  <a:lnTo>
                    <a:pt x="881" y="32"/>
                  </a:lnTo>
                  <a:lnTo>
                    <a:pt x="892" y="43"/>
                  </a:lnTo>
                  <a:lnTo>
                    <a:pt x="897" y="53"/>
                  </a:lnTo>
                  <a:lnTo>
                    <a:pt x="902" y="64"/>
                  </a:lnTo>
                  <a:lnTo>
                    <a:pt x="908" y="64"/>
                  </a:lnTo>
                  <a:lnTo>
                    <a:pt x="924" y="48"/>
                  </a:lnTo>
                  <a:lnTo>
                    <a:pt x="929" y="37"/>
                  </a:lnTo>
                  <a:lnTo>
                    <a:pt x="934" y="27"/>
                  </a:lnTo>
                  <a:lnTo>
                    <a:pt x="945" y="16"/>
                  </a:lnTo>
                  <a:lnTo>
                    <a:pt x="951" y="5"/>
                  </a:lnTo>
                  <a:lnTo>
                    <a:pt x="956" y="0"/>
                  </a:lnTo>
                  <a:lnTo>
                    <a:pt x="967" y="16"/>
                  </a:lnTo>
                  <a:lnTo>
                    <a:pt x="972" y="37"/>
                  </a:lnTo>
                  <a:lnTo>
                    <a:pt x="983" y="75"/>
                  </a:lnTo>
                  <a:lnTo>
                    <a:pt x="988" y="91"/>
                  </a:lnTo>
                  <a:lnTo>
                    <a:pt x="999" y="107"/>
                  </a:lnTo>
                  <a:lnTo>
                    <a:pt x="1004" y="123"/>
                  </a:lnTo>
                  <a:lnTo>
                    <a:pt x="1010" y="139"/>
                  </a:lnTo>
                  <a:lnTo>
                    <a:pt x="1020" y="155"/>
                  </a:lnTo>
                  <a:lnTo>
                    <a:pt x="1026" y="172"/>
                  </a:lnTo>
                  <a:lnTo>
                    <a:pt x="1031" y="182"/>
                  </a:lnTo>
                  <a:lnTo>
                    <a:pt x="1042" y="198"/>
                  </a:lnTo>
                  <a:lnTo>
                    <a:pt x="1053" y="220"/>
                  </a:lnTo>
                  <a:lnTo>
                    <a:pt x="1058" y="231"/>
                  </a:lnTo>
                  <a:lnTo>
                    <a:pt x="1069" y="247"/>
                  </a:lnTo>
                  <a:lnTo>
                    <a:pt x="1074" y="252"/>
                  </a:lnTo>
                  <a:lnTo>
                    <a:pt x="1079" y="263"/>
                  </a:lnTo>
                  <a:lnTo>
                    <a:pt x="1090" y="268"/>
                  </a:lnTo>
                  <a:lnTo>
                    <a:pt x="1096" y="279"/>
                  </a:lnTo>
                  <a:lnTo>
                    <a:pt x="1101" y="284"/>
                  </a:lnTo>
                  <a:lnTo>
                    <a:pt x="1106" y="290"/>
                  </a:lnTo>
                  <a:lnTo>
                    <a:pt x="1117" y="300"/>
                  </a:lnTo>
                  <a:lnTo>
                    <a:pt x="1122" y="300"/>
                  </a:lnTo>
                  <a:lnTo>
                    <a:pt x="1138" y="311"/>
                  </a:lnTo>
                  <a:lnTo>
                    <a:pt x="1144" y="311"/>
                  </a:lnTo>
                  <a:lnTo>
                    <a:pt x="1149" y="317"/>
                  </a:lnTo>
                  <a:lnTo>
                    <a:pt x="1155" y="317"/>
                  </a:lnTo>
                  <a:lnTo>
                    <a:pt x="1165" y="317"/>
                  </a:lnTo>
                  <a:lnTo>
                    <a:pt x="1171" y="317"/>
                  </a:lnTo>
                  <a:lnTo>
                    <a:pt x="1181" y="317"/>
                  </a:lnTo>
                  <a:lnTo>
                    <a:pt x="1187" y="317"/>
                  </a:lnTo>
                  <a:lnTo>
                    <a:pt x="1192" y="317"/>
                  </a:lnTo>
                  <a:lnTo>
                    <a:pt x="1203" y="311"/>
                  </a:lnTo>
                  <a:lnTo>
                    <a:pt x="1208" y="311"/>
                  </a:lnTo>
                  <a:lnTo>
                    <a:pt x="1219" y="311"/>
                  </a:lnTo>
                  <a:lnTo>
                    <a:pt x="1230" y="311"/>
                  </a:lnTo>
                  <a:lnTo>
                    <a:pt x="1235" y="317"/>
                  </a:lnTo>
                  <a:lnTo>
                    <a:pt x="1240" y="317"/>
                  </a:lnTo>
                  <a:lnTo>
                    <a:pt x="1246" y="317"/>
                  </a:lnTo>
                  <a:lnTo>
                    <a:pt x="1257" y="317"/>
                  </a:lnTo>
                  <a:lnTo>
                    <a:pt x="1262" y="317"/>
                  </a:lnTo>
                  <a:lnTo>
                    <a:pt x="1267" y="311"/>
                  </a:lnTo>
                  <a:lnTo>
                    <a:pt x="1278" y="311"/>
                  </a:lnTo>
                  <a:lnTo>
                    <a:pt x="1283" y="311"/>
                  </a:lnTo>
                  <a:lnTo>
                    <a:pt x="1300" y="306"/>
                  </a:lnTo>
                  <a:lnTo>
                    <a:pt x="1305" y="306"/>
                  </a:lnTo>
                  <a:lnTo>
                    <a:pt x="1310" y="300"/>
                  </a:lnTo>
                  <a:lnTo>
                    <a:pt x="1316" y="300"/>
                  </a:lnTo>
                  <a:lnTo>
                    <a:pt x="1326" y="295"/>
                  </a:lnTo>
                  <a:lnTo>
                    <a:pt x="1332" y="295"/>
                  </a:lnTo>
                  <a:lnTo>
                    <a:pt x="1337" y="295"/>
                  </a:lnTo>
                  <a:lnTo>
                    <a:pt x="1348" y="290"/>
                  </a:lnTo>
                  <a:lnTo>
                    <a:pt x="1353" y="290"/>
                  </a:lnTo>
                  <a:lnTo>
                    <a:pt x="1364" y="284"/>
                  </a:lnTo>
                  <a:lnTo>
                    <a:pt x="1369" y="284"/>
                  </a:lnTo>
                  <a:lnTo>
                    <a:pt x="1380" y="284"/>
                  </a:lnTo>
                  <a:lnTo>
                    <a:pt x="1385" y="279"/>
                  </a:lnTo>
                  <a:lnTo>
                    <a:pt x="1396" y="279"/>
                  </a:lnTo>
                  <a:lnTo>
                    <a:pt x="1401" y="279"/>
                  </a:lnTo>
                  <a:lnTo>
                    <a:pt x="1407" y="274"/>
                  </a:lnTo>
                  <a:lnTo>
                    <a:pt x="1412" y="274"/>
                  </a:lnTo>
                  <a:lnTo>
                    <a:pt x="1423" y="268"/>
                  </a:lnTo>
                  <a:lnTo>
                    <a:pt x="1428" y="268"/>
                  </a:lnTo>
                  <a:lnTo>
                    <a:pt x="1439" y="268"/>
                  </a:lnTo>
                  <a:lnTo>
                    <a:pt x="1450" y="263"/>
                  </a:lnTo>
                  <a:lnTo>
                    <a:pt x="1455" y="263"/>
                  </a:lnTo>
                  <a:lnTo>
                    <a:pt x="1461" y="257"/>
                  </a:lnTo>
                  <a:lnTo>
                    <a:pt x="1471" y="252"/>
                  </a:lnTo>
                  <a:lnTo>
                    <a:pt x="1477" y="241"/>
                  </a:lnTo>
                  <a:lnTo>
                    <a:pt x="1482" y="231"/>
                  </a:lnTo>
                  <a:lnTo>
                    <a:pt x="1493" y="215"/>
                  </a:lnTo>
                  <a:lnTo>
                    <a:pt x="1498" y="198"/>
                  </a:lnTo>
                  <a:lnTo>
                    <a:pt x="1514" y="166"/>
                  </a:lnTo>
                  <a:lnTo>
                    <a:pt x="1520" y="155"/>
                  </a:lnTo>
                  <a:lnTo>
                    <a:pt x="1525" y="139"/>
                  </a:lnTo>
                  <a:lnTo>
                    <a:pt x="1530" y="123"/>
                  </a:lnTo>
                  <a:lnTo>
                    <a:pt x="1536" y="102"/>
                  </a:lnTo>
                  <a:lnTo>
                    <a:pt x="1546" y="80"/>
                  </a:lnTo>
                  <a:lnTo>
                    <a:pt x="1557" y="43"/>
                  </a:lnTo>
                  <a:lnTo>
                    <a:pt x="1563" y="32"/>
                  </a:lnTo>
                  <a:lnTo>
                    <a:pt x="1568" y="32"/>
                  </a:lnTo>
                  <a:lnTo>
                    <a:pt x="1579" y="37"/>
                  </a:lnTo>
                  <a:lnTo>
                    <a:pt x="1584" y="43"/>
                  </a:lnTo>
                  <a:lnTo>
                    <a:pt x="1589" y="43"/>
                  </a:lnTo>
                  <a:lnTo>
                    <a:pt x="1600" y="48"/>
                  </a:lnTo>
                  <a:lnTo>
                    <a:pt x="1605" y="53"/>
                  </a:lnTo>
                  <a:lnTo>
                    <a:pt x="1616" y="64"/>
                  </a:lnTo>
                  <a:lnTo>
                    <a:pt x="1622" y="64"/>
                  </a:lnTo>
                  <a:lnTo>
                    <a:pt x="1632" y="75"/>
                  </a:lnTo>
                  <a:lnTo>
                    <a:pt x="1643" y="80"/>
                  </a:lnTo>
                  <a:lnTo>
                    <a:pt x="1648" y="80"/>
                  </a:lnTo>
                  <a:lnTo>
                    <a:pt x="1654" y="86"/>
                  </a:lnTo>
                  <a:lnTo>
                    <a:pt x="1659" y="91"/>
                  </a:lnTo>
                  <a:lnTo>
                    <a:pt x="1665" y="96"/>
                  </a:lnTo>
                  <a:lnTo>
                    <a:pt x="1675" y="102"/>
                  </a:lnTo>
                  <a:lnTo>
                    <a:pt x="1681" y="107"/>
                  </a:lnTo>
                  <a:lnTo>
                    <a:pt x="1691" y="113"/>
                  </a:lnTo>
                  <a:lnTo>
                    <a:pt x="1702" y="118"/>
                  </a:lnTo>
                  <a:lnTo>
                    <a:pt x="1707" y="123"/>
                  </a:lnTo>
                  <a:lnTo>
                    <a:pt x="1718" y="129"/>
                  </a:lnTo>
                  <a:lnTo>
                    <a:pt x="1724" y="134"/>
                  </a:lnTo>
                  <a:lnTo>
                    <a:pt x="1729" y="139"/>
                  </a:lnTo>
                  <a:lnTo>
                    <a:pt x="1740" y="145"/>
                  </a:lnTo>
                  <a:lnTo>
                    <a:pt x="1745" y="150"/>
                  </a:lnTo>
                  <a:lnTo>
                    <a:pt x="1750" y="155"/>
                  </a:lnTo>
                  <a:lnTo>
                    <a:pt x="1756" y="155"/>
                  </a:lnTo>
                  <a:lnTo>
                    <a:pt x="1767" y="166"/>
                  </a:lnTo>
                  <a:lnTo>
                    <a:pt x="1772" y="166"/>
                  </a:lnTo>
                  <a:lnTo>
                    <a:pt x="1788" y="177"/>
                  </a:lnTo>
                  <a:lnTo>
                    <a:pt x="1793" y="177"/>
                  </a:lnTo>
                  <a:lnTo>
                    <a:pt x="1799" y="177"/>
                  </a:lnTo>
                  <a:lnTo>
                    <a:pt x="1804" y="177"/>
                  </a:lnTo>
                  <a:lnTo>
                    <a:pt x="1815" y="177"/>
                  </a:lnTo>
                  <a:lnTo>
                    <a:pt x="1820" y="177"/>
                  </a:lnTo>
                  <a:lnTo>
                    <a:pt x="1826" y="177"/>
                  </a:lnTo>
                  <a:lnTo>
                    <a:pt x="1836" y="177"/>
                  </a:lnTo>
                  <a:lnTo>
                    <a:pt x="1847" y="177"/>
                  </a:lnTo>
                  <a:lnTo>
                    <a:pt x="1852" y="177"/>
                  </a:lnTo>
                  <a:lnTo>
                    <a:pt x="1863" y="177"/>
                  </a:lnTo>
                  <a:lnTo>
                    <a:pt x="1869" y="177"/>
                  </a:lnTo>
                  <a:lnTo>
                    <a:pt x="1874" y="177"/>
                  </a:lnTo>
                  <a:lnTo>
                    <a:pt x="1885" y="177"/>
                  </a:lnTo>
                  <a:lnTo>
                    <a:pt x="1890" y="177"/>
                  </a:lnTo>
                  <a:lnTo>
                    <a:pt x="1901" y="177"/>
                  </a:lnTo>
                  <a:lnTo>
                    <a:pt x="1906" y="182"/>
                  </a:lnTo>
                  <a:lnTo>
                    <a:pt x="1911" y="193"/>
                  </a:lnTo>
                  <a:lnTo>
                    <a:pt x="1922" y="215"/>
                  </a:lnTo>
                  <a:lnTo>
                    <a:pt x="1928" y="220"/>
                  </a:lnTo>
                  <a:lnTo>
                    <a:pt x="1933" y="215"/>
                  </a:lnTo>
                  <a:lnTo>
                    <a:pt x="1949" y="193"/>
                  </a:lnTo>
                  <a:lnTo>
                    <a:pt x="1954" y="182"/>
                  </a:lnTo>
                  <a:lnTo>
                    <a:pt x="1960" y="177"/>
                  </a:lnTo>
                  <a:lnTo>
                    <a:pt x="1965" y="177"/>
                  </a:lnTo>
                  <a:lnTo>
                    <a:pt x="1976" y="177"/>
                  </a:lnTo>
                  <a:lnTo>
                    <a:pt x="1981" y="177"/>
                  </a:lnTo>
                  <a:lnTo>
                    <a:pt x="1992" y="177"/>
                  </a:lnTo>
                  <a:lnTo>
                    <a:pt x="1997" y="177"/>
                  </a:lnTo>
                  <a:lnTo>
                    <a:pt x="2003" y="177"/>
                  </a:lnTo>
                  <a:lnTo>
                    <a:pt x="2008" y="177"/>
                  </a:lnTo>
                  <a:lnTo>
                    <a:pt x="2019" y="177"/>
                  </a:lnTo>
                  <a:lnTo>
                    <a:pt x="2030" y="177"/>
                  </a:lnTo>
                  <a:lnTo>
                    <a:pt x="2040" y="177"/>
                  </a:lnTo>
                  <a:lnTo>
                    <a:pt x="2046" y="177"/>
                  </a:lnTo>
                  <a:lnTo>
                    <a:pt x="2051" y="177"/>
                  </a:lnTo>
                  <a:lnTo>
                    <a:pt x="2056" y="177"/>
                  </a:lnTo>
                  <a:lnTo>
                    <a:pt x="2067" y="182"/>
                  </a:lnTo>
                  <a:lnTo>
                    <a:pt x="2073" y="193"/>
                  </a:lnTo>
                  <a:lnTo>
                    <a:pt x="2078" y="204"/>
                  </a:lnTo>
                  <a:lnTo>
                    <a:pt x="2094" y="220"/>
                  </a:lnTo>
                  <a:lnTo>
                    <a:pt x="2099" y="215"/>
                  </a:lnTo>
                  <a:lnTo>
                    <a:pt x="2105" y="204"/>
                  </a:lnTo>
                  <a:lnTo>
                    <a:pt x="2110" y="193"/>
                  </a:lnTo>
                  <a:lnTo>
                    <a:pt x="2121" y="177"/>
                  </a:lnTo>
                  <a:lnTo>
                    <a:pt x="2126" y="177"/>
                  </a:lnTo>
                  <a:lnTo>
                    <a:pt x="2132" y="177"/>
                  </a:lnTo>
                  <a:lnTo>
                    <a:pt x="2148" y="177"/>
                  </a:lnTo>
                  <a:lnTo>
                    <a:pt x="2153" y="177"/>
                  </a:lnTo>
                  <a:lnTo>
                    <a:pt x="2158" y="177"/>
                  </a:lnTo>
                  <a:lnTo>
                    <a:pt x="2164" y="177"/>
                  </a:lnTo>
                  <a:lnTo>
                    <a:pt x="2175" y="177"/>
                  </a:lnTo>
                  <a:lnTo>
                    <a:pt x="2180" y="177"/>
                  </a:lnTo>
                  <a:lnTo>
                    <a:pt x="2185" y="177"/>
                  </a:lnTo>
                  <a:lnTo>
                    <a:pt x="2196" y="177"/>
                  </a:lnTo>
                  <a:lnTo>
                    <a:pt x="2201" y="177"/>
                  </a:lnTo>
                  <a:lnTo>
                    <a:pt x="2212" y="177"/>
                  </a:lnTo>
                  <a:lnTo>
                    <a:pt x="2217" y="177"/>
                  </a:lnTo>
                  <a:lnTo>
                    <a:pt x="2223" y="177"/>
                  </a:lnTo>
                  <a:lnTo>
                    <a:pt x="2234" y="177"/>
                  </a:lnTo>
                  <a:lnTo>
                    <a:pt x="2244" y="177"/>
                  </a:lnTo>
                  <a:lnTo>
                    <a:pt x="2250" y="177"/>
                  </a:lnTo>
                  <a:lnTo>
                    <a:pt x="2260" y="177"/>
                  </a:lnTo>
                  <a:lnTo>
                    <a:pt x="2266" y="177"/>
                  </a:lnTo>
                  <a:lnTo>
                    <a:pt x="2271" y="177"/>
                  </a:lnTo>
                  <a:lnTo>
                    <a:pt x="2277" y="177"/>
                  </a:lnTo>
                  <a:lnTo>
                    <a:pt x="2287" y="182"/>
                  </a:lnTo>
                  <a:lnTo>
                    <a:pt x="2293" y="182"/>
                  </a:lnTo>
                  <a:lnTo>
                    <a:pt x="2303" y="182"/>
                  </a:lnTo>
                  <a:lnTo>
                    <a:pt x="2314" y="182"/>
                  </a:lnTo>
                  <a:lnTo>
                    <a:pt x="2325" y="182"/>
                  </a:lnTo>
                  <a:lnTo>
                    <a:pt x="2330" y="182"/>
                  </a:lnTo>
                  <a:lnTo>
                    <a:pt x="2336" y="182"/>
                  </a:lnTo>
                  <a:lnTo>
                    <a:pt x="2341" y="182"/>
                  </a:lnTo>
                  <a:lnTo>
                    <a:pt x="2352" y="182"/>
                  </a:lnTo>
                  <a:lnTo>
                    <a:pt x="2357" y="182"/>
                  </a:lnTo>
                  <a:lnTo>
                    <a:pt x="2362" y="182"/>
                  </a:lnTo>
                  <a:lnTo>
                    <a:pt x="2368" y="182"/>
                  </a:lnTo>
                  <a:lnTo>
                    <a:pt x="2384" y="182"/>
                  </a:lnTo>
                  <a:lnTo>
                    <a:pt x="2389" y="182"/>
                  </a:lnTo>
                  <a:lnTo>
                    <a:pt x="2395" y="182"/>
                  </a:lnTo>
                  <a:lnTo>
                    <a:pt x="2400" y="182"/>
                  </a:lnTo>
                  <a:lnTo>
                    <a:pt x="2416" y="182"/>
                  </a:lnTo>
                  <a:lnTo>
                    <a:pt x="2421" y="182"/>
                  </a:lnTo>
                  <a:lnTo>
                    <a:pt x="2427" y="182"/>
                  </a:lnTo>
                  <a:lnTo>
                    <a:pt x="2438" y="182"/>
                  </a:lnTo>
                  <a:lnTo>
                    <a:pt x="2443" y="182"/>
                  </a:lnTo>
                  <a:lnTo>
                    <a:pt x="2448" y="182"/>
                  </a:lnTo>
                  <a:lnTo>
                    <a:pt x="2459" y="182"/>
                  </a:lnTo>
                  <a:lnTo>
                    <a:pt x="2464" y="182"/>
                  </a:lnTo>
                  <a:lnTo>
                    <a:pt x="2475" y="182"/>
                  </a:lnTo>
                  <a:lnTo>
                    <a:pt x="2480" y="182"/>
                  </a:lnTo>
                  <a:lnTo>
                    <a:pt x="2491" y="182"/>
                  </a:lnTo>
                  <a:lnTo>
                    <a:pt x="2497" y="182"/>
                  </a:lnTo>
                  <a:lnTo>
                    <a:pt x="2502" y="182"/>
                  </a:lnTo>
                  <a:lnTo>
                    <a:pt x="2513" y="182"/>
                  </a:lnTo>
                  <a:lnTo>
                    <a:pt x="2518" y="182"/>
                  </a:lnTo>
                  <a:lnTo>
                    <a:pt x="2523" y="182"/>
                  </a:lnTo>
                  <a:lnTo>
                    <a:pt x="2534" y="182"/>
                  </a:lnTo>
                  <a:lnTo>
                    <a:pt x="2540" y="182"/>
                  </a:lnTo>
                  <a:lnTo>
                    <a:pt x="2550" y="182"/>
                  </a:lnTo>
                  <a:lnTo>
                    <a:pt x="2556" y="182"/>
                  </a:lnTo>
                  <a:lnTo>
                    <a:pt x="2561" y="182"/>
                  </a:lnTo>
                  <a:lnTo>
                    <a:pt x="2572" y="182"/>
                  </a:lnTo>
                  <a:lnTo>
                    <a:pt x="2582" y="182"/>
                  </a:lnTo>
                  <a:lnTo>
                    <a:pt x="2588" y="182"/>
                  </a:lnTo>
                  <a:lnTo>
                    <a:pt x="2593" y="182"/>
                  </a:lnTo>
                  <a:lnTo>
                    <a:pt x="2604" y="182"/>
                  </a:lnTo>
                  <a:lnTo>
                    <a:pt x="2609" y="182"/>
                  </a:lnTo>
                  <a:lnTo>
                    <a:pt x="2615" y="182"/>
                  </a:lnTo>
                  <a:lnTo>
                    <a:pt x="2625" y="182"/>
                  </a:lnTo>
                  <a:lnTo>
                    <a:pt x="2631" y="182"/>
                  </a:lnTo>
                  <a:lnTo>
                    <a:pt x="2636" y="182"/>
                  </a:lnTo>
                  <a:lnTo>
                    <a:pt x="2652" y="182"/>
                  </a:lnTo>
                  <a:lnTo>
                    <a:pt x="2658" y="182"/>
                  </a:lnTo>
                  <a:lnTo>
                    <a:pt x="2663" y="182"/>
                  </a:lnTo>
                  <a:lnTo>
                    <a:pt x="2674" y="182"/>
                  </a:lnTo>
                  <a:lnTo>
                    <a:pt x="2679" y="182"/>
                  </a:lnTo>
                  <a:lnTo>
                    <a:pt x="2684" y="182"/>
                  </a:lnTo>
                  <a:lnTo>
                    <a:pt x="2690" y="182"/>
                  </a:lnTo>
                  <a:lnTo>
                    <a:pt x="2701" y="18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Rectangle 172"/>
            <p:cNvSpPr>
              <a:spLocks noChangeArrowheads="1"/>
            </p:cNvSpPr>
            <p:nvPr/>
          </p:nvSpPr>
          <p:spPr bwMode="auto">
            <a:xfrm>
              <a:off x="3838" y="2738"/>
              <a:ext cx="26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3021" name="Freeform 173"/>
            <p:cNvSpPr>
              <a:spLocks/>
            </p:cNvSpPr>
            <p:nvPr/>
          </p:nvSpPr>
          <p:spPr bwMode="auto">
            <a:xfrm>
              <a:off x="2882" y="1105"/>
              <a:ext cx="2701" cy="1471"/>
            </a:xfrm>
            <a:custGeom>
              <a:avLst/>
              <a:gdLst>
                <a:gd name="T0" fmla="*/ 0 w 2701"/>
                <a:gd name="T1" fmla="*/ 741 h 1471"/>
                <a:gd name="T2" fmla="*/ 0 w 2701"/>
                <a:gd name="T3" fmla="*/ 736 h 1471"/>
                <a:gd name="T4" fmla="*/ 0 w 2701"/>
                <a:gd name="T5" fmla="*/ 741 h 1471"/>
                <a:gd name="T6" fmla="*/ 0 w 2701"/>
                <a:gd name="T7" fmla="*/ 736 h 1471"/>
                <a:gd name="T8" fmla="*/ 0 w 2701"/>
                <a:gd name="T9" fmla="*/ 741 h 1471"/>
                <a:gd name="T10" fmla="*/ 0 w 2701"/>
                <a:gd name="T11" fmla="*/ 736 h 1471"/>
                <a:gd name="T12" fmla="*/ 0 w 2701"/>
                <a:gd name="T13" fmla="*/ 741 h 1471"/>
                <a:gd name="T14" fmla="*/ 0 w 2701"/>
                <a:gd name="T15" fmla="*/ 736 h 1471"/>
                <a:gd name="T16" fmla="*/ 0 w 2701"/>
                <a:gd name="T17" fmla="*/ 736 h 1471"/>
                <a:gd name="T18" fmla="*/ 0 w 2701"/>
                <a:gd name="T19" fmla="*/ 741 h 1471"/>
                <a:gd name="T20" fmla="*/ 0 w 2701"/>
                <a:gd name="T21" fmla="*/ 736 h 1471"/>
                <a:gd name="T22" fmla="*/ 0 w 2701"/>
                <a:gd name="T23" fmla="*/ 741 h 1471"/>
                <a:gd name="T24" fmla="*/ 0 w 2701"/>
                <a:gd name="T25" fmla="*/ 736 h 1471"/>
                <a:gd name="T26" fmla="*/ 0 w 2701"/>
                <a:gd name="T27" fmla="*/ 741 h 1471"/>
                <a:gd name="T28" fmla="*/ 0 w 2701"/>
                <a:gd name="T29" fmla="*/ 736 h 1471"/>
                <a:gd name="T30" fmla="*/ 0 w 2701"/>
                <a:gd name="T31" fmla="*/ 741 h 1471"/>
                <a:gd name="T32" fmla="*/ 0 w 2701"/>
                <a:gd name="T33" fmla="*/ 736 h 1471"/>
                <a:gd name="T34" fmla="*/ 0 w 2701"/>
                <a:gd name="T35" fmla="*/ 741 h 1471"/>
                <a:gd name="T36" fmla="*/ 0 w 2701"/>
                <a:gd name="T37" fmla="*/ 736 h 1471"/>
                <a:gd name="T38" fmla="*/ 0 w 2701"/>
                <a:gd name="T39" fmla="*/ 741 h 1471"/>
                <a:gd name="T40" fmla="*/ 0 w 2701"/>
                <a:gd name="T41" fmla="*/ 736 h 1471"/>
                <a:gd name="T42" fmla="*/ 0 w 2701"/>
                <a:gd name="T43" fmla="*/ 741 h 1471"/>
                <a:gd name="T44" fmla="*/ 0 w 2701"/>
                <a:gd name="T45" fmla="*/ 741 h 1471"/>
                <a:gd name="T46" fmla="*/ 0 w 2701"/>
                <a:gd name="T47" fmla="*/ 736 h 1471"/>
                <a:gd name="T48" fmla="*/ 0 w 2701"/>
                <a:gd name="T49" fmla="*/ 741 h 1471"/>
                <a:gd name="T50" fmla="*/ 0 w 2701"/>
                <a:gd name="T51" fmla="*/ 736 h 1471"/>
                <a:gd name="T52" fmla="*/ 0 w 2701"/>
                <a:gd name="T53" fmla="*/ 741 h 1471"/>
                <a:gd name="T54" fmla="*/ 0 w 2701"/>
                <a:gd name="T55" fmla="*/ 736 h 1471"/>
                <a:gd name="T56" fmla="*/ 0 w 2701"/>
                <a:gd name="T57" fmla="*/ 741 h 1471"/>
                <a:gd name="T58" fmla="*/ 0 w 2701"/>
                <a:gd name="T59" fmla="*/ 736 h 1471"/>
                <a:gd name="T60" fmla="*/ 0 w 2701"/>
                <a:gd name="T61" fmla="*/ 741 h 1471"/>
                <a:gd name="T62" fmla="*/ 0 w 2701"/>
                <a:gd name="T63" fmla="*/ 736 h 1471"/>
                <a:gd name="T64" fmla="*/ 0 w 2701"/>
                <a:gd name="T65" fmla="*/ 741 h 1471"/>
                <a:gd name="T66" fmla="*/ 0 w 2701"/>
                <a:gd name="T67" fmla="*/ 736 h 1471"/>
                <a:gd name="T68" fmla="*/ 0 w 2701"/>
                <a:gd name="T69" fmla="*/ 741 h 1471"/>
                <a:gd name="T70" fmla="*/ 0 w 2701"/>
                <a:gd name="T71" fmla="*/ 736 h 1471"/>
                <a:gd name="T72" fmla="*/ 0 w 2701"/>
                <a:gd name="T73" fmla="*/ 741 h 1471"/>
                <a:gd name="T74" fmla="*/ 0 w 2701"/>
                <a:gd name="T75" fmla="*/ 736 h 1471"/>
                <a:gd name="T76" fmla="*/ 0 w 2701"/>
                <a:gd name="T77" fmla="*/ 736 h 1471"/>
                <a:gd name="T78" fmla="*/ 0 w 2701"/>
                <a:gd name="T79" fmla="*/ 741 h 1471"/>
                <a:gd name="T80" fmla="*/ 0 w 2701"/>
                <a:gd name="T81" fmla="*/ 736 h 1471"/>
                <a:gd name="T82" fmla="*/ 0 w 2701"/>
                <a:gd name="T83" fmla="*/ 741 h 1471"/>
                <a:gd name="T84" fmla="*/ 0 w 2701"/>
                <a:gd name="T85" fmla="*/ 736 h 1471"/>
                <a:gd name="T86" fmla="*/ 0 w 2701"/>
                <a:gd name="T87" fmla="*/ 741 h 1471"/>
                <a:gd name="T88" fmla="*/ 0 w 2701"/>
                <a:gd name="T89" fmla="*/ 736 h 1471"/>
                <a:gd name="T90" fmla="*/ 0 w 2701"/>
                <a:gd name="T91" fmla="*/ 741 h 1471"/>
                <a:gd name="T92" fmla="*/ 0 w 2701"/>
                <a:gd name="T93" fmla="*/ 736 h 1471"/>
                <a:gd name="T94" fmla="*/ 0 w 2701"/>
                <a:gd name="T95" fmla="*/ 741 h 1471"/>
                <a:gd name="T96" fmla="*/ 0 w 2701"/>
                <a:gd name="T97" fmla="*/ 736 h 1471"/>
                <a:gd name="T98" fmla="*/ 0 w 2701"/>
                <a:gd name="T99" fmla="*/ 741 h 1471"/>
                <a:gd name="T100" fmla="*/ 0 w 2701"/>
                <a:gd name="T101" fmla="*/ 736 h 1471"/>
                <a:gd name="T102" fmla="*/ 0 w 2701"/>
                <a:gd name="T103" fmla="*/ 741 h 1471"/>
                <a:gd name="T104" fmla="*/ 0 w 2701"/>
                <a:gd name="T105" fmla="*/ 736 h 1471"/>
                <a:gd name="T106" fmla="*/ 0 w 2701"/>
                <a:gd name="T107" fmla="*/ 741 h 1471"/>
                <a:gd name="T108" fmla="*/ 0 w 2701"/>
                <a:gd name="T109" fmla="*/ 741 h 1471"/>
                <a:gd name="T110" fmla="*/ 0 w 2701"/>
                <a:gd name="T111" fmla="*/ 736 h 1471"/>
                <a:gd name="T112" fmla="*/ 0 w 2701"/>
                <a:gd name="T113" fmla="*/ 741 h 1471"/>
                <a:gd name="T114" fmla="*/ 0 w 2701"/>
                <a:gd name="T115" fmla="*/ 736 h 1471"/>
                <a:gd name="T116" fmla="*/ 108 w 2701"/>
                <a:gd name="T117" fmla="*/ 741 h 1471"/>
                <a:gd name="T118" fmla="*/ 709 w 2701"/>
                <a:gd name="T119" fmla="*/ 736 h 1471"/>
                <a:gd name="T120" fmla="*/ 1316 w 2701"/>
                <a:gd name="T121" fmla="*/ 741 h 1471"/>
                <a:gd name="T122" fmla="*/ 1922 w 2701"/>
                <a:gd name="T123" fmla="*/ 736 h 1471"/>
                <a:gd name="T124" fmla="*/ 2523 w 2701"/>
                <a:gd name="T125" fmla="*/ 1450 h 14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01"/>
                <a:gd name="T190" fmla="*/ 0 h 1471"/>
                <a:gd name="T191" fmla="*/ 2701 w 2701"/>
                <a:gd name="T192" fmla="*/ 1471 h 14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01" h="1471">
                  <a:moveTo>
                    <a:pt x="0" y="741"/>
                  </a:moveTo>
                  <a:lnTo>
                    <a:pt x="0" y="752"/>
                  </a:lnTo>
                  <a:lnTo>
                    <a:pt x="0" y="768"/>
                  </a:lnTo>
                  <a:lnTo>
                    <a:pt x="0" y="790"/>
                  </a:lnTo>
                  <a:lnTo>
                    <a:pt x="0" y="816"/>
                  </a:lnTo>
                  <a:lnTo>
                    <a:pt x="0" y="854"/>
                  </a:lnTo>
                  <a:lnTo>
                    <a:pt x="0" y="892"/>
                  </a:lnTo>
                  <a:lnTo>
                    <a:pt x="0" y="940"/>
                  </a:lnTo>
                  <a:lnTo>
                    <a:pt x="0" y="1031"/>
                  </a:lnTo>
                  <a:lnTo>
                    <a:pt x="0" y="1080"/>
                  </a:lnTo>
                  <a:lnTo>
                    <a:pt x="0" y="1128"/>
                  </a:lnTo>
                  <a:lnTo>
                    <a:pt x="0" y="1176"/>
                  </a:lnTo>
                  <a:lnTo>
                    <a:pt x="0" y="1219"/>
                  </a:lnTo>
                  <a:lnTo>
                    <a:pt x="0" y="1267"/>
                  </a:lnTo>
                  <a:lnTo>
                    <a:pt x="0" y="1316"/>
                  </a:lnTo>
                  <a:lnTo>
                    <a:pt x="0" y="1359"/>
                  </a:lnTo>
                  <a:lnTo>
                    <a:pt x="0" y="1391"/>
                  </a:lnTo>
                  <a:lnTo>
                    <a:pt x="0" y="1418"/>
                  </a:lnTo>
                  <a:lnTo>
                    <a:pt x="0" y="1455"/>
                  </a:lnTo>
                  <a:lnTo>
                    <a:pt x="0" y="1466"/>
                  </a:lnTo>
                  <a:lnTo>
                    <a:pt x="0" y="1471"/>
                  </a:lnTo>
                  <a:lnTo>
                    <a:pt x="0" y="1402"/>
                  </a:lnTo>
                  <a:lnTo>
                    <a:pt x="0" y="1316"/>
                  </a:lnTo>
                  <a:lnTo>
                    <a:pt x="0" y="1230"/>
                  </a:lnTo>
                  <a:lnTo>
                    <a:pt x="0" y="1144"/>
                  </a:lnTo>
                  <a:lnTo>
                    <a:pt x="0" y="1063"/>
                  </a:lnTo>
                  <a:lnTo>
                    <a:pt x="0" y="978"/>
                  </a:lnTo>
                  <a:lnTo>
                    <a:pt x="0" y="892"/>
                  </a:lnTo>
                  <a:lnTo>
                    <a:pt x="0" y="806"/>
                  </a:lnTo>
                  <a:lnTo>
                    <a:pt x="0" y="672"/>
                  </a:lnTo>
                  <a:lnTo>
                    <a:pt x="0" y="586"/>
                  </a:lnTo>
                  <a:lnTo>
                    <a:pt x="0" y="500"/>
                  </a:lnTo>
                  <a:lnTo>
                    <a:pt x="0" y="414"/>
                  </a:lnTo>
                  <a:lnTo>
                    <a:pt x="0" y="328"/>
                  </a:lnTo>
                  <a:lnTo>
                    <a:pt x="0" y="242"/>
                  </a:lnTo>
                  <a:lnTo>
                    <a:pt x="0" y="156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0" y="156"/>
                  </a:lnTo>
                  <a:lnTo>
                    <a:pt x="0" y="204"/>
                  </a:lnTo>
                  <a:lnTo>
                    <a:pt x="0" y="253"/>
                  </a:lnTo>
                  <a:lnTo>
                    <a:pt x="0" y="296"/>
                  </a:lnTo>
                  <a:lnTo>
                    <a:pt x="0" y="344"/>
                  </a:lnTo>
                  <a:lnTo>
                    <a:pt x="0" y="441"/>
                  </a:lnTo>
                  <a:lnTo>
                    <a:pt x="0" y="489"/>
                  </a:lnTo>
                  <a:lnTo>
                    <a:pt x="0" y="537"/>
                  </a:lnTo>
                  <a:lnTo>
                    <a:pt x="0" y="586"/>
                  </a:lnTo>
                  <a:lnTo>
                    <a:pt x="0" y="623"/>
                  </a:lnTo>
                  <a:lnTo>
                    <a:pt x="0" y="661"/>
                  </a:lnTo>
                  <a:lnTo>
                    <a:pt x="0" y="688"/>
                  </a:lnTo>
                  <a:lnTo>
                    <a:pt x="0" y="709"/>
                  </a:lnTo>
                  <a:lnTo>
                    <a:pt x="0" y="725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41"/>
                  </a:lnTo>
                  <a:lnTo>
                    <a:pt x="6" y="741"/>
                  </a:lnTo>
                  <a:lnTo>
                    <a:pt x="11" y="741"/>
                  </a:lnTo>
                  <a:lnTo>
                    <a:pt x="22" y="741"/>
                  </a:lnTo>
                  <a:lnTo>
                    <a:pt x="27" y="741"/>
                  </a:lnTo>
                  <a:lnTo>
                    <a:pt x="33" y="741"/>
                  </a:lnTo>
                  <a:lnTo>
                    <a:pt x="38" y="741"/>
                  </a:lnTo>
                  <a:lnTo>
                    <a:pt x="43" y="741"/>
                  </a:lnTo>
                  <a:lnTo>
                    <a:pt x="54" y="741"/>
                  </a:lnTo>
                  <a:lnTo>
                    <a:pt x="59" y="741"/>
                  </a:lnTo>
                  <a:lnTo>
                    <a:pt x="70" y="741"/>
                  </a:lnTo>
                  <a:lnTo>
                    <a:pt x="81" y="741"/>
                  </a:lnTo>
                  <a:lnTo>
                    <a:pt x="86" y="741"/>
                  </a:lnTo>
                  <a:lnTo>
                    <a:pt x="97" y="741"/>
                  </a:lnTo>
                  <a:lnTo>
                    <a:pt x="102" y="741"/>
                  </a:lnTo>
                  <a:lnTo>
                    <a:pt x="108" y="741"/>
                  </a:lnTo>
                  <a:lnTo>
                    <a:pt x="119" y="741"/>
                  </a:lnTo>
                  <a:lnTo>
                    <a:pt x="124" y="741"/>
                  </a:lnTo>
                  <a:lnTo>
                    <a:pt x="129" y="741"/>
                  </a:lnTo>
                  <a:lnTo>
                    <a:pt x="135" y="741"/>
                  </a:lnTo>
                  <a:lnTo>
                    <a:pt x="151" y="741"/>
                  </a:lnTo>
                  <a:lnTo>
                    <a:pt x="167" y="741"/>
                  </a:lnTo>
                  <a:lnTo>
                    <a:pt x="172" y="741"/>
                  </a:lnTo>
                  <a:lnTo>
                    <a:pt x="178" y="741"/>
                  </a:lnTo>
                  <a:lnTo>
                    <a:pt x="183" y="741"/>
                  </a:lnTo>
                  <a:lnTo>
                    <a:pt x="194" y="741"/>
                  </a:lnTo>
                  <a:lnTo>
                    <a:pt x="199" y="741"/>
                  </a:lnTo>
                  <a:lnTo>
                    <a:pt x="210" y="741"/>
                  </a:lnTo>
                  <a:lnTo>
                    <a:pt x="215" y="741"/>
                  </a:lnTo>
                  <a:lnTo>
                    <a:pt x="221" y="741"/>
                  </a:lnTo>
                  <a:lnTo>
                    <a:pt x="237" y="741"/>
                  </a:lnTo>
                  <a:lnTo>
                    <a:pt x="242" y="741"/>
                  </a:lnTo>
                  <a:lnTo>
                    <a:pt x="247" y="741"/>
                  </a:lnTo>
                  <a:lnTo>
                    <a:pt x="258" y="741"/>
                  </a:lnTo>
                  <a:lnTo>
                    <a:pt x="263" y="741"/>
                  </a:lnTo>
                  <a:lnTo>
                    <a:pt x="269" y="741"/>
                  </a:lnTo>
                  <a:lnTo>
                    <a:pt x="274" y="741"/>
                  </a:lnTo>
                  <a:lnTo>
                    <a:pt x="285" y="741"/>
                  </a:lnTo>
                  <a:lnTo>
                    <a:pt x="296" y="741"/>
                  </a:lnTo>
                  <a:lnTo>
                    <a:pt x="301" y="741"/>
                  </a:lnTo>
                  <a:lnTo>
                    <a:pt x="306" y="741"/>
                  </a:lnTo>
                  <a:lnTo>
                    <a:pt x="317" y="741"/>
                  </a:lnTo>
                  <a:lnTo>
                    <a:pt x="323" y="741"/>
                  </a:lnTo>
                  <a:lnTo>
                    <a:pt x="328" y="741"/>
                  </a:lnTo>
                  <a:lnTo>
                    <a:pt x="333" y="741"/>
                  </a:lnTo>
                  <a:lnTo>
                    <a:pt x="349" y="741"/>
                  </a:lnTo>
                  <a:lnTo>
                    <a:pt x="355" y="741"/>
                  </a:lnTo>
                  <a:lnTo>
                    <a:pt x="365" y="741"/>
                  </a:lnTo>
                  <a:lnTo>
                    <a:pt x="371" y="741"/>
                  </a:lnTo>
                  <a:lnTo>
                    <a:pt x="376" y="741"/>
                  </a:lnTo>
                  <a:lnTo>
                    <a:pt x="382" y="741"/>
                  </a:lnTo>
                  <a:lnTo>
                    <a:pt x="387" y="741"/>
                  </a:lnTo>
                  <a:lnTo>
                    <a:pt x="403" y="741"/>
                  </a:lnTo>
                  <a:lnTo>
                    <a:pt x="419" y="741"/>
                  </a:lnTo>
                  <a:lnTo>
                    <a:pt x="424" y="741"/>
                  </a:lnTo>
                  <a:lnTo>
                    <a:pt x="430" y="741"/>
                  </a:lnTo>
                  <a:lnTo>
                    <a:pt x="441" y="741"/>
                  </a:lnTo>
                  <a:lnTo>
                    <a:pt x="446" y="736"/>
                  </a:lnTo>
                  <a:lnTo>
                    <a:pt x="451" y="736"/>
                  </a:lnTo>
                  <a:lnTo>
                    <a:pt x="462" y="736"/>
                  </a:lnTo>
                  <a:lnTo>
                    <a:pt x="467" y="736"/>
                  </a:lnTo>
                  <a:lnTo>
                    <a:pt x="473" y="736"/>
                  </a:lnTo>
                  <a:lnTo>
                    <a:pt x="489" y="736"/>
                  </a:lnTo>
                  <a:lnTo>
                    <a:pt x="494" y="736"/>
                  </a:lnTo>
                  <a:lnTo>
                    <a:pt x="500" y="736"/>
                  </a:lnTo>
                  <a:lnTo>
                    <a:pt x="510" y="736"/>
                  </a:lnTo>
                  <a:lnTo>
                    <a:pt x="516" y="736"/>
                  </a:lnTo>
                  <a:lnTo>
                    <a:pt x="521" y="736"/>
                  </a:lnTo>
                  <a:lnTo>
                    <a:pt x="526" y="736"/>
                  </a:lnTo>
                  <a:lnTo>
                    <a:pt x="537" y="736"/>
                  </a:lnTo>
                  <a:lnTo>
                    <a:pt x="543" y="736"/>
                  </a:lnTo>
                  <a:lnTo>
                    <a:pt x="553" y="736"/>
                  </a:lnTo>
                  <a:lnTo>
                    <a:pt x="559" y="736"/>
                  </a:lnTo>
                  <a:lnTo>
                    <a:pt x="569" y="736"/>
                  </a:lnTo>
                  <a:lnTo>
                    <a:pt x="580" y="736"/>
                  </a:lnTo>
                  <a:lnTo>
                    <a:pt x="586" y="736"/>
                  </a:lnTo>
                  <a:lnTo>
                    <a:pt x="591" y="736"/>
                  </a:lnTo>
                  <a:lnTo>
                    <a:pt x="596" y="736"/>
                  </a:lnTo>
                  <a:lnTo>
                    <a:pt x="607" y="736"/>
                  </a:lnTo>
                  <a:lnTo>
                    <a:pt x="612" y="736"/>
                  </a:lnTo>
                  <a:lnTo>
                    <a:pt x="623" y="736"/>
                  </a:lnTo>
                  <a:lnTo>
                    <a:pt x="628" y="736"/>
                  </a:lnTo>
                  <a:lnTo>
                    <a:pt x="634" y="736"/>
                  </a:lnTo>
                  <a:lnTo>
                    <a:pt x="645" y="736"/>
                  </a:lnTo>
                  <a:lnTo>
                    <a:pt x="655" y="736"/>
                  </a:lnTo>
                  <a:lnTo>
                    <a:pt x="661" y="736"/>
                  </a:lnTo>
                  <a:lnTo>
                    <a:pt x="671" y="736"/>
                  </a:lnTo>
                  <a:lnTo>
                    <a:pt x="677" y="736"/>
                  </a:lnTo>
                  <a:lnTo>
                    <a:pt x="682" y="736"/>
                  </a:lnTo>
                  <a:lnTo>
                    <a:pt x="688" y="736"/>
                  </a:lnTo>
                  <a:lnTo>
                    <a:pt x="698" y="736"/>
                  </a:lnTo>
                  <a:lnTo>
                    <a:pt x="704" y="736"/>
                  </a:lnTo>
                  <a:lnTo>
                    <a:pt x="709" y="736"/>
                  </a:lnTo>
                  <a:lnTo>
                    <a:pt x="720" y="736"/>
                  </a:lnTo>
                  <a:lnTo>
                    <a:pt x="730" y="736"/>
                  </a:lnTo>
                  <a:lnTo>
                    <a:pt x="736" y="736"/>
                  </a:lnTo>
                  <a:lnTo>
                    <a:pt x="747" y="736"/>
                  </a:lnTo>
                  <a:lnTo>
                    <a:pt x="752" y="736"/>
                  </a:lnTo>
                  <a:lnTo>
                    <a:pt x="757" y="736"/>
                  </a:lnTo>
                  <a:lnTo>
                    <a:pt x="768" y="736"/>
                  </a:lnTo>
                  <a:lnTo>
                    <a:pt x="773" y="736"/>
                  </a:lnTo>
                  <a:lnTo>
                    <a:pt x="779" y="736"/>
                  </a:lnTo>
                  <a:lnTo>
                    <a:pt x="784" y="736"/>
                  </a:lnTo>
                  <a:lnTo>
                    <a:pt x="800" y="736"/>
                  </a:lnTo>
                  <a:lnTo>
                    <a:pt x="806" y="736"/>
                  </a:lnTo>
                  <a:lnTo>
                    <a:pt x="816" y="736"/>
                  </a:lnTo>
                  <a:lnTo>
                    <a:pt x="822" y="736"/>
                  </a:lnTo>
                  <a:lnTo>
                    <a:pt x="827" y="736"/>
                  </a:lnTo>
                  <a:lnTo>
                    <a:pt x="838" y="736"/>
                  </a:lnTo>
                  <a:lnTo>
                    <a:pt x="843" y="736"/>
                  </a:lnTo>
                  <a:lnTo>
                    <a:pt x="849" y="736"/>
                  </a:lnTo>
                  <a:lnTo>
                    <a:pt x="854" y="736"/>
                  </a:lnTo>
                  <a:lnTo>
                    <a:pt x="865" y="736"/>
                  </a:lnTo>
                  <a:lnTo>
                    <a:pt x="875" y="736"/>
                  </a:lnTo>
                  <a:lnTo>
                    <a:pt x="881" y="736"/>
                  </a:lnTo>
                  <a:lnTo>
                    <a:pt x="892" y="736"/>
                  </a:lnTo>
                  <a:lnTo>
                    <a:pt x="897" y="736"/>
                  </a:lnTo>
                  <a:lnTo>
                    <a:pt x="902" y="736"/>
                  </a:lnTo>
                  <a:lnTo>
                    <a:pt x="908" y="736"/>
                  </a:lnTo>
                  <a:lnTo>
                    <a:pt x="924" y="736"/>
                  </a:lnTo>
                  <a:lnTo>
                    <a:pt x="929" y="736"/>
                  </a:lnTo>
                  <a:lnTo>
                    <a:pt x="934" y="736"/>
                  </a:lnTo>
                  <a:lnTo>
                    <a:pt x="945" y="736"/>
                  </a:lnTo>
                  <a:lnTo>
                    <a:pt x="951" y="736"/>
                  </a:lnTo>
                  <a:lnTo>
                    <a:pt x="956" y="736"/>
                  </a:lnTo>
                  <a:lnTo>
                    <a:pt x="967" y="736"/>
                  </a:lnTo>
                  <a:lnTo>
                    <a:pt x="972" y="736"/>
                  </a:lnTo>
                  <a:lnTo>
                    <a:pt x="983" y="736"/>
                  </a:lnTo>
                  <a:lnTo>
                    <a:pt x="988" y="736"/>
                  </a:lnTo>
                  <a:lnTo>
                    <a:pt x="999" y="736"/>
                  </a:lnTo>
                  <a:lnTo>
                    <a:pt x="1004" y="736"/>
                  </a:lnTo>
                  <a:lnTo>
                    <a:pt x="1010" y="736"/>
                  </a:lnTo>
                  <a:lnTo>
                    <a:pt x="1020" y="741"/>
                  </a:lnTo>
                  <a:lnTo>
                    <a:pt x="1026" y="741"/>
                  </a:lnTo>
                  <a:lnTo>
                    <a:pt x="1031" y="741"/>
                  </a:lnTo>
                  <a:lnTo>
                    <a:pt x="1042" y="741"/>
                  </a:lnTo>
                  <a:lnTo>
                    <a:pt x="1053" y="741"/>
                  </a:lnTo>
                  <a:lnTo>
                    <a:pt x="1058" y="741"/>
                  </a:lnTo>
                  <a:lnTo>
                    <a:pt x="1069" y="741"/>
                  </a:lnTo>
                  <a:lnTo>
                    <a:pt x="1074" y="741"/>
                  </a:lnTo>
                  <a:lnTo>
                    <a:pt x="1079" y="741"/>
                  </a:lnTo>
                  <a:lnTo>
                    <a:pt x="1090" y="741"/>
                  </a:lnTo>
                  <a:lnTo>
                    <a:pt x="1096" y="741"/>
                  </a:lnTo>
                  <a:lnTo>
                    <a:pt x="1101" y="741"/>
                  </a:lnTo>
                  <a:lnTo>
                    <a:pt x="1106" y="741"/>
                  </a:lnTo>
                  <a:lnTo>
                    <a:pt x="1117" y="741"/>
                  </a:lnTo>
                  <a:lnTo>
                    <a:pt x="1122" y="741"/>
                  </a:lnTo>
                  <a:lnTo>
                    <a:pt x="1138" y="741"/>
                  </a:lnTo>
                  <a:lnTo>
                    <a:pt x="1144" y="741"/>
                  </a:lnTo>
                  <a:lnTo>
                    <a:pt x="1149" y="741"/>
                  </a:lnTo>
                  <a:lnTo>
                    <a:pt x="1155" y="741"/>
                  </a:lnTo>
                  <a:lnTo>
                    <a:pt x="1165" y="741"/>
                  </a:lnTo>
                  <a:lnTo>
                    <a:pt x="1171" y="741"/>
                  </a:lnTo>
                  <a:lnTo>
                    <a:pt x="1181" y="741"/>
                  </a:lnTo>
                  <a:lnTo>
                    <a:pt x="1187" y="741"/>
                  </a:lnTo>
                  <a:lnTo>
                    <a:pt x="1192" y="741"/>
                  </a:lnTo>
                  <a:lnTo>
                    <a:pt x="1203" y="741"/>
                  </a:lnTo>
                  <a:lnTo>
                    <a:pt x="1208" y="741"/>
                  </a:lnTo>
                  <a:lnTo>
                    <a:pt x="1219" y="741"/>
                  </a:lnTo>
                  <a:lnTo>
                    <a:pt x="1230" y="741"/>
                  </a:lnTo>
                  <a:lnTo>
                    <a:pt x="1235" y="741"/>
                  </a:lnTo>
                  <a:lnTo>
                    <a:pt x="1240" y="741"/>
                  </a:lnTo>
                  <a:lnTo>
                    <a:pt x="1246" y="741"/>
                  </a:lnTo>
                  <a:lnTo>
                    <a:pt x="1257" y="741"/>
                  </a:lnTo>
                  <a:lnTo>
                    <a:pt x="1262" y="741"/>
                  </a:lnTo>
                  <a:lnTo>
                    <a:pt x="1267" y="741"/>
                  </a:lnTo>
                  <a:lnTo>
                    <a:pt x="1278" y="741"/>
                  </a:lnTo>
                  <a:lnTo>
                    <a:pt x="1283" y="741"/>
                  </a:lnTo>
                  <a:lnTo>
                    <a:pt x="1300" y="741"/>
                  </a:lnTo>
                  <a:lnTo>
                    <a:pt x="1305" y="741"/>
                  </a:lnTo>
                  <a:lnTo>
                    <a:pt x="1310" y="741"/>
                  </a:lnTo>
                  <a:lnTo>
                    <a:pt x="1316" y="741"/>
                  </a:lnTo>
                  <a:lnTo>
                    <a:pt x="1326" y="741"/>
                  </a:lnTo>
                  <a:lnTo>
                    <a:pt x="1332" y="741"/>
                  </a:lnTo>
                  <a:lnTo>
                    <a:pt x="1337" y="741"/>
                  </a:lnTo>
                  <a:lnTo>
                    <a:pt x="1348" y="741"/>
                  </a:lnTo>
                  <a:lnTo>
                    <a:pt x="1353" y="741"/>
                  </a:lnTo>
                  <a:lnTo>
                    <a:pt x="1364" y="741"/>
                  </a:lnTo>
                  <a:lnTo>
                    <a:pt x="1369" y="741"/>
                  </a:lnTo>
                  <a:lnTo>
                    <a:pt x="1380" y="741"/>
                  </a:lnTo>
                  <a:lnTo>
                    <a:pt x="1385" y="741"/>
                  </a:lnTo>
                  <a:lnTo>
                    <a:pt x="1396" y="741"/>
                  </a:lnTo>
                  <a:lnTo>
                    <a:pt x="1401" y="741"/>
                  </a:lnTo>
                  <a:lnTo>
                    <a:pt x="1407" y="741"/>
                  </a:lnTo>
                  <a:lnTo>
                    <a:pt x="1412" y="741"/>
                  </a:lnTo>
                  <a:lnTo>
                    <a:pt x="1423" y="741"/>
                  </a:lnTo>
                  <a:lnTo>
                    <a:pt x="1428" y="741"/>
                  </a:lnTo>
                  <a:lnTo>
                    <a:pt x="1439" y="741"/>
                  </a:lnTo>
                  <a:lnTo>
                    <a:pt x="1450" y="741"/>
                  </a:lnTo>
                  <a:lnTo>
                    <a:pt x="1455" y="741"/>
                  </a:lnTo>
                  <a:lnTo>
                    <a:pt x="1461" y="741"/>
                  </a:lnTo>
                  <a:lnTo>
                    <a:pt x="1471" y="741"/>
                  </a:lnTo>
                  <a:lnTo>
                    <a:pt x="1477" y="741"/>
                  </a:lnTo>
                  <a:lnTo>
                    <a:pt x="1482" y="741"/>
                  </a:lnTo>
                  <a:lnTo>
                    <a:pt x="1493" y="741"/>
                  </a:lnTo>
                  <a:lnTo>
                    <a:pt x="1498" y="741"/>
                  </a:lnTo>
                  <a:lnTo>
                    <a:pt x="1514" y="741"/>
                  </a:lnTo>
                  <a:lnTo>
                    <a:pt x="1520" y="741"/>
                  </a:lnTo>
                  <a:lnTo>
                    <a:pt x="1525" y="741"/>
                  </a:lnTo>
                  <a:lnTo>
                    <a:pt x="1530" y="741"/>
                  </a:lnTo>
                  <a:lnTo>
                    <a:pt x="1536" y="741"/>
                  </a:lnTo>
                  <a:lnTo>
                    <a:pt x="1546" y="741"/>
                  </a:lnTo>
                  <a:lnTo>
                    <a:pt x="1557" y="741"/>
                  </a:lnTo>
                  <a:lnTo>
                    <a:pt x="1563" y="741"/>
                  </a:lnTo>
                  <a:lnTo>
                    <a:pt x="1568" y="741"/>
                  </a:lnTo>
                  <a:lnTo>
                    <a:pt x="1579" y="741"/>
                  </a:lnTo>
                  <a:lnTo>
                    <a:pt x="1584" y="741"/>
                  </a:lnTo>
                  <a:lnTo>
                    <a:pt x="1589" y="741"/>
                  </a:lnTo>
                  <a:lnTo>
                    <a:pt x="1600" y="741"/>
                  </a:lnTo>
                  <a:lnTo>
                    <a:pt x="1605" y="741"/>
                  </a:lnTo>
                  <a:lnTo>
                    <a:pt x="1616" y="741"/>
                  </a:lnTo>
                  <a:lnTo>
                    <a:pt x="1622" y="741"/>
                  </a:lnTo>
                  <a:lnTo>
                    <a:pt x="1632" y="736"/>
                  </a:lnTo>
                  <a:lnTo>
                    <a:pt x="1643" y="736"/>
                  </a:lnTo>
                  <a:lnTo>
                    <a:pt x="1648" y="736"/>
                  </a:lnTo>
                  <a:lnTo>
                    <a:pt x="1654" y="736"/>
                  </a:lnTo>
                  <a:lnTo>
                    <a:pt x="1659" y="736"/>
                  </a:lnTo>
                  <a:lnTo>
                    <a:pt x="1665" y="736"/>
                  </a:lnTo>
                  <a:lnTo>
                    <a:pt x="1675" y="736"/>
                  </a:lnTo>
                  <a:lnTo>
                    <a:pt x="1681" y="736"/>
                  </a:lnTo>
                  <a:lnTo>
                    <a:pt x="1691" y="736"/>
                  </a:lnTo>
                  <a:lnTo>
                    <a:pt x="1702" y="736"/>
                  </a:lnTo>
                  <a:lnTo>
                    <a:pt x="1707" y="736"/>
                  </a:lnTo>
                  <a:lnTo>
                    <a:pt x="1718" y="736"/>
                  </a:lnTo>
                  <a:lnTo>
                    <a:pt x="1724" y="736"/>
                  </a:lnTo>
                  <a:lnTo>
                    <a:pt x="1729" y="736"/>
                  </a:lnTo>
                  <a:lnTo>
                    <a:pt x="1740" y="736"/>
                  </a:lnTo>
                  <a:lnTo>
                    <a:pt x="1745" y="736"/>
                  </a:lnTo>
                  <a:lnTo>
                    <a:pt x="1750" y="736"/>
                  </a:lnTo>
                  <a:lnTo>
                    <a:pt x="1756" y="736"/>
                  </a:lnTo>
                  <a:lnTo>
                    <a:pt x="1767" y="736"/>
                  </a:lnTo>
                  <a:lnTo>
                    <a:pt x="1772" y="736"/>
                  </a:lnTo>
                  <a:lnTo>
                    <a:pt x="1788" y="736"/>
                  </a:lnTo>
                  <a:lnTo>
                    <a:pt x="1793" y="736"/>
                  </a:lnTo>
                  <a:lnTo>
                    <a:pt x="1799" y="736"/>
                  </a:lnTo>
                  <a:lnTo>
                    <a:pt x="1804" y="736"/>
                  </a:lnTo>
                  <a:lnTo>
                    <a:pt x="1815" y="736"/>
                  </a:lnTo>
                  <a:lnTo>
                    <a:pt x="1820" y="736"/>
                  </a:lnTo>
                  <a:lnTo>
                    <a:pt x="1826" y="736"/>
                  </a:lnTo>
                  <a:lnTo>
                    <a:pt x="1836" y="736"/>
                  </a:lnTo>
                  <a:lnTo>
                    <a:pt x="1847" y="736"/>
                  </a:lnTo>
                  <a:lnTo>
                    <a:pt x="1852" y="736"/>
                  </a:lnTo>
                  <a:lnTo>
                    <a:pt x="1863" y="736"/>
                  </a:lnTo>
                  <a:lnTo>
                    <a:pt x="1869" y="736"/>
                  </a:lnTo>
                  <a:lnTo>
                    <a:pt x="1874" y="736"/>
                  </a:lnTo>
                  <a:lnTo>
                    <a:pt x="1885" y="736"/>
                  </a:lnTo>
                  <a:lnTo>
                    <a:pt x="1890" y="736"/>
                  </a:lnTo>
                  <a:lnTo>
                    <a:pt x="1901" y="736"/>
                  </a:lnTo>
                  <a:lnTo>
                    <a:pt x="1906" y="736"/>
                  </a:lnTo>
                  <a:lnTo>
                    <a:pt x="1911" y="736"/>
                  </a:lnTo>
                  <a:lnTo>
                    <a:pt x="1922" y="736"/>
                  </a:lnTo>
                  <a:lnTo>
                    <a:pt x="1928" y="736"/>
                  </a:lnTo>
                  <a:lnTo>
                    <a:pt x="1933" y="736"/>
                  </a:lnTo>
                  <a:lnTo>
                    <a:pt x="1949" y="736"/>
                  </a:lnTo>
                  <a:lnTo>
                    <a:pt x="1954" y="736"/>
                  </a:lnTo>
                  <a:lnTo>
                    <a:pt x="1960" y="736"/>
                  </a:lnTo>
                  <a:lnTo>
                    <a:pt x="1965" y="736"/>
                  </a:lnTo>
                  <a:lnTo>
                    <a:pt x="1976" y="736"/>
                  </a:lnTo>
                  <a:lnTo>
                    <a:pt x="1981" y="736"/>
                  </a:lnTo>
                  <a:lnTo>
                    <a:pt x="1992" y="736"/>
                  </a:lnTo>
                  <a:lnTo>
                    <a:pt x="1997" y="736"/>
                  </a:lnTo>
                  <a:lnTo>
                    <a:pt x="2003" y="736"/>
                  </a:lnTo>
                  <a:lnTo>
                    <a:pt x="2008" y="736"/>
                  </a:lnTo>
                  <a:lnTo>
                    <a:pt x="2019" y="736"/>
                  </a:lnTo>
                  <a:lnTo>
                    <a:pt x="2030" y="736"/>
                  </a:lnTo>
                  <a:lnTo>
                    <a:pt x="2040" y="736"/>
                  </a:lnTo>
                  <a:lnTo>
                    <a:pt x="2046" y="736"/>
                  </a:lnTo>
                  <a:lnTo>
                    <a:pt x="2051" y="736"/>
                  </a:lnTo>
                  <a:lnTo>
                    <a:pt x="2056" y="736"/>
                  </a:lnTo>
                  <a:lnTo>
                    <a:pt x="2067" y="736"/>
                  </a:lnTo>
                  <a:lnTo>
                    <a:pt x="2073" y="736"/>
                  </a:lnTo>
                  <a:lnTo>
                    <a:pt x="2078" y="736"/>
                  </a:lnTo>
                  <a:lnTo>
                    <a:pt x="2094" y="736"/>
                  </a:lnTo>
                  <a:lnTo>
                    <a:pt x="2099" y="736"/>
                  </a:lnTo>
                  <a:lnTo>
                    <a:pt x="2105" y="736"/>
                  </a:lnTo>
                  <a:lnTo>
                    <a:pt x="2110" y="736"/>
                  </a:lnTo>
                  <a:lnTo>
                    <a:pt x="2121" y="736"/>
                  </a:lnTo>
                  <a:lnTo>
                    <a:pt x="2126" y="736"/>
                  </a:lnTo>
                  <a:lnTo>
                    <a:pt x="2132" y="736"/>
                  </a:lnTo>
                  <a:lnTo>
                    <a:pt x="2148" y="736"/>
                  </a:lnTo>
                  <a:lnTo>
                    <a:pt x="2153" y="736"/>
                  </a:lnTo>
                  <a:lnTo>
                    <a:pt x="2158" y="736"/>
                  </a:lnTo>
                  <a:lnTo>
                    <a:pt x="2164" y="736"/>
                  </a:lnTo>
                  <a:lnTo>
                    <a:pt x="2175" y="736"/>
                  </a:lnTo>
                  <a:lnTo>
                    <a:pt x="2180" y="736"/>
                  </a:lnTo>
                  <a:lnTo>
                    <a:pt x="2185" y="736"/>
                  </a:lnTo>
                  <a:lnTo>
                    <a:pt x="2196" y="736"/>
                  </a:lnTo>
                  <a:lnTo>
                    <a:pt x="2201" y="736"/>
                  </a:lnTo>
                  <a:lnTo>
                    <a:pt x="2212" y="736"/>
                  </a:lnTo>
                  <a:lnTo>
                    <a:pt x="2217" y="736"/>
                  </a:lnTo>
                  <a:lnTo>
                    <a:pt x="2223" y="736"/>
                  </a:lnTo>
                  <a:lnTo>
                    <a:pt x="2234" y="736"/>
                  </a:lnTo>
                  <a:lnTo>
                    <a:pt x="2244" y="709"/>
                  </a:lnTo>
                  <a:lnTo>
                    <a:pt x="2250" y="688"/>
                  </a:lnTo>
                  <a:lnTo>
                    <a:pt x="2260" y="661"/>
                  </a:lnTo>
                  <a:lnTo>
                    <a:pt x="2266" y="623"/>
                  </a:lnTo>
                  <a:lnTo>
                    <a:pt x="2271" y="586"/>
                  </a:lnTo>
                  <a:lnTo>
                    <a:pt x="2277" y="537"/>
                  </a:lnTo>
                  <a:lnTo>
                    <a:pt x="2287" y="489"/>
                  </a:lnTo>
                  <a:lnTo>
                    <a:pt x="2293" y="441"/>
                  </a:lnTo>
                  <a:lnTo>
                    <a:pt x="2303" y="392"/>
                  </a:lnTo>
                  <a:lnTo>
                    <a:pt x="2314" y="296"/>
                  </a:lnTo>
                  <a:lnTo>
                    <a:pt x="2325" y="253"/>
                  </a:lnTo>
                  <a:lnTo>
                    <a:pt x="2330" y="204"/>
                  </a:lnTo>
                  <a:lnTo>
                    <a:pt x="2336" y="156"/>
                  </a:lnTo>
                  <a:lnTo>
                    <a:pt x="2341" y="113"/>
                  </a:lnTo>
                  <a:lnTo>
                    <a:pt x="2352" y="81"/>
                  </a:lnTo>
                  <a:lnTo>
                    <a:pt x="2357" y="49"/>
                  </a:lnTo>
                  <a:lnTo>
                    <a:pt x="2362" y="27"/>
                  </a:lnTo>
                  <a:lnTo>
                    <a:pt x="2368" y="11"/>
                  </a:lnTo>
                  <a:lnTo>
                    <a:pt x="2384" y="0"/>
                  </a:lnTo>
                  <a:lnTo>
                    <a:pt x="2389" y="0"/>
                  </a:lnTo>
                  <a:lnTo>
                    <a:pt x="2395" y="0"/>
                  </a:lnTo>
                  <a:lnTo>
                    <a:pt x="2400" y="17"/>
                  </a:lnTo>
                  <a:lnTo>
                    <a:pt x="2416" y="156"/>
                  </a:lnTo>
                  <a:lnTo>
                    <a:pt x="2421" y="242"/>
                  </a:lnTo>
                  <a:lnTo>
                    <a:pt x="2427" y="328"/>
                  </a:lnTo>
                  <a:lnTo>
                    <a:pt x="2438" y="414"/>
                  </a:lnTo>
                  <a:lnTo>
                    <a:pt x="2443" y="500"/>
                  </a:lnTo>
                  <a:lnTo>
                    <a:pt x="2448" y="586"/>
                  </a:lnTo>
                  <a:lnTo>
                    <a:pt x="2459" y="672"/>
                  </a:lnTo>
                  <a:lnTo>
                    <a:pt x="2464" y="741"/>
                  </a:lnTo>
                  <a:lnTo>
                    <a:pt x="2475" y="892"/>
                  </a:lnTo>
                  <a:lnTo>
                    <a:pt x="2480" y="978"/>
                  </a:lnTo>
                  <a:lnTo>
                    <a:pt x="2491" y="1063"/>
                  </a:lnTo>
                  <a:lnTo>
                    <a:pt x="2497" y="1144"/>
                  </a:lnTo>
                  <a:lnTo>
                    <a:pt x="2502" y="1230"/>
                  </a:lnTo>
                  <a:lnTo>
                    <a:pt x="2513" y="1316"/>
                  </a:lnTo>
                  <a:lnTo>
                    <a:pt x="2518" y="1402"/>
                  </a:lnTo>
                  <a:lnTo>
                    <a:pt x="2523" y="1450"/>
                  </a:lnTo>
                  <a:lnTo>
                    <a:pt x="2534" y="1471"/>
                  </a:lnTo>
                  <a:lnTo>
                    <a:pt x="2540" y="1471"/>
                  </a:lnTo>
                  <a:lnTo>
                    <a:pt x="2550" y="1466"/>
                  </a:lnTo>
                  <a:lnTo>
                    <a:pt x="2556" y="1455"/>
                  </a:lnTo>
                  <a:lnTo>
                    <a:pt x="2561" y="1439"/>
                  </a:lnTo>
                  <a:lnTo>
                    <a:pt x="2572" y="1391"/>
                  </a:lnTo>
                  <a:lnTo>
                    <a:pt x="2582" y="1359"/>
                  </a:lnTo>
                  <a:lnTo>
                    <a:pt x="2588" y="1316"/>
                  </a:lnTo>
                  <a:lnTo>
                    <a:pt x="2593" y="1267"/>
                  </a:lnTo>
                  <a:lnTo>
                    <a:pt x="2604" y="1219"/>
                  </a:lnTo>
                  <a:lnTo>
                    <a:pt x="2609" y="1176"/>
                  </a:lnTo>
                  <a:lnTo>
                    <a:pt x="2615" y="1128"/>
                  </a:lnTo>
                  <a:lnTo>
                    <a:pt x="2625" y="1080"/>
                  </a:lnTo>
                  <a:lnTo>
                    <a:pt x="2631" y="1031"/>
                  </a:lnTo>
                  <a:lnTo>
                    <a:pt x="2636" y="988"/>
                  </a:lnTo>
                  <a:lnTo>
                    <a:pt x="2652" y="892"/>
                  </a:lnTo>
                  <a:lnTo>
                    <a:pt x="2658" y="854"/>
                  </a:lnTo>
                  <a:lnTo>
                    <a:pt x="2663" y="816"/>
                  </a:lnTo>
                  <a:lnTo>
                    <a:pt x="2674" y="790"/>
                  </a:lnTo>
                  <a:lnTo>
                    <a:pt x="2679" y="768"/>
                  </a:lnTo>
                  <a:lnTo>
                    <a:pt x="2684" y="752"/>
                  </a:lnTo>
                  <a:lnTo>
                    <a:pt x="2690" y="741"/>
                  </a:lnTo>
                  <a:lnTo>
                    <a:pt x="2701" y="7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Rectangle 174"/>
            <p:cNvSpPr>
              <a:spLocks noChangeArrowheads="1"/>
            </p:cNvSpPr>
            <p:nvPr/>
          </p:nvSpPr>
          <p:spPr bwMode="auto">
            <a:xfrm>
              <a:off x="4214" y="2738"/>
              <a:ext cx="26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3023" name="Rectangle 175"/>
            <p:cNvSpPr>
              <a:spLocks noChangeArrowheads="1"/>
            </p:cNvSpPr>
            <p:nvPr/>
          </p:nvSpPr>
          <p:spPr bwMode="auto">
            <a:xfrm>
              <a:off x="2882" y="2818"/>
              <a:ext cx="6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Rectangle 176"/>
            <p:cNvSpPr>
              <a:spLocks noChangeArrowheads="1"/>
            </p:cNvSpPr>
            <p:nvPr/>
          </p:nvSpPr>
          <p:spPr bwMode="auto">
            <a:xfrm>
              <a:off x="2888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Rectangle 177"/>
            <p:cNvSpPr>
              <a:spLocks noChangeArrowheads="1"/>
            </p:cNvSpPr>
            <p:nvPr/>
          </p:nvSpPr>
          <p:spPr bwMode="auto">
            <a:xfrm>
              <a:off x="2936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Rectangle 178"/>
            <p:cNvSpPr>
              <a:spLocks noChangeArrowheads="1"/>
            </p:cNvSpPr>
            <p:nvPr/>
          </p:nvSpPr>
          <p:spPr bwMode="auto">
            <a:xfrm>
              <a:off x="2984" y="2829"/>
              <a:ext cx="49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Rectangle 179"/>
            <p:cNvSpPr>
              <a:spLocks noChangeArrowheads="1"/>
            </p:cNvSpPr>
            <p:nvPr/>
          </p:nvSpPr>
          <p:spPr bwMode="auto">
            <a:xfrm>
              <a:off x="3033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Rectangle 180"/>
            <p:cNvSpPr>
              <a:spLocks noChangeArrowheads="1"/>
            </p:cNvSpPr>
            <p:nvPr/>
          </p:nvSpPr>
          <p:spPr bwMode="auto">
            <a:xfrm>
              <a:off x="3081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9" name="Rectangle 181"/>
            <p:cNvSpPr>
              <a:spLocks noChangeArrowheads="1"/>
            </p:cNvSpPr>
            <p:nvPr/>
          </p:nvSpPr>
          <p:spPr bwMode="auto">
            <a:xfrm>
              <a:off x="3129" y="2818"/>
              <a:ext cx="16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Rectangle 182"/>
            <p:cNvSpPr>
              <a:spLocks noChangeArrowheads="1"/>
            </p:cNvSpPr>
            <p:nvPr/>
          </p:nvSpPr>
          <p:spPr bwMode="auto">
            <a:xfrm>
              <a:off x="3178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Rectangle 183"/>
            <p:cNvSpPr>
              <a:spLocks noChangeArrowheads="1"/>
            </p:cNvSpPr>
            <p:nvPr/>
          </p:nvSpPr>
          <p:spPr bwMode="auto">
            <a:xfrm>
              <a:off x="3226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Rectangle 184"/>
            <p:cNvSpPr>
              <a:spLocks noChangeArrowheads="1"/>
            </p:cNvSpPr>
            <p:nvPr/>
          </p:nvSpPr>
          <p:spPr bwMode="auto">
            <a:xfrm>
              <a:off x="3237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Rectangle 185"/>
            <p:cNvSpPr>
              <a:spLocks noChangeArrowheads="1"/>
            </p:cNvSpPr>
            <p:nvPr/>
          </p:nvSpPr>
          <p:spPr bwMode="auto">
            <a:xfrm>
              <a:off x="3285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Rectangle 186"/>
            <p:cNvSpPr>
              <a:spLocks noChangeArrowheads="1"/>
            </p:cNvSpPr>
            <p:nvPr/>
          </p:nvSpPr>
          <p:spPr bwMode="auto">
            <a:xfrm>
              <a:off x="3333" y="2829"/>
              <a:ext cx="49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5" name="Rectangle 187"/>
            <p:cNvSpPr>
              <a:spLocks noChangeArrowheads="1"/>
            </p:cNvSpPr>
            <p:nvPr/>
          </p:nvSpPr>
          <p:spPr bwMode="auto">
            <a:xfrm>
              <a:off x="3387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6" name="Rectangle 188"/>
            <p:cNvSpPr>
              <a:spLocks noChangeArrowheads="1"/>
            </p:cNvSpPr>
            <p:nvPr/>
          </p:nvSpPr>
          <p:spPr bwMode="auto">
            <a:xfrm>
              <a:off x="3435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Rectangle 189"/>
            <p:cNvSpPr>
              <a:spLocks noChangeArrowheads="1"/>
            </p:cNvSpPr>
            <p:nvPr/>
          </p:nvSpPr>
          <p:spPr bwMode="auto">
            <a:xfrm>
              <a:off x="3484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Rectangle 190"/>
            <p:cNvSpPr>
              <a:spLocks noChangeArrowheads="1"/>
            </p:cNvSpPr>
            <p:nvPr/>
          </p:nvSpPr>
          <p:spPr bwMode="auto">
            <a:xfrm>
              <a:off x="3494" y="2829"/>
              <a:ext cx="49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Rectangle 191"/>
            <p:cNvSpPr>
              <a:spLocks noChangeArrowheads="1"/>
            </p:cNvSpPr>
            <p:nvPr/>
          </p:nvSpPr>
          <p:spPr bwMode="auto">
            <a:xfrm>
              <a:off x="3543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Rectangle 192"/>
            <p:cNvSpPr>
              <a:spLocks noChangeArrowheads="1"/>
            </p:cNvSpPr>
            <p:nvPr/>
          </p:nvSpPr>
          <p:spPr bwMode="auto">
            <a:xfrm>
              <a:off x="3591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Rectangle 193"/>
            <p:cNvSpPr>
              <a:spLocks noChangeArrowheads="1"/>
            </p:cNvSpPr>
            <p:nvPr/>
          </p:nvSpPr>
          <p:spPr bwMode="auto">
            <a:xfrm>
              <a:off x="3645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Rectangle 194"/>
            <p:cNvSpPr>
              <a:spLocks noChangeArrowheads="1"/>
            </p:cNvSpPr>
            <p:nvPr/>
          </p:nvSpPr>
          <p:spPr bwMode="auto">
            <a:xfrm>
              <a:off x="3693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Rectangle 195"/>
            <p:cNvSpPr>
              <a:spLocks noChangeArrowheads="1"/>
            </p:cNvSpPr>
            <p:nvPr/>
          </p:nvSpPr>
          <p:spPr bwMode="auto">
            <a:xfrm>
              <a:off x="3741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4" name="Rectangle 196"/>
            <p:cNvSpPr>
              <a:spLocks noChangeArrowheads="1"/>
            </p:cNvSpPr>
            <p:nvPr/>
          </p:nvSpPr>
          <p:spPr bwMode="auto">
            <a:xfrm>
              <a:off x="3784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5" name="Rectangle 197"/>
            <p:cNvSpPr>
              <a:spLocks noChangeArrowheads="1"/>
            </p:cNvSpPr>
            <p:nvPr/>
          </p:nvSpPr>
          <p:spPr bwMode="auto">
            <a:xfrm>
              <a:off x="3833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6" name="Rectangle 198"/>
            <p:cNvSpPr>
              <a:spLocks noChangeArrowheads="1"/>
            </p:cNvSpPr>
            <p:nvPr/>
          </p:nvSpPr>
          <p:spPr bwMode="auto">
            <a:xfrm>
              <a:off x="3849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Rectangle 199"/>
            <p:cNvSpPr>
              <a:spLocks noChangeArrowheads="1"/>
            </p:cNvSpPr>
            <p:nvPr/>
          </p:nvSpPr>
          <p:spPr bwMode="auto">
            <a:xfrm>
              <a:off x="3897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Rectangle 200"/>
            <p:cNvSpPr>
              <a:spLocks noChangeArrowheads="1"/>
            </p:cNvSpPr>
            <p:nvPr/>
          </p:nvSpPr>
          <p:spPr bwMode="auto">
            <a:xfrm>
              <a:off x="3945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9" name="Rectangle 201"/>
            <p:cNvSpPr>
              <a:spLocks noChangeArrowheads="1"/>
            </p:cNvSpPr>
            <p:nvPr/>
          </p:nvSpPr>
          <p:spPr bwMode="auto">
            <a:xfrm>
              <a:off x="3994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0" name="Rectangle 202"/>
            <p:cNvSpPr>
              <a:spLocks noChangeArrowheads="1"/>
            </p:cNvSpPr>
            <p:nvPr/>
          </p:nvSpPr>
          <p:spPr bwMode="auto">
            <a:xfrm>
              <a:off x="4042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1" name="Rectangle 203"/>
            <p:cNvSpPr>
              <a:spLocks noChangeArrowheads="1"/>
            </p:cNvSpPr>
            <p:nvPr/>
          </p:nvSpPr>
          <p:spPr bwMode="auto">
            <a:xfrm>
              <a:off x="4090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2" name="Rectangle 204"/>
            <p:cNvSpPr>
              <a:spLocks noChangeArrowheads="1"/>
            </p:cNvSpPr>
            <p:nvPr/>
          </p:nvSpPr>
          <p:spPr bwMode="auto">
            <a:xfrm>
              <a:off x="4106" y="2829"/>
              <a:ext cx="43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3" name="Rectangle 205"/>
            <p:cNvSpPr>
              <a:spLocks noChangeArrowheads="1"/>
            </p:cNvSpPr>
            <p:nvPr/>
          </p:nvSpPr>
          <p:spPr bwMode="auto">
            <a:xfrm>
              <a:off x="4348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4" name="Rectangle 206"/>
            <p:cNvSpPr>
              <a:spLocks noChangeArrowheads="1"/>
            </p:cNvSpPr>
            <p:nvPr/>
          </p:nvSpPr>
          <p:spPr bwMode="auto">
            <a:xfrm>
              <a:off x="4396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5" name="Rectangle 207"/>
            <p:cNvSpPr>
              <a:spLocks noChangeArrowheads="1"/>
            </p:cNvSpPr>
            <p:nvPr/>
          </p:nvSpPr>
          <p:spPr bwMode="auto">
            <a:xfrm>
              <a:off x="4439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6" name="Rectangle 208"/>
            <p:cNvSpPr>
              <a:spLocks noChangeArrowheads="1"/>
            </p:cNvSpPr>
            <p:nvPr/>
          </p:nvSpPr>
          <p:spPr bwMode="auto">
            <a:xfrm>
              <a:off x="4649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7" name="Rectangle 209"/>
            <p:cNvSpPr>
              <a:spLocks noChangeArrowheads="1"/>
            </p:cNvSpPr>
            <p:nvPr/>
          </p:nvSpPr>
          <p:spPr bwMode="auto">
            <a:xfrm>
              <a:off x="4767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8" name="Rectangle 210"/>
            <p:cNvSpPr>
              <a:spLocks noChangeArrowheads="1"/>
            </p:cNvSpPr>
            <p:nvPr/>
          </p:nvSpPr>
          <p:spPr bwMode="auto">
            <a:xfrm>
              <a:off x="4783" y="2829"/>
              <a:ext cx="10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9" name="Rectangle 211"/>
            <p:cNvSpPr>
              <a:spLocks noChangeArrowheads="1"/>
            </p:cNvSpPr>
            <p:nvPr/>
          </p:nvSpPr>
          <p:spPr bwMode="auto">
            <a:xfrm>
              <a:off x="4799" y="2829"/>
              <a:ext cx="2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0" name="Rectangle 212"/>
            <p:cNvSpPr>
              <a:spLocks noChangeArrowheads="1"/>
            </p:cNvSpPr>
            <p:nvPr/>
          </p:nvSpPr>
          <p:spPr bwMode="auto">
            <a:xfrm>
              <a:off x="4831" y="2829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1" name="Rectangle 213"/>
            <p:cNvSpPr>
              <a:spLocks noChangeArrowheads="1"/>
            </p:cNvSpPr>
            <p:nvPr/>
          </p:nvSpPr>
          <p:spPr bwMode="auto">
            <a:xfrm>
              <a:off x="4847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2" name="Rectangle 214"/>
            <p:cNvSpPr>
              <a:spLocks noChangeArrowheads="1"/>
            </p:cNvSpPr>
            <p:nvPr/>
          </p:nvSpPr>
          <p:spPr bwMode="auto">
            <a:xfrm>
              <a:off x="4928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3" name="Rectangle 215"/>
            <p:cNvSpPr>
              <a:spLocks noChangeArrowheads="1"/>
            </p:cNvSpPr>
            <p:nvPr/>
          </p:nvSpPr>
          <p:spPr bwMode="auto">
            <a:xfrm>
              <a:off x="4944" y="2829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4" name="Rectangle 216"/>
            <p:cNvSpPr>
              <a:spLocks noChangeArrowheads="1"/>
            </p:cNvSpPr>
            <p:nvPr/>
          </p:nvSpPr>
          <p:spPr bwMode="auto">
            <a:xfrm>
              <a:off x="4960" y="2829"/>
              <a:ext cx="2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5" name="Rectangle 217"/>
            <p:cNvSpPr>
              <a:spLocks noChangeArrowheads="1"/>
            </p:cNvSpPr>
            <p:nvPr/>
          </p:nvSpPr>
          <p:spPr bwMode="auto">
            <a:xfrm>
              <a:off x="4992" y="2829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6" name="Rectangle 218"/>
            <p:cNvSpPr>
              <a:spLocks noChangeArrowheads="1"/>
            </p:cNvSpPr>
            <p:nvPr/>
          </p:nvSpPr>
          <p:spPr bwMode="auto">
            <a:xfrm>
              <a:off x="5008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7" name="Rectangle 219"/>
            <p:cNvSpPr>
              <a:spLocks noChangeArrowheads="1"/>
            </p:cNvSpPr>
            <p:nvPr/>
          </p:nvSpPr>
          <p:spPr bwMode="auto">
            <a:xfrm>
              <a:off x="5089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8" name="Rectangle 220"/>
            <p:cNvSpPr>
              <a:spLocks noChangeArrowheads="1"/>
            </p:cNvSpPr>
            <p:nvPr/>
          </p:nvSpPr>
          <p:spPr bwMode="auto">
            <a:xfrm>
              <a:off x="5105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9" name="Rectangle 221"/>
            <p:cNvSpPr>
              <a:spLocks noChangeArrowheads="1"/>
            </p:cNvSpPr>
            <p:nvPr/>
          </p:nvSpPr>
          <p:spPr bwMode="auto">
            <a:xfrm>
              <a:off x="5218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0" name="Rectangle 222"/>
            <p:cNvSpPr>
              <a:spLocks noChangeArrowheads="1"/>
            </p:cNvSpPr>
            <p:nvPr/>
          </p:nvSpPr>
          <p:spPr bwMode="auto">
            <a:xfrm>
              <a:off x="5277" y="2818"/>
              <a:ext cx="10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1" name="Rectangle 223"/>
            <p:cNvSpPr>
              <a:spLocks noChangeArrowheads="1"/>
            </p:cNvSpPr>
            <p:nvPr/>
          </p:nvSpPr>
          <p:spPr bwMode="auto">
            <a:xfrm>
              <a:off x="5341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2" name="Rectangle 224"/>
            <p:cNvSpPr>
              <a:spLocks noChangeArrowheads="1"/>
            </p:cNvSpPr>
            <p:nvPr/>
          </p:nvSpPr>
          <p:spPr bwMode="auto">
            <a:xfrm>
              <a:off x="5400" y="2818"/>
              <a:ext cx="11" cy="38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3" name="Rectangle 225"/>
            <p:cNvSpPr>
              <a:spLocks noChangeArrowheads="1"/>
            </p:cNvSpPr>
            <p:nvPr/>
          </p:nvSpPr>
          <p:spPr bwMode="auto">
            <a:xfrm>
              <a:off x="5422" y="2829"/>
              <a:ext cx="48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4" name="Rectangle 226"/>
            <p:cNvSpPr>
              <a:spLocks noChangeArrowheads="1"/>
            </p:cNvSpPr>
            <p:nvPr/>
          </p:nvSpPr>
          <p:spPr bwMode="auto">
            <a:xfrm>
              <a:off x="5534" y="2829"/>
              <a:ext cx="49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55" name="AutoShape 3"/>
          <p:cNvSpPr>
            <a:spLocks/>
          </p:cNvSpPr>
          <p:nvPr/>
        </p:nvSpPr>
        <p:spPr bwMode="auto">
          <a:xfrm rot="16200000" flipV="1">
            <a:off x="1181894" y="4487069"/>
            <a:ext cx="177800" cy="407988"/>
          </a:xfrm>
          <a:prstGeom prst="leftBrace">
            <a:avLst>
              <a:gd name="adj1" fmla="val 160668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56" name="AutoShape 3"/>
          <p:cNvSpPr>
            <a:spLocks/>
          </p:cNvSpPr>
          <p:nvPr/>
        </p:nvSpPr>
        <p:spPr bwMode="auto">
          <a:xfrm rot="16200000" flipV="1">
            <a:off x="1978819" y="4202906"/>
            <a:ext cx="177800" cy="935038"/>
          </a:xfrm>
          <a:prstGeom prst="leftBrace">
            <a:avLst>
              <a:gd name="adj1" fmla="val 16083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57" name="AutoShape 3"/>
          <p:cNvSpPr>
            <a:spLocks/>
          </p:cNvSpPr>
          <p:nvPr/>
        </p:nvSpPr>
        <p:spPr bwMode="auto">
          <a:xfrm rot="16200000" flipV="1">
            <a:off x="6994525" y="4183063"/>
            <a:ext cx="177800" cy="933450"/>
          </a:xfrm>
          <a:prstGeom prst="leftBrace">
            <a:avLst>
              <a:gd name="adj1" fmla="val 160563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58" name="Text Box 9"/>
          <p:cNvSpPr txBox="1">
            <a:spLocks noChangeArrowheads="1"/>
          </p:cNvSpPr>
          <p:nvPr/>
        </p:nvSpPr>
        <p:spPr bwMode="auto">
          <a:xfrm>
            <a:off x="6656388" y="4737100"/>
            <a:ext cx="10747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dis. sup. cell</a:t>
            </a:r>
          </a:p>
        </p:txBody>
      </p:sp>
      <p:sp>
        <p:nvSpPr>
          <p:cNvPr id="82959" name="Text Box 9"/>
          <p:cNvSpPr txBox="1">
            <a:spLocks noChangeArrowheads="1"/>
          </p:cNvSpPr>
          <p:nvPr/>
        </p:nvSpPr>
        <p:spPr bwMode="auto">
          <a:xfrm>
            <a:off x="138113" y="4722813"/>
            <a:ext cx="10747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vert. 2-step spreader</a:t>
            </a:r>
          </a:p>
        </p:txBody>
      </p:sp>
      <p:sp>
        <p:nvSpPr>
          <p:cNvPr id="82960" name="AutoShape 3"/>
          <p:cNvSpPr>
            <a:spLocks/>
          </p:cNvSpPr>
          <p:nvPr/>
        </p:nvSpPr>
        <p:spPr bwMode="auto">
          <a:xfrm rot="16200000" flipV="1">
            <a:off x="8432801" y="4268787"/>
            <a:ext cx="176212" cy="747713"/>
          </a:xfrm>
          <a:prstGeom prst="leftBrace">
            <a:avLst>
              <a:gd name="adj1" fmla="val 16222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61" name="Text Box 9"/>
          <p:cNvSpPr txBox="1">
            <a:spLocks noChangeArrowheads="1"/>
          </p:cNvSpPr>
          <p:nvPr/>
        </p:nvSpPr>
        <p:spPr bwMode="auto">
          <a:xfrm>
            <a:off x="8070850" y="4687888"/>
            <a:ext cx="1073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vert. 2-step recombiner</a:t>
            </a:r>
          </a:p>
        </p:txBody>
      </p:sp>
      <p:sp>
        <p:nvSpPr>
          <p:cNvPr id="82962" name="AutoShape 3"/>
          <p:cNvSpPr>
            <a:spLocks/>
          </p:cNvSpPr>
          <p:nvPr/>
        </p:nvSpPr>
        <p:spPr bwMode="auto">
          <a:xfrm rot="16200000" flipV="1">
            <a:off x="4462462" y="2073276"/>
            <a:ext cx="225425" cy="6019800"/>
          </a:xfrm>
          <a:prstGeom prst="leftBrace">
            <a:avLst>
              <a:gd name="adj1" fmla="val 163440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63" name="AutoShape 3"/>
          <p:cNvSpPr>
            <a:spLocks/>
          </p:cNvSpPr>
          <p:nvPr/>
        </p:nvSpPr>
        <p:spPr bwMode="auto">
          <a:xfrm rot="16200000" flipV="1">
            <a:off x="7764463" y="4438650"/>
            <a:ext cx="176212" cy="407988"/>
          </a:xfrm>
          <a:prstGeom prst="leftBrace">
            <a:avLst>
              <a:gd name="adj1" fmla="val 16211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2964" name="Text Box 9"/>
          <p:cNvSpPr txBox="1">
            <a:spLocks noChangeArrowheads="1"/>
          </p:cNvSpPr>
          <p:nvPr/>
        </p:nvSpPr>
        <p:spPr bwMode="auto">
          <a:xfrm>
            <a:off x="7553325" y="4649788"/>
            <a:ext cx="661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doglegs</a:t>
            </a:r>
          </a:p>
        </p:txBody>
      </p:sp>
      <p:sp>
        <p:nvSpPr>
          <p:cNvPr id="82966" name="Text Box 40"/>
          <p:cNvSpPr txBox="1">
            <a:spLocks noChangeArrowheads="1"/>
          </p:cNvSpPr>
          <p:nvPr/>
        </p:nvSpPr>
        <p:spPr bwMode="auto">
          <a:xfrm>
            <a:off x="3962400" y="5516563"/>
            <a:ext cx="1316038" cy="798512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>
                <a:solidFill>
                  <a:srgbClr val="800080"/>
                </a:solidFill>
                <a:cs typeface="Arial" charset="0"/>
              </a:rPr>
              <a:t>Arc dipoles:</a:t>
            </a:r>
            <a:endParaRPr lang="en-US" sz="1200">
              <a:solidFill>
                <a:srgbClr val="800080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1200">
                <a:solidFill>
                  <a:srgbClr val="800080"/>
                </a:solidFill>
                <a:cs typeface="Arial" charset="0"/>
              </a:rPr>
              <a:t>$Lb=400 cm</a:t>
            </a:r>
          </a:p>
          <a:p>
            <a:pPr>
              <a:spcBef>
                <a:spcPts val="600"/>
              </a:spcBef>
            </a:pPr>
            <a:r>
              <a:rPr lang="en-US" sz="1200">
                <a:solidFill>
                  <a:srgbClr val="800080"/>
                </a:solidFill>
                <a:cs typeface="Arial" charset="0"/>
              </a:rPr>
              <a:t>$B=0.47 </a:t>
            </a:r>
            <a:r>
              <a:rPr lang="de-DE" sz="1200">
                <a:solidFill>
                  <a:srgbClr val="800080"/>
                </a:solidFill>
                <a:cs typeface="Arial" charset="0"/>
              </a:rPr>
              <a:t>kGauss</a:t>
            </a:r>
          </a:p>
        </p:txBody>
      </p:sp>
      <p:sp>
        <p:nvSpPr>
          <p:cNvPr id="23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225" y="223838"/>
            <a:ext cx="6708775" cy="387350"/>
          </a:xfrm>
        </p:spPr>
        <p:txBody>
          <a:bodyPr/>
          <a:lstStyle/>
          <a:p>
            <a:pPr eaLnBrk="1" hangingPunct="1"/>
            <a:r>
              <a:rPr lang="en-US" sz="3200" b="0">
                <a:solidFill>
                  <a:srgbClr val="00B050"/>
                </a:solidFill>
                <a:latin typeface="Arial" charset="0"/>
              </a:rPr>
              <a:t>Arc 3 Optics (30 GeV)</a:t>
            </a:r>
          </a:p>
        </p:txBody>
      </p:sp>
      <p:sp>
        <p:nvSpPr>
          <p:cNvPr id="83971" name="Text Box 9"/>
          <p:cNvSpPr txBox="1">
            <a:spLocks noChangeArrowheads="1"/>
          </p:cNvSpPr>
          <p:nvPr/>
        </p:nvSpPr>
        <p:spPr bwMode="auto">
          <a:xfrm>
            <a:off x="965200" y="4718050"/>
            <a:ext cx="661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doglegs</a:t>
            </a:r>
          </a:p>
        </p:txBody>
      </p:sp>
      <p:sp>
        <p:nvSpPr>
          <p:cNvPr id="83972" name="Text Box 9"/>
          <p:cNvSpPr txBox="1">
            <a:spLocks noChangeArrowheads="1"/>
          </p:cNvSpPr>
          <p:nvPr/>
        </p:nvSpPr>
        <p:spPr bwMode="auto">
          <a:xfrm>
            <a:off x="4022725" y="4757738"/>
            <a:ext cx="13604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58 FMC cells</a:t>
            </a:r>
          </a:p>
        </p:txBody>
      </p:sp>
      <p:sp>
        <p:nvSpPr>
          <p:cNvPr id="83973" name="AutoShape 3"/>
          <p:cNvSpPr>
            <a:spLocks/>
          </p:cNvSpPr>
          <p:nvPr/>
        </p:nvSpPr>
        <p:spPr bwMode="auto">
          <a:xfrm rot="16200000" flipV="1">
            <a:off x="4459287" y="2665413"/>
            <a:ext cx="225425" cy="4044950"/>
          </a:xfrm>
          <a:prstGeom prst="leftBrace">
            <a:avLst>
              <a:gd name="adj1" fmla="val 163404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74" name="AutoShape 3"/>
          <p:cNvSpPr>
            <a:spLocks/>
          </p:cNvSpPr>
          <p:nvPr/>
        </p:nvSpPr>
        <p:spPr bwMode="auto">
          <a:xfrm rot="16200000" flipV="1">
            <a:off x="521494" y="4296569"/>
            <a:ext cx="177800" cy="747712"/>
          </a:xfrm>
          <a:prstGeom prst="leftBrace">
            <a:avLst>
              <a:gd name="adj1" fmla="val 160777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1524000" y="4743450"/>
            <a:ext cx="1073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dis. sup. cell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3946525" y="5184775"/>
            <a:ext cx="204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800080"/>
                </a:solidFill>
              </a:rPr>
              <a:t>180 deg. Arc</a:t>
            </a:r>
          </a:p>
        </p:txBody>
      </p:sp>
      <p:sp>
        <p:nvSpPr>
          <p:cNvPr id="83977" name="AutoShape 3"/>
          <p:cNvSpPr>
            <a:spLocks/>
          </p:cNvSpPr>
          <p:nvPr/>
        </p:nvSpPr>
        <p:spPr bwMode="auto">
          <a:xfrm rot="16200000" flipV="1">
            <a:off x="1181894" y="4487069"/>
            <a:ext cx="177800" cy="407988"/>
          </a:xfrm>
          <a:prstGeom prst="leftBrace">
            <a:avLst>
              <a:gd name="adj1" fmla="val 160668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78" name="AutoShape 3"/>
          <p:cNvSpPr>
            <a:spLocks/>
          </p:cNvSpPr>
          <p:nvPr/>
        </p:nvSpPr>
        <p:spPr bwMode="auto">
          <a:xfrm rot="16200000" flipV="1">
            <a:off x="1978819" y="4202906"/>
            <a:ext cx="177800" cy="935038"/>
          </a:xfrm>
          <a:prstGeom prst="leftBrace">
            <a:avLst>
              <a:gd name="adj1" fmla="val 16083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79" name="AutoShape 3"/>
          <p:cNvSpPr>
            <a:spLocks/>
          </p:cNvSpPr>
          <p:nvPr/>
        </p:nvSpPr>
        <p:spPr bwMode="auto">
          <a:xfrm rot="16200000" flipV="1">
            <a:off x="6994525" y="4183063"/>
            <a:ext cx="177800" cy="933450"/>
          </a:xfrm>
          <a:prstGeom prst="leftBrace">
            <a:avLst>
              <a:gd name="adj1" fmla="val 160563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80" name="Text Box 9"/>
          <p:cNvSpPr txBox="1">
            <a:spLocks noChangeArrowheads="1"/>
          </p:cNvSpPr>
          <p:nvPr/>
        </p:nvSpPr>
        <p:spPr bwMode="auto">
          <a:xfrm>
            <a:off x="6656388" y="4737100"/>
            <a:ext cx="10747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dis. sup. cell</a:t>
            </a:r>
          </a:p>
        </p:txBody>
      </p:sp>
      <p:sp>
        <p:nvSpPr>
          <p:cNvPr id="83981" name="Text Box 9"/>
          <p:cNvSpPr txBox="1">
            <a:spLocks noChangeArrowheads="1"/>
          </p:cNvSpPr>
          <p:nvPr/>
        </p:nvSpPr>
        <p:spPr bwMode="auto">
          <a:xfrm>
            <a:off x="138113" y="4722813"/>
            <a:ext cx="10747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vert. 2-step spreader</a:t>
            </a:r>
          </a:p>
        </p:txBody>
      </p:sp>
      <p:sp>
        <p:nvSpPr>
          <p:cNvPr id="83982" name="AutoShape 3"/>
          <p:cNvSpPr>
            <a:spLocks/>
          </p:cNvSpPr>
          <p:nvPr/>
        </p:nvSpPr>
        <p:spPr bwMode="auto">
          <a:xfrm rot="16200000" flipV="1">
            <a:off x="8432801" y="4268787"/>
            <a:ext cx="176212" cy="747713"/>
          </a:xfrm>
          <a:prstGeom prst="leftBrace">
            <a:avLst>
              <a:gd name="adj1" fmla="val 16222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83" name="Text Box 9"/>
          <p:cNvSpPr txBox="1">
            <a:spLocks noChangeArrowheads="1"/>
          </p:cNvSpPr>
          <p:nvPr/>
        </p:nvSpPr>
        <p:spPr bwMode="auto">
          <a:xfrm>
            <a:off x="8070850" y="4687888"/>
            <a:ext cx="10731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00080"/>
                </a:solidFill>
              </a:rPr>
              <a:t>vert. 2-step recombiner</a:t>
            </a:r>
          </a:p>
        </p:txBody>
      </p:sp>
      <p:sp>
        <p:nvSpPr>
          <p:cNvPr id="83984" name="AutoShape 3"/>
          <p:cNvSpPr>
            <a:spLocks/>
          </p:cNvSpPr>
          <p:nvPr/>
        </p:nvSpPr>
        <p:spPr bwMode="auto">
          <a:xfrm rot="16200000" flipV="1">
            <a:off x="4462462" y="2073276"/>
            <a:ext cx="225425" cy="6019800"/>
          </a:xfrm>
          <a:prstGeom prst="leftBrace">
            <a:avLst>
              <a:gd name="adj1" fmla="val 163440"/>
              <a:gd name="adj2" fmla="val 50000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85" name="AutoShape 3"/>
          <p:cNvSpPr>
            <a:spLocks/>
          </p:cNvSpPr>
          <p:nvPr/>
        </p:nvSpPr>
        <p:spPr bwMode="auto">
          <a:xfrm rot="16200000" flipV="1">
            <a:off x="7764463" y="4438650"/>
            <a:ext cx="176212" cy="407988"/>
          </a:xfrm>
          <a:prstGeom prst="leftBrace">
            <a:avLst>
              <a:gd name="adj1" fmla="val 162116"/>
              <a:gd name="adj2" fmla="val 48389"/>
            </a:avLst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3986" name="Text Box 9"/>
          <p:cNvSpPr txBox="1">
            <a:spLocks noChangeArrowheads="1"/>
          </p:cNvSpPr>
          <p:nvPr/>
        </p:nvSpPr>
        <p:spPr bwMode="auto">
          <a:xfrm>
            <a:off x="7553325" y="4649788"/>
            <a:ext cx="661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doglegs</a:t>
            </a:r>
          </a:p>
        </p:txBody>
      </p:sp>
      <p:grpSp>
        <p:nvGrpSpPr>
          <p:cNvPr id="83987" name="Group 5"/>
          <p:cNvGrpSpPr>
            <a:grpSpLocks noChangeAspect="1"/>
          </p:cNvGrpSpPr>
          <p:nvPr/>
        </p:nvGrpSpPr>
        <p:grpSpPr bwMode="auto">
          <a:xfrm>
            <a:off x="149225" y="1392238"/>
            <a:ext cx="4398963" cy="3138487"/>
            <a:chOff x="94" y="877"/>
            <a:chExt cx="2771" cy="1977"/>
          </a:xfrm>
        </p:grpSpPr>
        <p:sp>
          <p:nvSpPr>
            <p:cNvPr id="84099" name="AutoShape 4"/>
            <p:cNvSpPr>
              <a:spLocks noChangeAspect="1" noChangeArrowheads="1" noTextEdit="1"/>
            </p:cNvSpPr>
            <p:nvPr/>
          </p:nvSpPr>
          <p:spPr bwMode="auto">
            <a:xfrm>
              <a:off x="95" y="877"/>
              <a:ext cx="2737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0" name="Rectangle 6"/>
            <p:cNvSpPr>
              <a:spLocks noChangeArrowheads="1"/>
            </p:cNvSpPr>
            <p:nvPr/>
          </p:nvSpPr>
          <p:spPr bwMode="auto">
            <a:xfrm>
              <a:off x="95" y="877"/>
              <a:ext cx="2737" cy="19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1" name="Rectangle 7"/>
            <p:cNvSpPr>
              <a:spLocks noChangeArrowheads="1"/>
            </p:cNvSpPr>
            <p:nvPr/>
          </p:nvSpPr>
          <p:spPr bwMode="auto">
            <a:xfrm>
              <a:off x="157" y="1004"/>
              <a:ext cx="2613" cy="17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2" name="Rectangle 8"/>
            <p:cNvSpPr>
              <a:spLocks noChangeArrowheads="1"/>
            </p:cNvSpPr>
            <p:nvPr/>
          </p:nvSpPr>
          <p:spPr bwMode="auto">
            <a:xfrm>
              <a:off x="2676" y="2733"/>
              <a:ext cx="1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230</a:t>
              </a:r>
              <a:endParaRPr lang="en-US"/>
            </a:p>
          </p:txBody>
        </p:sp>
        <p:sp>
          <p:nvSpPr>
            <p:cNvPr id="84103" name="Rectangle 9"/>
            <p:cNvSpPr>
              <a:spLocks noChangeArrowheads="1"/>
            </p:cNvSpPr>
            <p:nvPr/>
          </p:nvSpPr>
          <p:spPr bwMode="auto">
            <a:xfrm>
              <a:off x="157" y="2733"/>
              <a:ext cx="6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4104" name="Rectangle 11"/>
            <p:cNvSpPr>
              <a:spLocks noChangeArrowheads="1"/>
            </p:cNvSpPr>
            <p:nvPr/>
          </p:nvSpPr>
          <p:spPr bwMode="auto">
            <a:xfrm>
              <a:off x="199" y="946"/>
              <a:ext cx="42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4105" name="Rectangle 12"/>
            <p:cNvSpPr>
              <a:spLocks noChangeArrowheads="1"/>
            </p:cNvSpPr>
            <p:nvPr/>
          </p:nvSpPr>
          <p:spPr bwMode="auto">
            <a:xfrm rot="-5400000">
              <a:off x="69" y="983"/>
              <a:ext cx="1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4106" name="Rectangle 13"/>
            <p:cNvSpPr>
              <a:spLocks noChangeArrowheads="1"/>
            </p:cNvSpPr>
            <p:nvPr/>
          </p:nvSpPr>
          <p:spPr bwMode="auto">
            <a:xfrm rot="-5400000">
              <a:off x="105" y="2648"/>
              <a:ext cx="6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4107" name="Rectangle 14"/>
            <p:cNvSpPr>
              <a:spLocks noChangeArrowheads="1"/>
            </p:cNvSpPr>
            <p:nvPr/>
          </p:nvSpPr>
          <p:spPr bwMode="auto">
            <a:xfrm rot="-5400000">
              <a:off x="2760" y="992"/>
              <a:ext cx="1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4108" name="Rectangle 15"/>
            <p:cNvSpPr>
              <a:spLocks noChangeArrowheads="1"/>
            </p:cNvSpPr>
            <p:nvPr/>
          </p:nvSpPr>
          <p:spPr bwMode="auto">
            <a:xfrm rot="-5400000">
              <a:off x="2750" y="2611"/>
              <a:ext cx="1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4109" name="Rectangle 16"/>
            <p:cNvSpPr>
              <a:spLocks noChangeArrowheads="1"/>
            </p:cNvSpPr>
            <p:nvPr/>
          </p:nvSpPr>
          <p:spPr bwMode="auto">
            <a:xfrm rot="-5400000">
              <a:off x="-98" y="1755"/>
              <a:ext cx="47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4110" name="Rectangle 17"/>
            <p:cNvSpPr>
              <a:spLocks noChangeArrowheads="1"/>
            </p:cNvSpPr>
            <p:nvPr/>
          </p:nvSpPr>
          <p:spPr bwMode="auto">
            <a:xfrm rot="-5400000">
              <a:off x="2599" y="1770"/>
              <a:ext cx="44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4111" name="Line 18"/>
            <p:cNvSpPr>
              <a:spLocks noChangeShapeType="1"/>
            </p:cNvSpPr>
            <p:nvPr/>
          </p:nvSpPr>
          <p:spPr bwMode="auto">
            <a:xfrm flipH="1">
              <a:off x="2749" y="117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2" name="Line 19"/>
            <p:cNvSpPr>
              <a:spLocks noChangeShapeType="1"/>
            </p:cNvSpPr>
            <p:nvPr/>
          </p:nvSpPr>
          <p:spPr bwMode="auto">
            <a:xfrm>
              <a:off x="157" y="117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3" name="Line 20"/>
            <p:cNvSpPr>
              <a:spLocks noChangeShapeType="1"/>
            </p:cNvSpPr>
            <p:nvPr/>
          </p:nvSpPr>
          <p:spPr bwMode="auto">
            <a:xfrm flipV="1">
              <a:off x="417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4" name="Line 21"/>
            <p:cNvSpPr>
              <a:spLocks noChangeShapeType="1"/>
            </p:cNvSpPr>
            <p:nvPr/>
          </p:nvSpPr>
          <p:spPr bwMode="auto">
            <a:xfrm>
              <a:off x="417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5" name="Line 22"/>
            <p:cNvSpPr>
              <a:spLocks noChangeShapeType="1"/>
            </p:cNvSpPr>
            <p:nvPr/>
          </p:nvSpPr>
          <p:spPr bwMode="auto">
            <a:xfrm flipH="1">
              <a:off x="2749" y="134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6" name="Line 23"/>
            <p:cNvSpPr>
              <a:spLocks noChangeShapeType="1"/>
            </p:cNvSpPr>
            <p:nvPr/>
          </p:nvSpPr>
          <p:spPr bwMode="auto">
            <a:xfrm>
              <a:off x="157" y="134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7" name="Line 24"/>
            <p:cNvSpPr>
              <a:spLocks noChangeShapeType="1"/>
            </p:cNvSpPr>
            <p:nvPr/>
          </p:nvSpPr>
          <p:spPr bwMode="auto">
            <a:xfrm flipV="1">
              <a:off x="677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8" name="Line 25"/>
            <p:cNvSpPr>
              <a:spLocks noChangeShapeType="1"/>
            </p:cNvSpPr>
            <p:nvPr/>
          </p:nvSpPr>
          <p:spPr bwMode="auto">
            <a:xfrm>
              <a:off x="677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9" name="Line 26"/>
            <p:cNvSpPr>
              <a:spLocks noChangeShapeType="1"/>
            </p:cNvSpPr>
            <p:nvPr/>
          </p:nvSpPr>
          <p:spPr bwMode="auto">
            <a:xfrm flipH="1">
              <a:off x="2749" y="152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0" name="Line 27"/>
            <p:cNvSpPr>
              <a:spLocks noChangeShapeType="1"/>
            </p:cNvSpPr>
            <p:nvPr/>
          </p:nvSpPr>
          <p:spPr bwMode="auto">
            <a:xfrm>
              <a:off x="157" y="152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1" name="Line 28"/>
            <p:cNvSpPr>
              <a:spLocks noChangeShapeType="1"/>
            </p:cNvSpPr>
            <p:nvPr/>
          </p:nvSpPr>
          <p:spPr bwMode="auto">
            <a:xfrm flipV="1">
              <a:off x="936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2" name="Line 29"/>
            <p:cNvSpPr>
              <a:spLocks noChangeShapeType="1"/>
            </p:cNvSpPr>
            <p:nvPr/>
          </p:nvSpPr>
          <p:spPr bwMode="auto">
            <a:xfrm>
              <a:off x="936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3" name="Line 30"/>
            <p:cNvSpPr>
              <a:spLocks noChangeShapeType="1"/>
            </p:cNvSpPr>
            <p:nvPr/>
          </p:nvSpPr>
          <p:spPr bwMode="auto">
            <a:xfrm flipH="1">
              <a:off x="2749" y="168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4" name="Line 31"/>
            <p:cNvSpPr>
              <a:spLocks noChangeShapeType="1"/>
            </p:cNvSpPr>
            <p:nvPr/>
          </p:nvSpPr>
          <p:spPr bwMode="auto">
            <a:xfrm>
              <a:off x="157" y="16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5" name="Line 32"/>
            <p:cNvSpPr>
              <a:spLocks noChangeShapeType="1"/>
            </p:cNvSpPr>
            <p:nvPr/>
          </p:nvSpPr>
          <p:spPr bwMode="auto">
            <a:xfrm flipV="1">
              <a:off x="1201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6" name="Line 33"/>
            <p:cNvSpPr>
              <a:spLocks noChangeShapeType="1"/>
            </p:cNvSpPr>
            <p:nvPr/>
          </p:nvSpPr>
          <p:spPr bwMode="auto">
            <a:xfrm>
              <a:off x="120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7" name="Line 34"/>
            <p:cNvSpPr>
              <a:spLocks noChangeShapeType="1"/>
            </p:cNvSpPr>
            <p:nvPr/>
          </p:nvSpPr>
          <p:spPr bwMode="auto">
            <a:xfrm flipH="1">
              <a:off x="2749" y="186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8" name="Line 35"/>
            <p:cNvSpPr>
              <a:spLocks noChangeShapeType="1"/>
            </p:cNvSpPr>
            <p:nvPr/>
          </p:nvSpPr>
          <p:spPr bwMode="auto">
            <a:xfrm>
              <a:off x="157" y="186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9" name="Line 36"/>
            <p:cNvSpPr>
              <a:spLocks noChangeShapeType="1"/>
            </p:cNvSpPr>
            <p:nvPr/>
          </p:nvSpPr>
          <p:spPr bwMode="auto">
            <a:xfrm flipV="1">
              <a:off x="1461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0" name="Line 37"/>
            <p:cNvSpPr>
              <a:spLocks noChangeShapeType="1"/>
            </p:cNvSpPr>
            <p:nvPr/>
          </p:nvSpPr>
          <p:spPr bwMode="auto">
            <a:xfrm>
              <a:off x="146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1" name="Line 38"/>
            <p:cNvSpPr>
              <a:spLocks noChangeShapeType="1"/>
            </p:cNvSpPr>
            <p:nvPr/>
          </p:nvSpPr>
          <p:spPr bwMode="auto">
            <a:xfrm flipH="1">
              <a:off x="2749" y="203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2" name="Line 39"/>
            <p:cNvSpPr>
              <a:spLocks noChangeShapeType="1"/>
            </p:cNvSpPr>
            <p:nvPr/>
          </p:nvSpPr>
          <p:spPr bwMode="auto">
            <a:xfrm>
              <a:off x="157" y="203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3" name="Line 40"/>
            <p:cNvSpPr>
              <a:spLocks noChangeShapeType="1"/>
            </p:cNvSpPr>
            <p:nvPr/>
          </p:nvSpPr>
          <p:spPr bwMode="auto">
            <a:xfrm flipV="1">
              <a:off x="1721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4" name="Line 41"/>
            <p:cNvSpPr>
              <a:spLocks noChangeShapeType="1"/>
            </p:cNvSpPr>
            <p:nvPr/>
          </p:nvSpPr>
          <p:spPr bwMode="auto">
            <a:xfrm>
              <a:off x="172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5" name="Line 42"/>
            <p:cNvSpPr>
              <a:spLocks noChangeShapeType="1"/>
            </p:cNvSpPr>
            <p:nvPr/>
          </p:nvSpPr>
          <p:spPr bwMode="auto">
            <a:xfrm flipH="1">
              <a:off x="2749" y="220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6" name="Line 43"/>
            <p:cNvSpPr>
              <a:spLocks noChangeShapeType="1"/>
            </p:cNvSpPr>
            <p:nvPr/>
          </p:nvSpPr>
          <p:spPr bwMode="auto">
            <a:xfrm>
              <a:off x="157" y="220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7" name="Line 44"/>
            <p:cNvSpPr>
              <a:spLocks noChangeShapeType="1"/>
            </p:cNvSpPr>
            <p:nvPr/>
          </p:nvSpPr>
          <p:spPr bwMode="auto">
            <a:xfrm flipV="1">
              <a:off x="1985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8" name="Line 45"/>
            <p:cNvSpPr>
              <a:spLocks noChangeShapeType="1"/>
            </p:cNvSpPr>
            <p:nvPr/>
          </p:nvSpPr>
          <p:spPr bwMode="auto">
            <a:xfrm>
              <a:off x="1985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9" name="Line 46"/>
            <p:cNvSpPr>
              <a:spLocks noChangeShapeType="1"/>
            </p:cNvSpPr>
            <p:nvPr/>
          </p:nvSpPr>
          <p:spPr bwMode="auto">
            <a:xfrm flipH="1">
              <a:off x="2749" y="238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0" name="Line 47"/>
            <p:cNvSpPr>
              <a:spLocks noChangeShapeType="1"/>
            </p:cNvSpPr>
            <p:nvPr/>
          </p:nvSpPr>
          <p:spPr bwMode="auto">
            <a:xfrm>
              <a:off x="157" y="238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1" name="Line 48"/>
            <p:cNvSpPr>
              <a:spLocks noChangeShapeType="1"/>
            </p:cNvSpPr>
            <p:nvPr/>
          </p:nvSpPr>
          <p:spPr bwMode="auto">
            <a:xfrm flipV="1">
              <a:off x="2245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2" name="Line 49"/>
            <p:cNvSpPr>
              <a:spLocks noChangeShapeType="1"/>
            </p:cNvSpPr>
            <p:nvPr/>
          </p:nvSpPr>
          <p:spPr bwMode="auto">
            <a:xfrm>
              <a:off x="2245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3" name="Line 50"/>
            <p:cNvSpPr>
              <a:spLocks noChangeShapeType="1"/>
            </p:cNvSpPr>
            <p:nvPr/>
          </p:nvSpPr>
          <p:spPr bwMode="auto">
            <a:xfrm flipH="1">
              <a:off x="2749" y="255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4" name="Line 51"/>
            <p:cNvSpPr>
              <a:spLocks noChangeShapeType="1"/>
            </p:cNvSpPr>
            <p:nvPr/>
          </p:nvSpPr>
          <p:spPr bwMode="auto">
            <a:xfrm>
              <a:off x="157" y="255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5" name="Line 52"/>
            <p:cNvSpPr>
              <a:spLocks noChangeShapeType="1"/>
            </p:cNvSpPr>
            <p:nvPr/>
          </p:nvSpPr>
          <p:spPr bwMode="auto">
            <a:xfrm flipV="1">
              <a:off x="2505" y="2706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6" name="Line 53"/>
            <p:cNvSpPr>
              <a:spLocks noChangeShapeType="1"/>
            </p:cNvSpPr>
            <p:nvPr/>
          </p:nvSpPr>
          <p:spPr bwMode="auto">
            <a:xfrm>
              <a:off x="2505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7" name="Freeform 54"/>
            <p:cNvSpPr>
              <a:spLocks/>
            </p:cNvSpPr>
            <p:nvPr/>
          </p:nvSpPr>
          <p:spPr bwMode="auto">
            <a:xfrm>
              <a:off x="157" y="1420"/>
              <a:ext cx="2613" cy="1286"/>
            </a:xfrm>
            <a:custGeom>
              <a:avLst/>
              <a:gdLst>
                <a:gd name="T0" fmla="*/ 587 w 2613"/>
                <a:gd name="T1" fmla="*/ 295 h 1286"/>
                <a:gd name="T2" fmla="*/ 1179 w 2613"/>
                <a:gd name="T3" fmla="*/ 1181 h 1286"/>
                <a:gd name="T4" fmla="*/ 1766 w 2613"/>
                <a:gd name="T5" fmla="*/ 1265 h 1286"/>
                <a:gd name="T6" fmla="*/ 2353 w 2613"/>
                <a:gd name="T7" fmla="*/ 1271 h 1286"/>
                <a:gd name="T8" fmla="*/ 2613 w 2613"/>
                <a:gd name="T9" fmla="*/ 1271 h 1286"/>
                <a:gd name="T10" fmla="*/ 2613 w 2613"/>
                <a:gd name="T11" fmla="*/ 1276 h 1286"/>
                <a:gd name="T12" fmla="*/ 2613 w 2613"/>
                <a:gd name="T13" fmla="*/ 1276 h 1286"/>
                <a:gd name="T14" fmla="*/ 2613 w 2613"/>
                <a:gd name="T15" fmla="*/ 1276 h 1286"/>
                <a:gd name="T16" fmla="*/ 2613 w 2613"/>
                <a:gd name="T17" fmla="*/ 1276 h 1286"/>
                <a:gd name="T18" fmla="*/ 2613 w 2613"/>
                <a:gd name="T19" fmla="*/ 1276 h 1286"/>
                <a:gd name="T20" fmla="*/ 2613 w 2613"/>
                <a:gd name="T21" fmla="*/ 1271 h 1286"/>
                <a:gd name="T22" fmla="*/ 2613 w 2613"/>
                <a:gd name="T23" fmla="*/ 1271 h 1286"/>
                <a:gd name="T24" fmla="*/ 2613 w 2613"/>
                <a:gd name="T25" fmla="*/ 1265 h 1286"/>
                <a:gd name="T26" fmla="*/ 2613 w 2613"/>
                <a:gd name="T27" fmla="*/ 1265 h 1286"/>
                <a:gd name="T28" fmla="*/ 2613 w 2613"/>
                <a:gd name="T29" fmla="*/ 1265 h 1286"/>
                <a:gd name="T30" fmla="*/ 2613 w 2613"/>
                <a:gd name="T31" fmla="*/ 1260 h 1286"/>
                <a:gd name="T32" fmla="*/ 2613 w 2613"/>
                <a:gd name="T33" fmla="*/ 1260 h 1286"/>
                <a:gd name="T34" fmla="*/ 2613 w 2613"/>
                <a:gd name="T35" fmla="*/ 1249 h 1286"/>
                <a:gd name="T36" fmla="*/ 2613 w 2613"/>
                <a:gd name="T37" fmla="*/ 1249 h 1286"/>
                <a:gd name="T38" fmla="*/ 2613 w 2613"/>
                <a:gd name="T39" fmla="*/ 1244 h 1286"/>
                <a:gd name="T40" fmla="*/ 2613 w 2613"/>
                <a:gd name="T41" fmla="*/ 1249 h 1286"/>
                <a:gd name="T42" fmla="*/ 2613 w 2613"/>
                <a:gd name="T43" fmla="*/ 1249 h 1286"/>
                <a:gd name="T44" fmla="*/ 2613 w 2613"/>
                <a:gd name="T45" fmla="*/ 1249 h 1286"/>
                <a:gd name="T46" fmla="*/ 2613 w 2613"/>
                <a:gd name="T47" fmla="*/ 1255 h 1286"/>
                <a:gd name="T48" fmla="*/ 2613 w 2613"/>
                <a:gd name="T49" fmla="*/ 1255 h 1286"/>
                <a:gd name="T50" fmla="*/ 2613 w 2613"/>
                <a:gd name="T51" fmla="*/ 1255 h 1286"/>
                <a:gd name="T52" fmla="*/ 2613 w 2613"/>
                <a:gd name="T53" fmla="*/ 1260 h 1286"/>
                <a:gd name="T54" fmla="*/ 2613 w 2613"/>
                <a:gd name="T55" fmla="*/ 1260 h 1286"/>
                <a:gd name="T56" fmla="*/ 2613 w 2613"/>
                <a:gd name="T57" fmla="*/ 1260 h 1286"/>
                <a:gd name="T58" fmla="*/ 2613 w 2613"/>
                <a:gd name="T59" fmla="*/ 1265 h 1286"/>
                <a:gd name="T60" fmla="*/ 2613 w 2613"/>
                <a:gd name="T61" fmla="*/ 1265 h 1286"/>
                <a:gd name="T62" fmla="*/ 2613 w 2613"/>
                <a:gd name="T63" fmla="*/ 1265 h 1286"/>
                <a:gd name="T64" fmla="*/ 2613 w 2613"/>
                <a:gd name="T65" fmla="*/ 1265 h 1286"/>
                <a:gd name="T66" fmla="*/ 2613 w 2613"/>
                <a:gd name="T67" fmla="*/ 1271 h 1286"/>
                <a:gd name="T68" fmla="*/ 2613 w 2613"/>
                <a:gd name="T69" fmla="*/ 1271 h 1286"/>
                <a:gd name="T70" fmla="*/ 2613 w 2613"/>
                <a:gd name="T71" fmla="*/ 1271 h 1286"/>
                <a:gd name="T72" fmla="*/ 2613 w 2613"/>
                <a:gd name="T73" fmla="*/ 1271 h 1286"/>
                <a:gd name="T74" fmla="*/ 2613 w 2613"/>
                <a:gd name="T75" fmla="*/ 1276 h 1286"/>
                <a:gd name="T76" fmla="*/ 2613 w 2613"/>
                <a:gd name="T77" fmla="*/ 1276 h 1286"/>
                <a:gd name="T78" fmla="*/ 2613 w 2613"/>
                <a:gd name="T79" fmla="*/ 1276 h 1286"/>
                <a:gd name="T80" fmla="*/ 2613 w 2613"/>
                <a:gd name="T81" fmla="*/ 1276 h 1286"/>
                <a:gd name="T82" fmla="*/ 2613 w 2613"/>
                <a:gd name="T83" fmla="*/ 1276 h 1286"/>
                <a:gd name="T84" fmla="*/ 2613 w 2613"/>
                <a:gd name="T85" fmla="*/ 1276 h 1286"/>
                <a:gd name="T86" fmla="*/ 2613 w 2613"/>
                <a:gd name="T87" fmla="*/ 1276 h 1286"/>
                <a:gd name="T88" fmla="*/ 2613 w 2613"/>
                <a:gd name="T89" fmla="*/ 1281 h 1286"/>
                <a:gd name="T90" fmla="*/ 2613 w 2613"/>
                <a:gd name="T91" fmla="*/ 1276 h 1286"/>
                <a:gd name="T92" fmla="*/ 2613 w 2613"/>
                <a:gd name="T93" fmla="*/ 1281 h 1286"/>
                <a:gd name="T94" fmla="*/ 2613 w 2613"/>
                <a:gd name="T95" fmla="*/ 1276 h 1286"/>
                <a:gd name="T96" fmla="*/ 2613 w 2613"/>
                <a:gd name="T97" fmla="*/ 1281 h 1286"/>
                <a:gd name="T98" fmla="*/ 2613 w 2613"/>
                <a:gd name="T99" fmla="*/ 1276 h 1286"/>
                <a:gd name="T100" fmla="*/ 2613 w 2613"/>
                <a:gd name="T101" fmla="*/ 1281 h 1286"/>
                <a:gd name="T102" fmla="*/ 2613 w 2613"/>
                <a:gd name="T103" fmla="*/ 1276 h 1286"/>
                <a:gd name="T104" fmla="*/ 2613 w 2613"/>
                <a:gd name="T105" fmla="*/ 1276 h 1286"/>
                <a:gd name="T106" fmla="*/ 2613 w 2613"/>
                <a:gd name="T107" fmla="*/ 1276 h 1286"/>
                <a:gd name="T108" fmla="*/ 2613 w 2613"/>
                <a:gd name="T109" fmla="*/ 1276 h 1286"/>
                <a:gd name="T110" fmla="*/ 2613 w 2613"/>
                <a:gd name="T111" fmla="*/ 1276 h 1286"/>
                <a:gd name="T112" fmla="*/ 2613 w 2613"/>
                <a:gd name="T113" fmla="*/ 1276 h 1286"/>
                <a:gd name="T114" fmla="*/ 2613 w 2613"/>
                <a:gd name="T115" fmla="*/ 1276 h 1286"/>
                <a:gd name="T116" fmla="*/ 2613 w 2613"/>
                <a:gd name="T117" fmla="*/ 1276 h 1286"/>
                <a:gd name="T118" fmla="*/ 2613 w 2613"/>
                <a:gd name="T119" fmla="*/ 1276 h 1286"/>
                <a:gd name="T120" fmla="*/ 2613 w 2613"/>
                <a:gd name="T121" fmla="*/ 1186 h 1286"/>
                <a:gd name="T122" fmla="*/ 2613 w 2613"/>
                <a:gd name="T123" fmla="*/ 812 h 1286"/>
                <a:gd name="T124" fmla="*/ 2613 w 2613"/>
                <a:gd name="T125" fmla="*/ 1028 h 1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3"/>
                <a:gd name="T190" fmla="*/ 0 h 1286"/>
                <a:gd name="T191" fmla="*/ 2613 w 2613"/>
                <a:gd name="T192" fmla="*/ 1286 h 1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3" h="1286">
                  <a:moveTo>
                    <a:pt x="0" y="965"/>
                  </a:moveTo>
                  <a:lnTo>
                    <a:pt x="11" y="970"/>
                  </a:lnTo>
                  <a:lnTo>
                    <a:pt x="16" y="975"/>
                  </a:lnTo>
                  <a:lnTo>
                    <a:pt x="21" y="975"/>
                  </a:lnTo>
                  <a:lnTo>
                    <a:pt x="31" y="981"/>
                  </a:lnTo>
                  <a:lnTo>
                    <a:pt x="37" y="981"/>
                  </a:lnTo>
                  <a:lnTo>
                    <a:pt x="42" y="986"/>
                  </a:lnTo>
                  <a:lnTo>
                    <a:pt x="52" y="986"/>
                  </a:lnTo>
                  <a:lnTo>
                    <a:pt x="57" y="991"/>
                  </a:lnTo>
                  <a:lnTo>
                    <a:pt x="73" y="996"/>
                  </a:lnTo>
                  <a:lnTo>
                    <a:pt x="78" y="1002"/>
                  </a:lnTo>
                  <a:lnTo>
                    <a:pt x="89" y="1002"/>
                  </a:lnTo>
                  <a:lnTo>
                    <a:pt x="94" y="1007"/>
                  </a:lnTo>
                  <a:lnTo>
                    <a:pt x="99" y="1007"/>
                  </a:lnTo>
                  <a:lnTo>
                    <a:pt x="109" y="1012"/>
                  </a:lnTo>
                  <a:lnTo>
                    <a:pt x="115" y="1012"/>
                  </a:lnTo>
                  <a:lnTo>
                    <a:pt x="125" y="1018"/>
                  </a:lnTo>
                  <a:lnTo>
                    <a:pt x="130" y="1018"/>
                  </a:lnTo>
                  <a:lnTo>
                    <a:pt x="135" y="1018"/>
                  </a:lnTo>
                  <a:lnTo>
                    <a:pt x="141" y="1023"/>
                  </a:lnTo>
                  <a:lnTo>
                    <a:pt x="151" y="1023"/>
                  </a:lnTo>
                  <a:lnTo>
                    <a:pt x="156" y="1028"/>
                  </a:lnTo>
                  <a:lnTo>
                    <a:pt x="167" y="1028"/>
                  </a:lnTo>
                  <a:lnTo>
                    <a:pt x="172" y="1033"/>
                  </a:lnTo>
                  <a:lnTo>
                    <a:pt x="177" y="1033"/>
                  </a:lnTo>
                  <a:lnTo>
                    <a:pt x="187" y="1018"/>
                  </a:lnTo>
                  <a:lnTo>
                    <a:pt x="198" y="833"/>
                  </a:lnTo>
                  <a:lnTo>
                    <a:pt x="203" y="691"/>
                  </a:lnTo>
                  <a:lnTo>
                    <a:pt x="213" y="532"/>
                  </a:lnTo>
                  <a:lnTo>
                    <a:pt x="218" y="353"/>
                  </a:lnTo>
                  <a:lnTo>
                    <a:pt x="229" y="158"/>
                  </a:lnTo>
                  <a:lnTo>
                    <a:pt x="234" y="69"/>
                  </a:lnTo>
                  <a:lnTo>
                    <a:pt x="239" y="127"/>
                  </a:lnTo>
                  <a:lnTo>
                    <a:pt x="244" y="274"/>
                  </a:lnTo>
                  <a:lnTo>
                    <a:pt x="260" y="543"/>
                  </a:lnTo>
                  <a:lnTo>
                    <a:pt x="265" y="659"/>
                  </a:lnTo>
                  <a:lnTo>
                    <a:pt x="270" y="770"/>
                  </a:lnTo>
                  <a:lnTo>
                    <a:pt x="281" y="865"/>
                  </a:lnTo>
                  <a:lnTo>
                    <a:pt x="286" y="923"/>
                  </a:lnTo>
                  <a:lnTo>
                    <a:pt x="291" y="938"/>
                  </a:lnTo>
                  <a:lnTo>
                    <a:pt x="302" y="928"/>
                  </a:lnTo>
                  <a:lnTo>
                    <a:pt x="307" y="923"/>
                  </a:lnTo>
                  <a:lnTo>
                    <a:pt x="312" y="917"/>
                  </a:lnTo>
                  <a:lnTo>
                    <a:pt x="322" y="912"/>
                  </a:lnTo>
                  <a:lnTo>
                    <a:pt x="328" y="902"/>
                  </a:lnTo>
                  <a:lnTo>
                    <a:pt x="338" y="891"/>
                  </a:lnTo>
                  <a:lnTo>
                    <a:pt x="348" y="886"/>
                  </a:lnTo>
                  <a:lnTo>
                    <a:pt x="353" y="880"/>
                  </a:lnTo>
                  <a:lnTo>
                    <a:pt x="359" y="875"/>
                  </a:lnTo>
                  <a:lnTo>
                    <a:pt x="369" y="870"/>
                  </a:lnTo>
                  <a:lnTo>
                    <a:pt x="374" y="859"/>
                  </a:lnTo>
                  <a:lnTo>
                    <a:pt x="379" y="854"/>
                  </a:lnTo>
                  <a:lnTo>
                    <a:pt x="385" y="849"/>
                  </a:lnTo>
                  <a:lnTo>
                    <a:pt x="400" y="838"/>
                  </a:lnTo>
                  <a:lnTo>
                    <a:pt x="405" y="833"/>
                  </a:lnTo>
                  <a:lnTo>
                    <a:pt x="411" y="828"/>
                  </a:lnTo>
                  <a:lnTo>
                    <a:pt x="421" y="817"/>
                  </a:lnTo>
                  <a:lnTo>
                    <a:pt x="426" y="812"/>
                  </a:lnTo>
                  <a:lnTo>
                    <a:pt x="437" y="791"/>
                  </a:lnTo>
                  <a:lnTo>
                    <a:pt x="442" y="759"/>
                  </a:lnTo>
                  <a:lnTo>
                    <a:pt x="452" y="706"/>
                  </a:lnTo>
                  <a:lnTo>
                    <a:pt x="457" y="654"/>
                  </a:lnTo>
                  <a:lnTo>
                    <a:pt x="463" y="590"/>
                  </a:lnTo>
                  <a:lnTo>
                    <a:pt x="473" y="532"/>
                  </a:lnTo>
                  <a:lnTo>
                    <a:pt x="478" y="464"/>
                  </a:lnTo>
                  <a:lnTo>
                    <a:pt x="489" y="401"/>
                  </a:lnTo>
                  <a:lnTo>
                    <a:pt x="494" y="332"/>
                  </a:lnTo>
                  <a:lnTo>
                    <a:pt x="499" y="258"/>
                  </a:lnTo>
                  <a:lnTo>
                    <a:pt x="509" y="185"/>
                  </a:lnTo>
                  <a:lnTo>
                    <a:pt x="514" y="105"/>
                  </a:lnTo>
                  <a:lnTo>
                    <a:pt x="525" y="26"/>
                  </a:lnTo>
                  <a:lnTo>
                    <a:pt x="535" y="0"/>
                  </a:lnTo>
                  <a:lnTo>
                    <a:pt x="540" y="32"/>
                  </a:lnTo>
                  <a:lnTo>
                    <a:pt x="546" y="69"/>
                  </a:lnTo>
                  <a:lnTo>
                    <a:pt x="556" y="132"/>
                  </a:lnTo>
                  <a:lnTo>
                    <a:pt x="561" y="169"/>
                  </a:lnTo>
                  <a:lnTo>
                    <a:pt x="566" y="200"/>
                  </a:lnTo>
                  <a:lnTo>
                    <a:pt x="577" y="264"/>
                  </a:lnTo>
                  <a:lnTo>
                    <a:pt x="587" y="295"/>
                  </a:lnTo>
                  <a:lnTo>
                    <a:pt x="592" y="327"/>
                  </a:lnTo>
                  <a:lnTo>
                    <a:pt x="598" y="353"/>
                  </a:lnTo>
                  <a:lnTo>
                    <a:pt x="608" y="401"/>
                  </a:lnTo>
                  <a:lnTo>
                    <a:pt x="613" y="390"/>
                  </a:lnTo>
                  <a:lnTo>
                    <a:pt x="618" y="359"/>
                  </a:lnTo>
                  <a:lnTo>
                    <a:pt x="629" y="327"/>
                  </a:lnTo>
                  <a:lnTo>
                    <a:pt x="634" y="295"/>
                  </a:lnTo>
                  <a:lnTo>
                    <a:pt x="644" y="264"/>
                  </a:lnTo>
                  <a:lnTo>
                    <a:pt x="650" y="232"/>
                  </a:lnTo>
                  <a:lnTo>
                    <a:pt x="655" y="195"/>
                  </a:lnTo>
                  <a:lnTo>
                    <a:pt x="665" y="163"/>
                  </a:lnTo>
                  <a:lnTo>
                    <a:pt x="670" y="127"/>
                  </a:lnTo>
                  <a:lnTo>
                    <a:pt x="686" y="58"/>
                  </a:lnTo>
                  <a:lnTo>
                    <a:pt x="691" y="21"/>
                  </a:lnTo>
                  <a:lnTo>
                    <a:pt x="696" y="26"/>
                  </a:lnTo>
                  <a:lnTo>
                    <a:pt x="707" y="90"/>
                  </a:lnTo>
                  <a:lnTo>
                    <a:pt x="712" y="185"/>
                  </a:lnTo>
                  <a:lnTo>
                    <a:pt x="722" y="364"/>
                  </a:lnTo>
                  <a:lnTo>
                    <a:pt x="727" y="448"/>
                  </a:lnTo>
                  <a:lnTo>
                    <a:pt x="733" y="527"/>
                  </a:lnTo>
                  <a:lnTo>
                    <a:pt x="743" y="670"/>
                  </a:lnTo>
                  <a:lnTo>
                    <a:pt x="748" y="738"/>
                  </a:lnTo>
                  <a:lnTo>
                    <a:pt x="753" y="801"/>
                  </a:lnTo>
                  <a:lnTo>
                    <a:pt x="759" y="865"/>
                  </a:lnTo>
                  <a:lnTo>
                    <a:pt x="774" y="970"/>
                  </a:lnTo>
                  <a:lnTo>
                    <a:pt x="779" y="1012"/>
                  </a:lnTo>
                  <a:lnTo>
                    <a:pt x="785" y="1033"/>
                  </a:lnTo>
                  <a:lnTo>
                    <a:pt x="790" y="1044"/>
                  </a:lnTo>
                  <a:lnTo>
                    <a:pt x="805" y="1076"/>
                  </a:lnTo>
                  <a:lnTo>
                    <a:pt x="811" y="1086"/>
                  </a:lnTo>
                  <a:lnTo>
                    <a:pt x="821" y="1102"/>
                  </a:lnTo>
                  <a:lnTo>
                    <a:pt x="826" y="1112"/>
                  </a:lnTo>
                  <a:lnTo>
                    <a:pt x="836" y="1123"/>
                  </a:lnTo>
                  <a:lnTo>
                    <a:pt x="842" y="1133"/>
                  </a:lnTo>
                  <a:lnTo>
                    <a:pt x="847" y="1149"/>
                  </a:lnTo>
                  <a:lnTo>
                    <a:pt x="857" y="1160"/>
                  </a:lnTo>
                  <a:lnTo>
                    <a:pt x="862" y="1170"/>
                  </a:lnTo>
                  <a:lnTo>
                    <a:pt x="868" y="1176"/>
                  </a:lnTo>
                  <a:lnTo>
                    <a:pt x="878" y="1186"/>
                  </a:lnTo>
                  <a:lnTo>
                    <a:pt x="883" y="1191"/>
                  </a:lnTo>
                  <a:lnTo>
                    <a:pt x="888" y="1202"/>
                  </a:lnTo>
                  <a:lnTo>
                    <a:pt x="894" y="1207"/>
                  </a:lnTo>
                  <a:lnTo>
                    <a:pt x="909" y="1223"/>
                  </a:lnTo>
                  <a:lnTo>
                    <a:pt x="925" y="1239"/>
                  </a:lnTo>
                  <a:lnTo>
                    <a:pt x="930" y="1244"/>
                  </a:lnTo>
                  <a:lnTo>
                    <a:pt x="935" y="1249"/>
                  </a:lnTo>
                  <a:lnTo>
                    <a:pt x="946" y="1255"/>
                  </a:lnTo>
                  <a:lnTo>
                    <a:pt x="951" y="1255"/>
                  </a:lnTo>
                  <a:lnTo>
                    <a:pt x="956" y="1260"/>
                  </a:lnTo>
                  <a:lnTo>
                    <a:pt x="966" y="1265"/>
                  </a:lnTo>
                  <a:lnTo>
                    <a:pt x="972" y="1271"/>
                  </a:lnTo>
                  <a:lnTo>
                    <a:pt x="977" y="1271"/>
                  </a:lnTo>
                  <a:lnTo>
                    <a:pt x="992" y="1276"/>
                  </a:lnTo>
                  <a:lnTo>
                    <a:pt x="997" y="1281"/>
                  </a:lnTo>
                  <a:lnTo>
                    <a:pt x="1003" y="1281"/>
                  </a:lnTo>
                  <a:lnTo>
                    <a:pt x="1013" y="1281"/>
                  </a:lnTo>
                  <a:lnTo>
                    <a:pt x="1018" y="1281"/>
                  </a:lnTo>
                  <a:lnTo>
                    <a:pt x="1023" y="1286"/>
                  </a:lnTo>
                  <a:lnTo>
                    <a:pt x="1034" y="1286"/>
                  </a:lnTo>
                  <a:lnTo>
                    <a:pt x="1039" y="1286"/>
                  </a:lnTo>
                  <a:lnTo>
                    <a:pt x="1044" y="1281"/>
                  </a:lnTo>
                  <a:lnTo>
                    <a:pt x="1055" y="1281"/>
                  </a:lnTo>
                  <a:lnTo>
                    <a:pt x="1060" y="1281"/>
                  </a:lnTo>
                  <a:lnTo>
                    <a:pt x="1075" y="1276"/>
                  </a:lnTo>
                  <a:lnTo>
                    <a:pt x="1081" y="1276"/>
                  </a:lnTo>
                  <a:lnTo>
                    <a:pt x="1086" y="1271"/>
                  </a:lnTo>
                  <a:lnTo>
                    <a:pt x="1091" y="1271"/>
                  </a:lnTo>
                  <a:lnTo>
                    <a:pt x="1101" y="1265"/>
                  </a:lnTo>
                  <a:lnTo>
                    <a:pt x="1107" y="1260"/>
                  </a:lnTo>
                  <a:lnTo>
                    <a:pt x="1112" y="1260"/>
                  </a:lnTo>
                  <a:lnTo>
                    <a:pt x="1127" y="1255"/>
                  </a:lnTo>
                  <a:lnTo>
                    <a:pt x="1133" y="1255"/>
                  </a:lnTo>
                  <a:lnTo>
                    <a:pt x="1138" y="1249"/>
                  </a:lnTo>
                  <a:lnTo>
                    <a:pt x="1148" y="1249"/>
                  </a:lnTo>
                  <a:lnTo>
                    <a:pt x="1153" y="1244"/>
                  </a:lnTo>
                  <a:lnTo>
                    <a:pt x="1158" y="1234"/>
                  </a:lnTo>
                  <a:lnTo>
                    <a:pt x="1164" y="1218"/>
                  </a:lnTo>
                  <a:lnTo>
                    <a:pt x="1179" y="1181"/>
                  </a:lnTo>
                  <a:lnTo>
                    <a:pt x="1184" y="1160"/>
                  </a:lnTo>
                  <a:lnTo>
                    <a:pt x="1190" y="1139"/>
                  </a:lnTo>
                  <a:lnTo>
                    <a:pt x="1200" y="1123"/>
                  </a:lnTo>
                  <a:lnTo>
                    <a:pt x="1205" y="1123"/>
                  </a:lnTo>
                  <a:lnTo>
                    <a:pt x="1210" y="1128"/>
                  </a:lnTo>
                  <a:lnTo>
                    <a:pt x="1221" y="1128"/>
                  </a:lnTo>
                  <a:lnTo>
                    <a:pt x="1226" y="1133"/>
                  </a:lnTo>
                  <a:lnTo>
                    <a:pt x="1236" y="1139"/>
                  </a:lnTo>
                  <a:lnTo>
                    <a:pt x="1247" y="1144"/>
                  </a:lnTo>
                  <a:lnTo>
                    <a:pt x="1252" y="1144"/>
                  </a:lnTo>
                  <a:lnTo>
                    <a:pt x="1262" y="1149"/>
                  </a:lnTo>
                  <a:lnTo>
                    <a:pt x="1268" y="1155"/>
                  </a:lnTo>
                  <a:lnTo>
                    <a:pt x="1273" y="1155"/>
                  </a:lnTo>
                  <a:lnTo>
                    <a:pt x="1278" y="1160"/>
                  </a:lnTo>
                  <a:lnTo>
                    <a:pt x="1288" y="1160"/>
                  </a:lnTo>
                  <a:lnTo>
                    <a:pt x="1294" y="1165"/>
                  </a:lnTo>
                  <a:lnTo>
                    <a:pt x="1299" y="1170"/>
                  </a:lnTo>
                  <a:lnTo>
                    <a:pt x="1309" y="1170"/>
                  </a:lnTo>
                  <a:lnTo>
                    <a:pt x="1319" y="1176"/>
                  </a:lnTo>
                  <a:lnTo>
                    <a:pt x="1325" y="1181"/>
                  </a:lnTo>
                  <a:lnTo>
                    <a:pt x="1335" y="1181"/>
                  </a:lnTo>
                  <a:lnTo>
                    <a:pt x="1340" y="1181"/>
                  </a:lnTo>
                  <a:lnTo>
                    <a:pt x="1345" y="1186"/>
                  </a:lnTo>
                  <a:lnTo>
                    <a:pt x="1356" y="1186"/>
                  </a:lnTo>
                  <a:lnTo>
                    <a:pt x="1361" y="1191"/>
                  </a:lnTo>
                  <a:lnTo>
                    <a:pt x="1366" y="1191"/>
                  </a:lnTo>
                  <a:lnTo>
                    <a:pt x="1377" y="1191"/>
                  </a:lnTo>
                  <a:lnTo>
                    <a:pt x="1387" y="1197"/>
                  </a:lnTo>
                  <a:lnTo>
                    <a:pt x="1392" y="1202"/>
                  </a:lnTo>
                  <a:lnTo>
                    <a:pt x="1403" y="1202"/>
                  </a:lnTo>
                  <a:lnTo>
                    <a:pt x="1408" y="1202"/>
                  </a:lnTo>
                  <a:lnTo>
                    <a:pt x="1418" y="1202"/>
                  </a:lnTo>
                  <a:lnTo>
                    <a:pt x="1423" y="1207"/>
                  </a:lnTo>
                  <a:lnTo>
                    <a:pt x="1429" y="1207"/>
                  </a:lnTo>
                  <a:lnTo>
                    <a:pt x="1434" y="1207"/>
                  </a:lnTo>
                  <a:lnTo>
                    <a:pt x="1444" y="1207"/>
                  </a:lnTo>
                  <a:lnTo>
                    <a:pt x="1449" y="1213"/>
                  </a:lnTo>
                  <a:lnTo>
                    <a:pt x="1460" y="1218"/>
                  </a:lnTo>
                  <a:lnTo>
                    <a:pt x="1465" y="1223"/>
                  </a:lnTo>
                  <a:lnTo>
                    <a:pt x="1475" y="1234"/>
                  </a:lnTo>
                  <a:lnTo>
                    <a:pt x="1486" y="1239"/>
                  </a:lnTo>
                  <a:lnTo>
                    <a:pt x="1491" y="1244"/>
                  </a:lnTo>
                  <a:lnTo>
                    <a:pt x="1496" y="1249"/>
                  </a:lnTo>
                  <a:lnTo>
                    <a:pt x="1501" y="1249"/>
                  </a:lnTo>
                  <a:lnTo>
                    <a:pt x="1512" y="1255"/>
                  </a:lnTo>
                  <a:lnTo>
                    <a:pt x="1517" y="1260"/>
                  </a:lnTo>
                  <a:lnTo>
                    <a:pt x="1527" y="1265"/>
                  </a:lnTo>
                  <a:lnTo>
                    <a:pt x="1532" y="1265"/>
                  </a:lnTo>
                  <a:lnTo>
                    <a:pt x="1543" y="1271"/>
                  </a:lnTo>
                  <a:lnTo>
                    <a:pt x="1553" y="1271"/>
                  </a:lnTo>
                  <a:lnTo>
                    <a:pt x="1558" y="1276"/>
                  </a:lnTo>
                  <a:lnTo>
                    <a:pt x="1569" y="1276"/>
                  </a:lnTo>
                  <a:lnTo>
                    <a:pt x="1574" y="1276"/>
                  </a:lnTo>
                  <a:lnTo>
                    <a:pt x="1579" y="1281"/>
                  </a:lnTo>
                  <a:lnTo>
                    <a:pt x="1584" y="1281"/>
                  </a:lnTo>
                  <a:lnTo>
                    <a:pt x="1595" y="1281"/>
                  </a:lnTo>
                  <a:lnTo>
                    <a:pt x="1600" y="1281"/>
                  </a:lnTo>
                  <a:lnTo>
                    <a:pt x="1605" y="1281"/>
                  </a:lnTo>
                  <a:lnTo>
                    <a:pt x="1616" y="1281"/>
                  </a:lnTo>
                  <a:lnTo>
                    <a:pt x="1626" y="1276"/>
                  </a:lnTo>
                  <a:lnTo>
                    <a:pt x="1631" y="1276"/>
                  </a:lnTo>
                  <a:lnTo>
                    <a:pt x="1641" y="1276"/>
                  </a:lnTo>
                  <a:lnTo>
                    <a:pt x="1647" y="1271"/>
                  </a:lnTo>
                  <a:lnTo>
                    <a:pt x="1657" y="1271"/>
                  </a:lnTo>
                  <a:lnTo>
                    <a:pt x="1662" y="1265"/>
                  </a:lnTo>
                  <a:lnTo>
                    <a:pt x="1667" y="1265"/>
                  </a:lnTo>
                  <a:lnTo>
                    <a:pt x="1673" y="1260"/>
                  </a:lnTo>
                  <a:lnTo>
                    <a:pt x="1683" y="1255"/>
                  </a:lnTo>
                  <a:lnTo>
                    <a:pt x="1693" y="1249"/>
                  </a:lnTo>
                  <a:lnTo>
                    <a:pt x="1699" y="1249"/>
                  </a:lnTo>
                  <a:lnTo>
                    <a:pt x="1709" y="1249"/>
                  </a:lnTo>
                  <a:lnTo>
                    <a:pt x="1714" y="1255"/>
                  </a:lnTo>
                  <a:lnTo>
                    <a:pt x="1719" y="1260"/>
                  </a:lnTo>
                  <a:lnTo>
                    <a:pt x="1730" y="1265"/>
                  </a:lnTo>
                  <a:lnTo>
                    <a:pt x="1735" y="1271"/>
                  </a:lnTo>
                  <a:lnTo>
                    <a:pt x="1740" y="1276"/>
                  </a:lnTo>
                  <a:lnTo>
                    <a:pt x="1751" y="1276"/>
                  </a:lnTo>
                  <a:lnTo>
                    <a:pt x="1761" y="1271"/>
                  </a:lnTo>
                  <a:lnTo>
                    <a:pt x="1766" y="1265"/>
                  </a:lnTo>
                  <a:lnTo>
                    <a:pt x="1771" y="1260"/>
                  </a:lnTo>
                  <a:lnTo>
                    <a:pt x="1782" y="1255"/>
                  </a:lnTo>
                  <a:lnTo>
                    <a:pt x="1787" y="1244"/>
                  </a:lnTo>
                  <a:lnTo>
                    <a:pt x="1797" y="1244"/>
                  </a:lnTo>
                  <a:lnTo>
                    <a:pt x="1808" y="1249"/>
                  </a:lnTo>
                  <a:lnTo>
                    <a:pt x="1813" y="1255"/>
                  </a:lnTo>
                  <a:lnTo>
                    <a:pt x="1818" y="1260"/>
                  </a:lnTo>
                  <a:lnTo>
                    <a:pt x="1828" y="1260"/>
                  </a:lnTo>
                  <a:lnTo>
                    <a:pt x="1834" y="1265"/>
                  </a:lnTo>
                  <a:lnTo>
                    <a:pt x="1839" y="1265"/>
                  </a:lnTo>
                  <a:lnTo>
                    <a:pt x="1844" y="1271"/>
                  </a:lnTo>
                  <a:lnTo>
                    <a:pt x="1854" y="1271"/>
                  </a:lnTo>
                  <a:lnTo>
                    <a:pt x="1860" y="1276"/>
                  </a:lnTo>
                  <a:lnTo>
                    <a:pt x="1875" y="1276"/>
                  </a:lnTo>
                  <a:lnTo>
                    <a:pt x="1880" y="1276"/>
                  </a:lnTo>
                  <a:lnTo>
                    <a:pt x="1886" y="1281"/>
                  </a:lnTo>
                  <a:lnTo>
                    <a:pt x="1896" y="1281"/>
                  </a:lnTo>
                  <a:lnTo>
                    <a:pt x="1901" y="1281"/>
                  </a:lnTo>
                  <a:lnTo>
                    <a:pt x="1906" y="1281"/>
                  </a:lnTo>
                  <a:lnTo>
                    <a:pt x="1917" y="1281"/>
                  </a:lnTo>
                  <a:lnTo>
                    <a:pt x="1922" y="1281"/>
                  </a:lnTo>
                  <a:lnTo>
                    <a:pt x="1927" y="1276"/>
                  </a:lnTo>
                  <a:lnTo>
                    <a:pt x="1943" y="1276"/>
                  </a:lnTo>
                  <a:lnTo>
                    <a:pt x="1958" y="1271"/>
                  </a:lnTo>
                  <a:lnTo>
                    <a:pt x="1963" y="1271"/>
                  </a:lnTo>
                  <a:lnTo>
                    <a:pt x="1969" y="1265"/>
                  </a:lnTo>
                  <a:lnTo>
                    <a:pt x="1974" y="1265"/>
                  </a:lnTo>
                  <a:lnTo>
                    <a:pt x="1984" y="1260"/>
                  </a:lnTo>
                  <a:lnTo>
                    <a:pt x="1989" y="1255"/>
                  </a:lnTo>
                  <a:lnTo>
                    <a:pt x="2000" y="1249"/>
                  </a:lnTo>
                  <a:lnTo>
                    <a:pt x="2005" y="1244"/>
                  </a:lnTo>
                  <a:lnTo>
                    <a:pt x="2010" y="1244"/>
                  </a:lnTo>
                  <a:lnTo>
                    <a:pt x="2026" y="1234"/>
                  </a:lnTo>
                  <a:lnTo>
                    <a:pt x="2031" y="1228"/>
                  </a:lnTo>
                  <a:lnTo>
                    <a:pt x="2036" y="1223"/>
                  </a:lnTo>
                  <a:lnTo>
                    <a:pt x="2047" y="1218"/>
                  </a:lnTo>
                  <a:lnTo>
                    <a:pt x="2052" y="1218"/>
                  </a:lnTo>
                  <a:lnTo>
                    <a:pt x="2057" y="1228"/>
                  </a:lnTo>
                  <a:lnTo>
                    <a:pt x="2067" y="1234"/>
                  </a:lnTo>
                  <a:lnTo>
                    <a:pt x="2073" y="1234"/>
                  </a:lnTo>
                  <a:lnTo>
                    <a:pt x="2078" y="1239"/>
                  </a:lnTo>
                  <a:lnTo>
                    <a:pt x="2083" y="1244"/>
                  </a:lnTo>
                  <a:lnTo>
                    <a:pt x="2099" y="1255"/>
                  </a:lnTo>
                  <a:lnTo>
                    <a:pt x="2114" y="1260"/>
                  </a:lnTo>
                  <a:lnTo>
                    <a:pt x="2119" y="1265"/>
                  </a:lnTo>
                  <a:lnTo>
                    <a:pt x="2124" y="1265"/>
                  </a:lnTo>
                  <a:lnTo>
                    <a:pt x="2135" y="1271"/>
                  </a:lnTo>
                  <a:lnTo>
                    <a:pt x="2140" y="1271"/>
                  </a:lnTo>
                  <a:lnTo>
                    <a:pt x="2145" y="1271"/>
                  </a:lnTo>
                  <a:lnTo>
                    <a:pt x="2156" y="1276"/>
                  </a:lnTo>
                  <a:lnTo>
                    <a:pt x="2161" y="1276"/>
                  </a:lnTo>
                  <a:lnTo>
                    <a:pt x="2166" y="1276"/>
                  </a:lnTo>
                  <a:lnTo>
                    <a:pt x="2182" y="1276"/>
                  </a:lnTo>
                  <a:lnTo>
                    <a:pt x="2187" y="1276"/>
                  </a:lnTo>
                  <a:lnTo>
                    <a:pt x="2192" y="1276"/>
                  </a:lnTo>
                  <a:lnTo>
                    <a:pt x="2202" y="1276"/>
                  </a:lnTo>
                  <a:lnTo>
                    <a:pt x="2208" y="1276"/>
                  </a:lnTo>
                  <a:lnTo>
                    <a:pt x="2213" y="1276"/>
                  </a:lnTo>
                  <a:lnTo>
                    <a:pt x="2223" y="1276"/>
                  </a:lnTo>
                  <a:lnTo>
                    <a:pt x="2228" y="1276"/>
                  </a:lnTo>
                  <a:lnTo>
                    <a:pt x="2234" y="1271"/>
                  </a:lnTo>
                  <a:lnTo>
                    <a:pt x="2244" y="1271"/>
                  </a:lnTo>
                  <a:lnTo>
                    <a:pt x="2249" y="1265"/>
                  </a:lnTo>
                  <a:lnTo>
                    <a:pt x="2265" y="1265"/>
                  </a:lnTo>
                  <a:lnTo>
                    <a:pt x="2270" y="1260"/>
                  </a:lnTo>
                  <a:lnTo>
                    <a:pt x="2275" y="1255"/>
                  </a:lnTo>
                  <a:lnTo>
                    <a:pt x="2280" y="1255"/>
                  </a:lnTo>
                  <a:lnTo>
                    <a:pt x="2291" y="1249"/>
                  </a:lnTo>
                  <a:lnTo>
                    <a:pt x="2296" y="1249"/>
                  </a:lnTo>
                  <a:lnTo>
                    <a:pt x="2301" y="1249"/>
                  </a:lnTo>
                  <a:lnTo>
                    <a:pt x="2317" y="1260"/>
                  </a:lnTo>
                  <a:lnTo>
                    <a:pt x="2322" y="1265"/>
                  </a:lnTo>
                  <a:lnTo>
                    <a:pt x="2327" y="1271"/>
                  </a:lnTo>
                  <a:lnTo>
                    <a:pt x="2337" y="1276"/>
                  </a:lnTo>
                  <a:lnTo>
                    <a:pt x="2343" y="1276"/>
                  </a:lnTo>
                  <a:lnTo>
                    <a:pt x="2348" y="1276"/>
                  </a:lnTo>
                  <a:lnTo>
                    <a:pt x="2353" y="1271"/>
                  </a:lnTo>
                  <a:lnTo>
                    <a:pt x="2369" y="1260"/>
                  </a:lnTo>
                  <a:lnTo>
                    <a:pt x="2374" y="1255"/>
                  </a:lnTo>
                  <a:lnTo>
                    <a:pt x="2379" y="1249"/>
                  </a:lnTo>
                  <a:lnTo>
                    <a:pt x="2389" y="1249"/>
                  </a:lnTo>
                  <a:lnTo>
                    <a:pt x="2395" y="1249"/>
                  </a:lnTo>
                  <a:lnTo>
                    <a:pt x="2400" y="1255"/>
                  </a:lnTo>
                  <a:lnTo>
                    <a:pt x="2410" y="1260"/>
                  </a:lnTo>
                  <a:lnTo>
                    <a:pt x="2415" y="1260"/>
                  </a:lnTo>
                  <a:lnTo>
                    <a:pt x="2426" y="1265"/>
                  </a:lnTo>
                  <a:lnTo>
                    <a:pt x="2436" y="1271"/>
                  </a:lnTo>
                  <a:lnTo>
                    <a:pt x="2441" y="1271"/>
                  </a:lnTo>
                  <a:lnTo>
                    <a:pt x="2452" y="1276"/>
                  </a:lnTo>
                  <a:lnTo>
                    <a:pt x="2457" y="1276"/>
                  </a:lnTo>
                  <a:lnTo>
                    <a:pt x="2462" y="1276"/>
                  </a:lnTo>
                  <a:lnTo>
                    <a:pt x="2467" y="1276"/>
                  </a:lnTo>
                  <a:lnTo>
                    <a:pt x="2478" y="1281"/>
                  </a:lnTo>
                  <a:lnTo>
                    <a:pt x="2483" y="1281"/>
                  </a:lnTo>
                  <a:lnTo>
                    <a:pt x="2488" y="1281"/>
                  </a:lnTo>
                  <a:lnTo>
                    <a:pt x="2498" y="1281"/>
                  </a:lnTo>
                  <a:lnTo>
                    <a:pt x="2509" y="1276"/>
                  </a:lnTo>
                  <a:lnTo>
                    <a:pt x="2514" y="1276"/>
                  </a:lnTo>
                  <a:lnTo>
                    <a:pt x="2524" y="1276"/>
                  </a:lnTo>
                  <a:lnTo>
                    <a:pt x="2530" y="1276"/>
                  </a:lnTo>
                  <a:lnTo>
                    <a:pt x="2535" y="1276"/>
                  </a:lnTo>
                  <a:lnTo>
                    <a:pt x="2545" y="1271"/>
                  </a:lnTo>
                  <a:lnTo>
                    <a:pt x="2550" y="1271"/>
                  </a:lnTo>
                  <a:lnTo>
                    <a:pt x="2556" y="1265"/>
                  </a:lnTo>
                  <a:lnTo>
                    <a:pt x="2566" y="1265"/>
                  </a:lnTo>
                  <a:lnTo>
                    <a:pt x="2576" y="1255"/>
                  </a:lnTo>
                  <a:lnTo>
                    <a:pt x="2582" y="1255"/>
                  </a:lnTo>
                  <a:lnTo>
                    <a:pt x="2592" y="1249"/>
                  </a:lnTo>
                  <a:lnTo>
                    <a:pt x="2597" y="1244"/>
                  </a:lnTo>
                  <a:lnTo>
                    <a:pt x="2607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8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18"/>
                  </a:lnTo>
                  <a:lnTo>
                    <a:pt x="2613" y="1213"/>
                  </a:lnTo>
                  <a:lnTo>
                    <a:pt x="2613" y="1207"/>
                  </a:lnTo>
                  <a:lnTo>
                    <a:pt x="2613" y="1202"/>
                  </a:lnTo>
                  <a:lnTo>
                    <a:pt x="2613" y="1197"/>
                  </a:lnTo>
                  <a:lnTo>
                    <a:pt x="2613" y="1191"/>
                  </a:lnTo>
                  <a:lnTo>
                    <a:pt x="2613" y="1186"/>
                  </a:lnTo>
                  <a:lnTo>
                    <a:pt x="2613" y="1181"/>
                  </a:lnTo>
                  <a:lnTo>
                    <a:pt x="2613" y="1176"/>
                  </a:lnTo>
                  <a:lnTo>
                    <a:pt x="2613" y="1170"/>
                  </a:lnTo>
                  <a:lnTo>
                    <a:pt x="2613" y="1165"/>
                  </a:lnTo>
                  <a:lnTo>
                    <a:pt x="2613" y="1160"/>
                  </a:lnTo>
                  <a:lnTo>
                    <a:pt x="2613" y="1155"/>
                  </a:lnTo>
                  <a:lnTo>
                    <a:pt x="2613" y="1149"/>
                  </a:lnTo>
                  <a:lnTo>
                    <a:pt x="2613" y="1144"/>
                  </a:lnTo>
                  <a:lnTo>
                    <a:pt x="2613" y="1139"/>
                  </a:lnTo>
                  <a:lnTo>
                    <a:pt x="2613" y="1133"/>
                  </a:lnTo>
                  <a:lnTo>
                    <a:pt x="2613" y="1128"/>
                  </a:lnTo>
                  <a:lnTo>
                    <a:pt x="2613" y="1123"/>
                  </a:lnTo>
                  <a:lnTo>
                    <a:pt x="2613" y="1118"/>
                  </a:lnTo>
                  <a:lnTo>
                    <a:pt x="2613" y="1133"/>
                  </a:lnTo>
                  <a:lnTo>
                    <a:pt x="2613" y="1155"/>
                  </a:lnTo>
                  <a:lnTo>
                    <a:pt x="2613" y="1176"/>
                  </a:lnTo>
                  <a:lnTo>
                    <a:pt x="2613" y="1197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86"/>
                  </a:lnTo>
                  <a:lnTo>
                    <a:pt x="2613" y="1281"/>
                  </a:lnTo>
                  <a:lnTo>
                    <a:pt x="2613" y="1276"/>
                  </a:lnTo>
                  <a:lnTo>
                    <a:pt x="2613" y="1271"/>
                  </a:lnTo>
                  <a:lnTo>
                    <a:pt x="2613" y="1265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239"/>
                  </a:lnTo>
                  <a:lnTo>
                    <a:pt x="2613" y="1234"/>
                  </a:lnTo>
                  <a:lnTo>
                    <a:pt x="2613" y="1223"/>
                  </a:lnTo>
                  <a:lnTo>
                    <a:pt x="2613" y="1218"/>
                  </a:lnTo>
                  <a:lnTo>
                    <a:pt x="2613" y="1202"/>
                  </a:lnTo>
                  <a:lnTo>
                    <a:pt x="2613" y="1197"/>
                  </a:lnTo>
                  <a:lnTo>
                    <a:pt x="2613" y="1191"/>
                  </a:lnTo>
                  <a:lnTo>
                    <a:pt x="2613" y="1181"/>
                  </a:lnTo>
                  <a:lnTo>
                    <a:pt x="2613" y="1170"/>
                  </a:lnTo>
                  <a:lnTo>
                    <a:pt x="2613" y="1160"/>
                  </a:lnTo>
                  <a:lnTo>
                    <a:pt x="2613" y="1149"/>
                  </a:lnTo>
                  <a:lnTo>
                    <a:pt x="2613" y="1139"/>
                  </a:lnTo>
                  <a:lnTo>
                    <a:pt x="2613" y="1128"/>
                  </a:lnTo>
                  <a:lnTo>
                    <a:pt x="2613" y="1118"/>
                  </a:lnTo>
                  <a:lnTo>
                    <a:pt x="2613" y="1102"/>
                  </a:lnTo>
                  <a:lnTo>
                    <a:pt x="2613" y="1091"/>
                  </a:lnTo>
                  <a:lnTo>
                    <a:pt x="2613" y="1081"/>
                  </a:lnTo>
                  <a:lnTo>
                    <a:pt x="2613" y="1065"/>
                  </a:lnTo>
                  <a:lnTo>
                    <a:pt x="2613" y="1039"/>
                  </a:lnTo>
                  <a:lnTo>
                    <a:pt x="2613" y="1018"/>
                  </a:lnTo>
                  <a:lnTo>
                    <a:pt x="2613" y="975"/>
                  </a:lnTo>
                  <a:lnTo>
                    <a:pt x="2613" y="928"/>
                  </a:lnTo>
                  <a:lnTo>
                    <a:pt x="2613" y="812"/>
                  </a:lnTo>
                  <a:lnTo>
                    <a:pt x="2613" y="749"/>
                  </a:lnTo>
                  <a:lnTo>
                    <a:pt x="2613" y="680"/>
                  </a:lnTo>
                  <a:lnTo>
                    <a:pt x="2613" y="612"/>
                  </a:lnTo>
                  <a:lnTo>
                    <a:pt x="2613" y="459"/>
                  </a:lnTo>
                  <a:lnTo>
                    <a:pt x="2613" y="380"/>
                  </a:lnTo>
                  <a:lnTo>
                    <a:pt x="2613" y="295"/>
                  </a:lnTo>
                  <a:lnTo>
                    <a:pt x="2613" y="111"/>
                  </a:lnTo>
                  <a:lnTo>
                    <a:pt x="2613" y="47"/>
                  </a:lnTo>
                  <a:lnTo>
                    <a:pt x="2613" y="42"/>
                  </a:lnTo>
                  <a:lnTo>
                    <a:pt x="2613" y="79"/>
                  </a:lnTo>
                  <a:lnTo>
                    <a:pt x="2613" y="111"/>
                  </a:lnTo>
                  <a:lnTo>
                    <a:pt x="2613" y="179"/>
                  </a:lnTo>
                  <a:lnTo>
                    <a:pt x="2613" y="211"/>
                  </a:lnTo>
                  <a:lnTo>
                    <a:pt x="2613" y="248"/>
                  </a:lnTo>
                  <a:lnTo>
                    <a:pt x="2613" y="279"/>
                  </a:lnTo>
                  <a:lnTo>
                    <a:pt x="2613" y="311"/>
                  </a:lnTo>
                  <a:lnTo>
                    <a:pt x="2613" y="343"/>
                  </a:lnTo>
                  <a:lnTo>
                    <a:pt x="2613" y="374"/>
                  </a:lnTo>
                  <a:lnTo>
                    <a:pt x="2613" y="401"/>
                  </a:lnTo>
                  <a:lnTo>
                    <a:pt x="2613" y="411"/>
                  </a:lnTo>
                  <a:lnTo>
                    <a:pt x="2613" y="395"/>
                  </a:lnTo>
                  <a:lnTo>
                    <a:pt x="2613" y="337"/>
                  </a:lnTo>
                  <a:lnTo>
                    <a:pt x="2613" y="306"/>
                  </a:lnTo>
                  <a:lnTo>
                    <a:pt x="2613" y="274"/>
                  </a:lnTo>
                  <a:lnTo>
                    <a:pt x="2613" y="243"/>
                  </a:lnTo>
                  <a:lnTo>
                    <a:pt x="2613" y="179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47"/>
                  </a:lnTo>
                  <a:lnTo>
                    <a:pt x="2613" y="11"/>
                  </a:lnTo>
                  <a:lnTo>
                    <a:pt x="2613" y="0"/>
                  </a:lnTo>
                  <a:lnTo>
                    <a:pt x="2613" y="121"/>
                  </a:lnTo>
                  <a:lnTo>
                    <a:pt x="2613" y="195"/>
                  </a:lnTo>
                  <a:lnTo>
                    <a:pt x="2613" y="269"/>
                  </a:lnTo>
                  <a:lnTo>
                    <a:pt x="2613" y="343"/>
                  </a:lnTo>
                  <a:lnTo>
                    <a:pt x="2613" y="411"/>
                  </a:lnTo>
                  <a:lnTo>
                    <a:pt x="2613" y="474"/>
                  </a:lnTo>
                  <a:lnTo>
                    <a:pt x="2613" y="538"/>
                  </a:lnTo>
                  <a:lnTo>
                    <a:pt x="2613" y="601"/>
                  </a:lnTo>
                  <a:lnTo>
                    <a:pt x="2613" y="659"/>
                  </a:lnTo>
                  <a:lnTo>
                    <a:pt x="2613" y="712"/>
                  </a:lnTo>
                  <a:lnTo>
                    <a:pt x="2613" y="764"/>
                  </a:lnTo>
                  <a:lnTo>
                    <a:pt x="2613" y="796"/>
                  </a:lnTo>
                  <a:lnTo>
                    <a:pt x="2613" y="812"/>
                  </a:lnTo>
                  <a:lnTo>
                    <a:pt x="2613" y="822"/>
                  </a:lnTo>
                  <a:lnTo>
                    <a:pt x="2613" y="828"/>
                  </a:lnTo>
                  <a:lnTo>
                    <a:pt x="2613" y="833"/>
                  </a:lnTo>
                  <a:lnTo>
                    <a:pt x="2613" y="838"/>
                  </a:lnTo>
                  <a:lnTo>
                    <a:pt x="2613" y="844"/>
                  </a:lnTo>
                  <a:lnTo>
                    <a:pt x="2613" y="859"/>
                  </a:lnTo>
                  <a:lnTo>
                    <a:pt x="2613" y="865"/>
                  </a:lnTo>
                  <a:lnTo>
                    <a:pt x="2613" y="870"/>
                  </a:lnTo>
                  <a:lnTo>
                    <a:pt x="2613" y="875"/>
                  </a:lnTo>
                  <a:lnTo>
                    <a:pt x="2613" y="880"/>
                  </a:lnTo>
                  <a:lnTo>
                    <a:pt x="2613" y="886"/>
                  </a:lnTo>
                  <a:lnTo>
                    <a:pt x="2613" y="891"/>
                  </a:lnTo>
                  <a:lnTo>
                    <a:pt x="2613" y="896"/>
                  </a:lnTo>
                  <a:lnTo>
                    <a:pt x="2613" y="912"/>
                  </a:lnTo>
                  <a:lnTo>
                    <a:pt x="2613" y="917"/>
                  </a:lnTo>
                  <a:lnTo>
                    <a:pt x="2613" y="923"/>
                  </a:lnTo>
                  <a:lnTo>
                    <a:pt x="2613" y="928"/>
                  </a:lnTo>
                  <a:lnTo>
                    <a:pt x="2613" y="933"/>
                  </a:lnTo>
                  <a:lnTo>
                    <a:pt x="2613" y="923"/>
                  </a:lnTo>
                  <a:lnTo>
                    <a:pt x="2613" y="865"/>
                  </a:lnTo>
                  <a:lnTo>
                    <a:pt x="2613" y="764"/>
                  </a:lnTo>
                  <a:lnTo>
                    <a:pt x="2613" y="659"/>
                  </a:lnTo>
                  <a:lnTo>
                    <a:pt x="2613" y="538"/>
                  </a:lnTo>
                  <a:lnTo>
                    <a:pt x="2613" y="411"/>
                  </a:lnTo>
                  <a:lnTo>
                    <a:pt x="2613" y="121"/>
                  </a:lnTo>
                  <a:lnTo>
                    <a:pt x="2613" y="63"/>
                  </a:lnTo>
                  <a:lnTo>
                    <a:pt x="2613" y="153"/>
                  </a:lnTo>
                  <a:lnTo>
                    <a:pt x="2613" y="348"/>
                  </a:lnTo>
                  <a:lnTo>
                    <a:pt x="2613" y="527"/>
                  </a:lnTo>
                  <a:lnTo>
                    <a:pt x="2613" y="691"/>
                  </a:lnTo>
                  <a:lnTo>
                    <a:pt x="2613" y="828"/>
                  </a:lnTo>
                  <a:lnTo>
                    <a:pt x="2613" y="954"/>
                  </a:lnTo>
                  <a:lnTo>
                    <a:pt x="2613" y="1033"/>
                  </a:lnTo>
                  <a:lnTo>
                    <a:pt x="2613" y="1028"/>
                  </a:lnTo>
                  <a:lnTo>
                    <a:pt x="2613" y="1023"/>
                  </a:lnTo>
                  <a:lnTo>
                    <a:pt x="2613" y="1018"/>
                  </a:lnTo>
                  <a:lnTo>
                    <a:pt x="2613" y="1012"/>
                  </a:lnTo>
                  <a:lnTo>
                    <a:pt x="2613" y="1007"/>
                  </a:lnTo>
                  <a:lnTo>
                    <a:pt x="2613" y="1002"/>
                  </a:lnTo>
                  <a:lnTo>
                    <a:pt x="2613" y="996"/>
                  </a:lnTo>
                  <a:lnTo>
                    <a:pt x="2613" y="991"/>
                  </a:lnTo>
                  <a:lnTo>
                    <a:pt x="2613" y="986"/>
                  </a:lnTo>
                  <a:lnTo>
                    <a:pt x="2613" y="981"/>
                  </a:lnTo>
                  <a:lnTo>
                    <a:pt x="2613" y="975"/>
                  </a:lnTo>
                  <a:lnTo>
                    <a:pt x="2613" y="970"/>
                  </a:lnTo>
                  <a:lnTo>
                    <a:pt x="2613" y="965"/>
                  </a:lnTo>
                  <a:lnTo>
                    <a:pt x="2613" y="96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8" name="Rectangle 55"/>
            <p:cNvSpPr>
              <a:spLocks noChangeArrowheads="1"/>
            </p:cNvSpPr>
            <p:nvPr/>
          </p:nvSpPr>
          <p:spPr bwMode="auto">
            <a:xfrm>
              <a:off x="355" y="2733"/>
              <a:ext cx="2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4149" name="Freeform 56"/>
            <p:cNvSpPr>
              <a:spLocks/>
            </p:cNvSpPr>
            <p:nvPr/>
          </p:nvSpPr>
          <p:spPr bwMode="auto">
            <a:xfrm>
              <a:off x="157" y="1167"/>
              <a:ext cx="2613" cy="1550"/>
            </a:xfrm>
            <a:custGeom>
              <a:avLst/>
              <a:gdLst>
                <a:gd name="T0" fmla="*/ 587 w 2613"/>
                <a:gd name="T1" fmla="*/ 1360 h 1550"/>
                <a:gd name="T2" fmla="*/ 1179 w 2613"/>
                <a:gd name="T3" fmla="*/ 1249 h 1550"/>
                <a:gd name="T4" fmla="*/ 1766 w 2613"/>
                <a:gd name="T5" fmla="*/ 849 h 1550"/>
                <a:gd name="T6" fmla="*/ 2353 w 2613"/>
                <a:gd name="T7" fmla="*/ 796 h 1550"/>
                <a:gd name="T8" fmla="*/ 2613 w 2613"/>
                <a:gd name="T9" fmla="*/ 717 h 1550"/>
                <a:gd name="T10" fmla="*/ 2613 w 2613"/>
                <a:gd name="T11" fmla="*/ 675 h 1550"/>
                <a:gd name="T12" fmla="*/ 2613 w 2613"/>
                <a:gd name="T13" fmla="*/ 580 h 1550"/>
                <a:gd name="T14" fmla="*/ 2613 w 2613"/>
                <a:gd name="T15" fmla="*/ 612 h 1550"/>
                <a:gd name="T16" fmla="*/ 2613 w 2613"/>
                <a:gd name="T17" fmla="*/ 585 h 1550"/>
                <a:gd name="T18" fmla="*/ 2613 w 2613"/>
                <a:gd name="T19" fmla="*/ 654 h 1550"/>
                <a:gd name="T20" fmla="*/ 2613 w 2613"/>
                <a:gd name="T21" fmla="*/ 738 h 1550"/>
                <a:gd name="T22" fmla="*/ 2613 w 2613"/>
                <a:gd name="T23" fmla="*/ 764 h 1550"/>
                <a:gd name="T24" fmla="*/ 2613 w 2613"/>
                <a:gd name="T25" fmla="*/ 875 h 1550"/>
                <a:gd name="T26" fmla="*/ 2613 w 2613"/>
                <a:gd name="T27" fmla="*/ 870 h 1550"/>
                <a:gd name="T28" fmla="*/ 2613 w 2613"/>
                <a:gd name="T29" fmla="*/ 996 h 1550"/>
                <a:gd name="T30" fmla="*/ 2613 w 2613"/>
                <a:gd name="T31" fmla="*/ 970 h 1550"/>
                <a:gd name="T32" fmla="*/ 2613 w 2613"/>
                <a:gd name="T33" fmla="*/ 1107 h 1550"/>
                <a:gd name="T34" fmla="*/ 2613 w 2613"/>
                <a:gd name="T35" fmla="*/ 1160 h 1550"/>
                <a:gd name="T36" fmla="*/ 2613 w 2613"/>
                <a:gd name="T37" fmla="*/ 1197 h 1550"/>
                <a:gd name="T38" fmla="*/ 2613 w 2613"/>
                <a:gd name="T39" fmla="*/ 1218 h 1550"/>
                <a:gd name="T40" fmla="*/ 2613 w 2613"/>
                <a:gd name="T41" fmla="*/ 1249 h 1550"/>
                <a:gd name="T42" fmla="*/ 2613 w 2613"/>
                <a:gd name="T43" fmla="*/ 1249 h 1550"/>
                <a:gd name="T44" fmla="*/ 2613 w 2613"/>
                <a:gd name="T45" fmla="*/ 1276 h 1550"/>
                <a:gd name="T46" fmla="*/ 2613 w 2613"/>
                <a:gd name="T47" fmla="*/ 1265 h 1550"/>
                <a:gd name="T48" fmla="*/ 2613 w 2613"/>
                <a:gd name="T49" fmla="*/ 1281 h 1550"/>
                <a:gd name="T50" fmla="*/ 2613 w 2613"/>
                <a:gd name="T51" fmla="*/ 1281 h 1550"/>
                <a:gd name="T52" fmla="*/ 2613 w 2613"/>
                <a:gd name="T53" fmla="*/ 1297 h 1550"/>
                <a:gd name="T54" fmla="*/ 2613 w 2613"/>
                <a:gd name="T55" fmla="*/ 1297 h 1550"/>
                <a:gd name="T56" fmla="*/ 2613 w 2613"/>
                <a:gd name="T57" fmla="*/ 1307 h 1550"/>
                <a:gd name="T58" fmla="*/ 2613 w 2613"/>
                <a:gd name="T59" fmla="*/ 1313 h 1550"/>
                <a:gd name="T60" fmla="*/ 2613 w 2613"/>
                <a:gd name="T61" fmla="*/ 1313 h 1550"/>
                <a:gd name="T62" fmla="*/ 2613 w 2613"/>
                <a:gd name="T63" fmla="*/ 1329 h 1550"/>
                <a:gd name="T64" fmla="*/ 2613 w 2613"/>
                <a:gd name="T65" fmla="*/ 1318 h 1550"/>
                <a:gd name="T66" fmla="*/ 2613 w 2613"/>
                <a:gd name="T67" fmla="*/ 1350 h 1550"/>
                <a:gd name="T68" fmla="*/ 2613 w 2613"/>
                <a:gd name="T69" fmla="*/ 1334 h 1550"/>
                <a:gd name="T70" fmla="*/ 2613 w 2613"/>
                <a:gd name="T71" fmla="*/ 1355 h 1550"/>
                <a:gd name="T72" fmla="*/ 2613 w 2613"/>
                <a:gd name="T73" fmla="*/ 1344 h 1550"/>
                <a:gd name="T74" fmla="*/ 2613 w 2613"/>
                <a:gd name="T75" fmla="*/ 1371 h 1550"/>
                <a:gd name="T76" fmla="*/ 2613 w 2613"/>
                <a:gd name="T77" fmla="*/ 1360 h 1550"/>
                <a:gd name="T78" fmla="*/ 2613 w 2613"/>
                <a:gd name="T79" fmla="*/ 1381 h 1550"/>
                <a:gd name="T80" fmla="*/ 2613 w 2613"/>
                <a:gd name="T81" fmla="*/ 1371 h 1550"/>
                <a:gd name="T82" fmla="*/ 2613 w 2613"/>
                <a:gd name="T83" fmla="*/ 1386 h 1550"/>
                <a:gd name="T84" fmla="*/ 2613 w 2613"/>
                <a:gd name="T85" fmla="*/ 1386 h 1550"/>
                <a:gd name="T86" fmla="*/ 2613 w 2613"/>
                <a:gd name="T87" fmla="*/ 1392 h 1550"/>
                <a:gd name="T88" fmla="*/ 2613 w 2613"/>
                <a:gd name="T89" fmla="*/ 1408 h 1550"/>
                <a:gd name="T90" fmla="*/ 2613 w 2613"/>
                <a:gd name="T91" fmla="*/ 1397 h 1550"/>
                <a:gd name="T92" fmla="*/ 2613 w 2613"/>
                <a:gd name="T93" fmla="*/ 1418 h 1550"/>
                <a:gd name="T94" fmla="*/ 2613 w 2613"/>
                <a:gd name="T95" fmla="*/ 1408 h 1550"/>
                <a:gd name="T96" fmla="*/ 2613 w 2613"/>
                <a:gd name="T97" fmla="*/ 1418 h 1550"/>
                <a:gd name="T98" fmla="*/ 2613 w 2613"/>
                <a:gd name="T99" fmla="*/ 1413 h 1550"/>
                <a:gd name="T100" fmla="*/ 2613 w 2613"/>
                <a:gd name="T101" fmla="*/ 1434 h 1550"/>
                <a:gd name="T102" fmla="*/ 2613 w 2613"/>
                <a:gd name="T103" fmla="*/ 1423 h 1550"/>
                <a:gd name="T104" fmla="*/ 2613 w 2613"/>
                <a:gd name="T105" fmla="*/ 1439 h 1550"/>
                <a:gd name="T106" fmla="*/ 2613 w 2613"/>
                <a:gd name="T107" fmla="*/ 1434 h 1550"/>
                <a:gd name="T108" fmla="*/ 2613 w 2613"/>
                <a:gd name="T109" fmla="*/ 1444 h 1550"/>
                <a:gd name="T110" fmla="*/ 2613 w 2613"/>
                <a:gd name="T111" fmla="*/ 1439 h 1550"/>
                <a:gd name="T112" fmla="*/ 2613 w 2613"/>
                <a:gd name="T113" fmla="*/ 1450 h 1550"/>
                <a:gd name="T114" fmla="*/ 2613 w 2613"/>
                <a:gd name="T115" fmla="*/ 1455 h 1550"/>
                <a:gd name="T116" fmla="*/ 2613 w 2613"/>
                <a:gd name="T117" fmla="*/ 1455 h 1550"/>
                <a:gd name="T118" fmla="*/ 2613 w 2613"/>
                <a:gd name="T119" fmla="*/ 1466 h 1550"/>
                <a:gd name="T120" fmla="*/ 2613 w 2613"/>
                <a:gd name="T121" fmla="*/ 1502 h 1550"/>
                <a:gd name="T122" fmla="*/ 2613 w 2613"/>
                <a:gd name="T123" fmla="*/ 1408 h 1550"/>
                <a:gd name="T124" fmla="*/ 2613 w 2613"/>
                <a:gd name="T125" fmla="*/ 875 h 15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3"/>
                <a:gd name="T190" fmla="*/ 0 h 1550"/>
                <a:gd name="T191" fmla="*/ 2613 w 2613"/>
                <a:gd name="T192" fmla="*/ 1550 h 15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3" h="1550">
                  <a:moveTo>
                    <a:pt x="0" y="1028"/>
                  </a:moveTo>
                  <a:lnTo>
                    <a:pt x="11" y="1017"/>
                  </a:lnTo>
                  <a:lnTo>
                    <a:pt x="16" y="1012"/>
                  </a:lnTo>
                  <a:lnTo>
                    <a:pt x="21" y="1007"/>
                  </a:lnTo>
                  <a:lnTo>
                    <a:pt x="31" y="1002"/>
                  </a:lnTo>
                  <a:lnTo>
                    <a:pt x="37" y="996"/>
                  </a:lnTo>
                  <a:lnTo>
                    <a:pt x="42" y="991"/>
                  </a:lnTo>
                  <a:lnTo>
                    <a:pt x="52" y="986"/>
                  </a:lnTo>
                  <a:lnTo>
                    <a:pt x="57" y="981"/>
                  </a:lnTo>
                  <a:lnTo>
                    <a:pt x="73" y="970"/>
                  </a:lnTo>
                  <a:lnTo>
                    <a:pt x="78" y="965"/>
                  </a:lnTo>
                  <a:lnTo>
                    <a:pt x="89" y="959"/>
                  </a:lnTo>
                  <a:lnTo>
                    <a:pt x="94" y="949"/>
                  </a:lnTo>
                  <a:lnTo>
                    <a:pt x="99" y="944"/>
                  </a:lnTo>
                  <a:lnTo>
                    <a:pt x="109" y="938"/>
                  </a:lnTo>
                  <a:lnTo>
                    <a:pt x="115" y="933"/>
                  </a:lnTo>
                  <a:lnTo>
                    <a:pt x="125" y="928"/>
                  </a:lnTo>
                  <a:lnTo>
                    <a:pt x="130" y="923"/>
                  </a:lnTo>
                  <a:lnTo>
                    <a:pt x="135" y="917"/>
                  </a:lnTo>
                  <a:lnTo>
                    <a:pt x="141" y="912"/>
                  </a:lnTo>
                  <a:lnTo>
                    <a:pt x="151" y="907"/>
                  </a:lnTo>
                  <a:lnTo>
                    <a:pt x="156" y="901"/>
                  </a:lnTo>
                  <a:lnTo>
                    <a:pt x="167" y="886"/>
                  </a:lnTo>
                  <a:lnTo>
                    <a:pt x="172" y="886"/>
                  </a:lnTo>
                  <a:lnTo>
                    <a:pt x="177" y="880"/>
                  </a:lnTo>
                  <a:lnTo>
                    <a:pt x="187" y="923"/>
                  </a:lnTo>
                  <a:lnTo>
                    <a:pt x="198" y="1223"/>
                  </a:lnTo>
                  <a:lnTo>
                    <a:pt x="203" y="1365"/>
                  </a:lnTo>
                  <a:lnTo>
                    <a:pt x="213" y="1466"/>
                  </a:lnTo>
                  <a:lnTo>
                    <a:pt x="218" y="1529"/>
                  </a:lnTo>
                  <a:lnTo>
                    <a:pt x="229" y="1550"/>
                  </a:lnTo>
                  <a:lnTo>
                    <a:pt x="234" y="1545"/>
                  </a:lnTo>
                  <a:lnTo>
                    <a:pt x="239" y="1508"/>
                  </a:lnTo>
                  <a:lnTo>
                    <a:pt x="244" y="1429"/>
                  </a:lnTo>
                  <a:lnTo>
                    <a:pt x="260" y="1144"/>
                  </a:lnTo>
                  <a:lnTo>
                    <a:pt x="265" y="944"/>
                  </a:lnTo>
                  <a:lnTo>
                    <a:pt x="270" y="706"/>
                  </a:lnTo>
                  <a:lnTo>
                    <a:pt x="281" y="422"/>
                  </a:lnTo>
                  <a:lnTo>
                    <a:pt x="286" y="216"/>
                  </a:lnTo>
                  <a:lnTo>
                    <a:pt x="291" y="142"/>
                  </a:lnTo>
                  <a:lnTo>
                    <a:pt x="302" y="132"/>
                  </a:lnTo>
                  <a:lnTo>
                    <a:pt x="307" y="126"/>
                  </a:lnTo>
                  <a:lnTo>
                    <a:pt x="312" y="121"/>
                  </a:lnTo>
                  <a:lnTo>
                    <a:pt x="322" y="116"/>
                  </a:lnTo>
                  <a:lnTo>
                    <a:pt x="328" y="111"/>
                  </a:lnTo>
                  <a:lnTo>
                    <a:pt x="338" y="100"/>
                  </a:lnTo>
                  <a:lnTo>
                    <a:pt x="348" y="95"/>
                  </a:lnTo>
                  <a:lnTo>
                    <a:pt x="353" y="90"/>
                  </a:lnTo>
                  <a:lnTo>
                    <a:pt x="359" y="84"/>
                  </a:lnTo>
                  <a:lnTo>
                    <a:pt x="369" y="79"/>
                  </a:lnTo>
                  <a:lnTo>
                    <a:pt x="374" y="68"/>
                  </a:lnTo>
                  <a:lnTo>
                    <a:pt x="379" y="63"/>
                  </a:lnTo>
                  <a:lnTo>
                    <a:pt x="385" y="58"/>
                  </a:lnTo>
                  <a:lnTo>
                    <a:pt x="400" y="47"/>
                  </a:lnTo>
                  <a:lnTo>
                    <a:pt x="405" y="42"/>
                  </a:lnTo>
                  <a:lnTo>
                    <a:pt x="411" y="37"/>
                  </a:lnTo>
                  <a:lnTo>
                    <a:pt x="421" y="32"/>
                  </a:lnTo>
                  <a:lnTo>
                    <a:pt x="426" y="26"/>
                  </a:lnTo>
                  <a:lnTo>
                    <a:pt x="437" y="42"/>
                  </a:lnTo>
                  <a:lnTo>
                    <a:pt x="442" y="116"/>
                  </a:lnTo>
                  <a:lnTo>
                    <a:pt x="452" y="232"/>
                  </a:lnTo>
                  <a:lnTo>
                    <a:pt x="457" y="348"/>
                  </a:lnTo>
                  <a:lnTo>
                    <a:pt x="463" y="453"/>
                  </a:lnTo>
                  <a:lnTo>
                    <a:pt x="473" y="559"/>
                  </a:lnTo>
                  <a:lnTo>
                    <a:pt x="478" y="659"/>
                  </a:lnTo>
                  <a:lnTo>
                    <a:pt x="489" y="749"/>
                  </a:lnTo>
                  <a:lnTo>
                    <a:pt x="494" y="838"/>
                  </a:lnTo>
                  <a:lnTo>
                    <a:pt x="499" y="923"/>
                  </a:lnTo>
                  <a:lnTo>
                    <a:pt x="509" y="996"/>
                  </a:lnTo>
                  <a:lnTo>
                    <a:pt x="514" y="1070"/>
                  </a:lnTo>
                  <a:lnTo>
                    <a:pt x="525" y="1139"/>
                  </a:lnTo>
                  <a:lnTo>
                    <a:pt x="535" y="1207"/>
                  </a:lnTo>
                  <a:lnTo>
                    <a:pt x="540" y="1228"/>
                  </a:lnTo>
                  <a:lnTo>
                    <a:pt x="546" y="1244"/>
                  </a:lnTo>
                  <a:lnTo>
                    <a:pt x="556" y="1281"/>
                  </a:lnTo>
                  <a:lnTo>
                    <a:pt x="561" y="1297"/>
                  </a:lnTo>
                  <a:lnTo>
                    <a:pt x="566" y="1313"/>
                  </a:lnTo>
                  <a:lnTo>
                    <a:pt x="577" y="1344"/>
                  </a:lnTo>
                  <a:lnTo>
                    <a:pt x="587" y="1360"/>
                  </a:lnTo>
                  <a:lnTo>
                    <a:pt x="592" y="1371"/>
                  </a:lnTo>
                  <a:lnTo>
                    <a:pt x="598" y="1386"/>
                  </a:lnTo>
                  <a:lnTo>
                    <a:pt x="608" y="1413"/>
                  </a:lnTo>
                  <a:lnTo>
                    <a:pt x="613" y="1434"/>
                  </a:lnTo>
                  <a:lnTo>
                    <a:pt x="618" y="1455"/>
                  </a:lnTo>
                  <a:lnTo>
                    <a:pt x="629" y="1476"/>
                  </a:lnTo>
                  <a:lnTo>
                    <a:pt x="634" y="1492"/>
                  </a:lnTo>
                  <a:lnTo>
                    <a:pt x="644" y="1508"/>
                  </a:lnTo>
                  <a:lnTo>
                    <a:pt x="650" y="1524"/>
                  </a:lnTo>
                  <a:lnTo>
                    <a:pt x="655" y="1534"/>
                  </a:lnTo>
                  <a:lnTo>
                    <a:pt x="665" y="1539"/>
                  </a:lnTo>
                  <a:lnTo>
                    <a:pt x="670" y="1545"/>
                  </a:lnTo>
                  <a:lnTo>
                    <a:pt x="686" y="1550"/>
                  </a:lnTo>
                  <a:lnTo>
                    <a:pt x="691" y="1550"/>
                  </a:lnTo>
                  <a:lnTo>
                    <a:pt x="696" y="1545"/>
                  </a:lnTo>
                  <a:lnTo>
                    <a:pt x="707" y="1539"/>
                  </a:lnTo>
                  <a:lnTo>
                    <a:pt x="712" y="1534"/>
                  </a:lnTo>
                  <a:lnTo>
                    <a:pt x="722" y="1513"/>
                  </a:lnTo>
                  <a:lnTo>
                    <a:pt x="727" y="1497"/>
                  </a:lnTo>
                  <a:lnTo>
                    <a:pt x="733" y="1481"/>
                  </a:lnTo>
                  <a:lnTo>
                    <a:pt x="743" y="1444"/>
                  </a:lnTo>
                  <a:lnTo>
                    <a:pt x="748" y="1423"/>
                  </a:lnTo>
                  <a:lnTo>
                    <a:pt x="753" y="1402"/>
                  </a:lnTo>
                  <a:lnTo>
                    <a:pt x="759" y="1376"/>
                  </a:lnTo>
                  <a:lnTo>
                    <a:pt x="774" y="1323"/>
                  </a:lnTo>
                  <a:lnTo>
                    <a:pt x="779" y="1297"/>
                  </a:lnTo>
                  <a:lnTo>
                    <a:pt x="785" y="1292"/>
                  </a:lnTo>
                  <a:lnTo>
                    <a:pt x="790" y="1286"/>
                  </a:lnTo>
                  <a:lnTo>
                    <a:pt x="805" y="1286"/>
                  </a:lnTo>
                  <a:lnTo>
                    <a:pt x="811" y="1286"/>
                  </a:lnTo>
                  <a:lnTo>
                    <a:pt x="821" y="1286"/>
                  </a:lnTo>
                  <a:lnTo>
                    <a:pt x="826" y="1286"/>
                  </a:lnTo>
                  <a:lnTo>
                    <a:pt x="836" y="1281"/>
                  </a:lnTo>
                  <a:lnTo>
                    <a:pt x="842" y="1281"/>
                  </a:lnTo>
                  <a:lnTo>
                    <a:pt x="847" y="1281"/>
                  </a:lnTo>
                  <a:lnTo>
                    <a:pt x="857" y="1281"/>
                  </a:lnTo>
                  <a:lnTo>
                    <a:pt x="862" y="1276"/>
                  </a:lnTo>
                  <a:lnTo>
                    <a:pt x="868" y="1276"/>
                  </a:lnTo>
                  <a:lnTo>
                    <a:pt x="878" y="1276"/>
                  </a:lnTo>
                  <a:lnTo>
                    <a:pt x="883" y="1276"/>
                  </a:lnTo>
                  <a:lnTo>
                    <a:pt x="888" y="1276"/>
                  </a:lnTo>
                  <a:lnTo>
                    <a:pt x="894" y="1271"/>
                  </a:lnTo>
                  <a:lnTo>
                    <a:pt x="909" y="1271"/>
                  </a:lnTo>
                  <a:lnTo>
                    <a:pt x="925" y="1265"/>
                  </a:lnTo>
                  <a:lnTo>
                    <a:pt x="930" y="1265"/>
                  </a:lnTo>
                  <a:lnTo>
                    <a:pt x="935" y="1265"/>
                  </a:lnTo>
                  <a:lnTo>
                    <a:pt x="946" y="1265"/>
                  </a:lnTo>
                  <a:lnTo>
                    <a:pt x="951" y="1260"/>
                  </a:lnTo>
                  <a:lnTo>
                    <a:pt x="956" y="1260"/>
                  </a:lnTo>
                  <a:lnTo>
                    <a:pt x="966" y="1260"/>
                  </a:lnTo>
                  <a:lnTo>
                    <a:pt x="972" y="1260"/>
                  </a:lnTo>
                  <a:lnTo>
                    <a:pt x="977" y="1255"/>
                  </a:lnTo>
                  <a:lnTo>
                    <a:pt x="992" y="1255"/>
                  </a:lnTo>
                  <a:lnTo>
                    <a:pt x="997" y="1249"/>
                  </a:lnTo>
                  <a:lnTo>
                    <a:pt x="1003" y="1249"/>
                  </a:lnTo>
                  <a:lnTo>
                    <a:pt x="1013" y="1249"/>
                  </a:lnTo>
                  <a:lnTo>
                    <a:pt x="1018" y="1244"/>
                  </a:lnTo>
                  <a:lnTo>
                    <a:pt x="1023" y="1244"/>
                  </a:lnTo>
                  <a:lnTo>
                    <a:pt x="1034" y="1244"/>
                  </a:lnTo>
                  <a:lnTo>
                    <a:pt x="1039" y="1244"/>
                  </a:lnTo>
                  <a:lnTo>
                    <a:pt x="1044" y="1239"/>
                  </a:lnTo>
                  <a:lnTo>
                    <a:pt x="1055" y="1239"/>
                  </a:lnTo>
                  <a:lnTo>
                    <a:pt x="1060" y="1234"/>
                  </a:lnTo>
                  <a:lnTo>
                    <a:pt x="1075" y="1234"/>
                  </a:lnTo>
                  <a:lnTo>
                    <a:pt x="1081" y="1228"/>
                  </a:lnTo>
                  <a:lnTo>
                    <a:pt x="1086" y="1228"/>
                  </a:lnTo>
                  <a:lnTo>
                    <a:pt x="1091" y="1228"/>
                  </a:lnTo>
                  <a:lnTo>
                    <a:pt x="1101" y="1223"/>
                  </a:lnTo>
                  <a:lnTo>
                    <a:pt x="1107" y="1218"/>
                  </a:lnTo>
                  <a:lnTo>
                    <a:pt x="1112" y="1202"/>
                  </a:lnTo>
                  <a:lnTo>
                    <a:pt x="1127" y="1144"/>
                  </a:lnTo>
                  <a:lnTo>
                    <a:pt x="1133" y="1118"/>
                  </a:lnTo>
                  <a:lnTo>
                    <a:pt x="1138" y="1086"/>
                  </a:lnTo>
                  <a:lnTo>
                    <a:pt x="1148" y="1054"/>
                  </a:lnTo>
                  <a:lnTo>
                    <a:pt x="1153" y="1049"/>
                  </a:lnTo>
                  <a:lnTo>
                    <a:pt x="1158" y="1081"/>
                  </a:lnTo>
                  <a:lnTo>
                    <a:pt x="1164" y="1144"/>
                  </a:lnTo>
                  <a:lnTo>
                    <a:pt x="1179" y="1249"/>
                  </a:lnTo>
                  <a:lnTo>
                    <a:pt x="1184" y="1297"/>
                  </a:lnTo>
                  <a:lnTo>
                    <a:pt x="1190" y="1344"/>
                  </a:lnTo>
                  <a:lnTo>
                    <a:pt x="1200" y="1371"/>
                  </a:lnTo>
                  <a:lnTo>
                    <a:pt x="1205" y="1381"/>
                  </a:lnTo>
                  <a:lnTo>
                    <a:pt x="1210" y="1392"/>
                  </a:lnTo>
                  <a:lnTo>
                    <a:pt x="1221" y="1402"/>
                  </a:lnTo>
                  <a:lnTo>
                    <a:pt x="1226" y="1408"/>
                  </a:lnTo>
                  <a:lnTo>
                    <a:pt x="1236" y="1423"/>
                  </a:lnTo>
                  <a:lnTo>
                    <a:pt x="1247" y="1429"/>
                  </a:lnTo>
                  <a:lnTo>
                    <a:pt x="1252" y="1439"/>
                  </a:lnTo>
                  <a:lnTo>
                    <a:pt x="1262" y="1444"/>
                  </a:lnTo>
                  <a:lnTo>
                    <a:pt x="1268" y="1450"/>
                  </a:lnTo>
                  <a:lnTo>
                    <a:pt x="1273" y="1455"/>
                  </a:lnTo>
                  <a:lnTo>
                    <a:pt x="1278" y="1460"/>
                  </a:lnTo>
                  <a:lnTo>
                    <a:pt x="1288" y="1466"/>
                  </a:lnTo>
                  <a:lnTo>
                    <a:pt x="1294" y="1471"/>
                  </a:lnTo>
                  <a:lnTo>
                    <a:pt x="1299" y="1481"/>
                  </a:lnTo>
                  <a:lnTo>
                    <a:pt x="1309" y="1487"/>
                  </a:lnTo>
                  <a:lnTo>
                    <a:pt x="1319" y="1492"/>
                  </a:lnTo>
                  <a:lnTo>
                    <a:pt x="1325" y="1497"/>
                  </a:lnTo>
                  <a:lnTo>
                    <a:pt x="1335" y="1502"/>
                  </a:lnTo>
                  <a:lnTo>
                    <a:pt x="1340" y="1502"/>
                  </a:lnTo>
                  <a:lnTo>
                    <a:pt x="1345" y="1508"/>
                  </a:lnTo>
                  <a:lnTo>
                    <a:pt x="1356" y="1513"/>
                  </a:lnTo>
                  <a:lnTo>
                    <a:pt x="1361" y="1513"/>
                  </a:lnTo>
                  <a:lnTo>
                    <a:pt x="1366" y="1518"/>
                  </a:lnTo>
                  <a:lnTo>
                    <a:pt x="1377" y="1518"/>
                  </a:lnTo>
                  <a:lnTo>
                    <a:pt x="1387" y="1524"/>
                  </a:lnTo>
                  <a:lnTo>
                    <a:pt x="1392" y="1524"/>
                  </a:lnTo>
                  <a:lnTo>
                    <a:pt x="1403" y="1524"/>
                  </a:lnTo>
                  <a:lnTo>
                    <a:pt x="1408" y="1529"/>
                  </a:lnTo>
                  <a:lnTo>
                    <a:pt x="1418" y="1529"/>
                  </a:lnTo>
                  <a:lnTo>
                    <a:pt x="1423" y="1529"/>
                  </a:lnTo>
                  <a:lnTo>
                    <a:pt x="1429" y="1529"/>
                  </a:lnTo>
                  <a:lnTo>
                    <a:pt x="1434" y="1529"/>
                  </a:lnTo>
                  <a:lnTo>
                    <a:pt x="1444" y="1529"/>
                  </a:lnTo>
                  <a:lnTo>
                    <a:pt x="1449" y="1529"/>
                  </a:lnTo>
                  <a:lnTo>
                    <a:pt x="1460" y="1524"/>
                  </a:lnTo>
                  <a:lnTo>
                    <a:pt x="1465" y="1524"/>
                  </a:lnTo>
                  <a:lnTo>
                    <a:pt x="1475" y="1518"/>
                  </a:lnTo>
                  <a:lnTo>
                    <a:pt x="1486" y="1513"/>
                  </a:lnTo>
                  <a:lnTo>
                    <a:pt x="1491" y="1513"/>
                  </a:lnTo>
                  <a:lnTo>
                    <a:pt x="1496" y="1508"/>
                  </a:lnTo>
                  <a:lnTo>
                    <a:pt x="1501" y="1502"/>
                  </a:lnTo>
                  <a:lnTo>
                    <a:pt x="1512" y="1497"/>
                  </a:lnTo>
                  <a:lnTo>
                    <a:pt x="1517" y="1492"/>
                  </a:lnTo>
                  <a:lnTo>
                    <a:pt x="1527" y="1487"/>
                  </a:lnTo>
                  <a:lnTo>
                    <a:pt x="1532" y="1481"/>
                  </a:lnTo>
                  <a:lnTo>
                    <a:pt x="1543" y="1471"/>
                  </a:lnTo>
                  <a:lnTo>
                    <a:pt x="1553" y="1466"/>
                  </a:lnTo>
                  <a:lnTo>
                    <a:pt x="1558" y="1455"/>
                  </a:lnTo>
                  <a:lnTo>
                    <a:pt x="1569" y="1450"/>
                  </a:lnTo>
                  <a:lnTo>
                    <a:pt x="1574" y="1439"/>
                  </a:lnTo>
                  <a:lnTo>
                    <a:pt x="1579" y="1434"/>
                  </a:lnTo>
                  <a:lnTo>
                    <a:pt x="1584" y="1423"/>
                  </a:lnTo>
                  <a:lnTo>
                    <a:pt x="1595" y="1418"/>
                  </a:lnTo>
                  <a:lnTo>
                    <a:pt x="1600" y="1408"/>
                  </a:lnTo>
                  <a:lnTo>
                    <a:pt x="1605" y="1397"/>
                  </a:lnTo>
                  <a:lnTo>
                    <a:pt x="1616" y="1386"/>
                  </a:lnTo>
                  <a:lnTo>
                    <a:pt x="1626" y="1365"/>
                  </a:lnTo>
                  <a:lnTo>
                    <a:pt x="1631" y="1360"/>
                  </a:lnTo>
                  <a:lnTo>
                    <a:pt x="1641" y="1350"/>
                  </a:lnTo>
                  <a:lnTo>
                    <a:pt x="1647" y="1339"/>
                  </a:lnTo>
                  <a:lnTo>
                    <a:pt x="1657" y="1323"/>
                  </a:lnTo>
                  <a:lnTo>
                    <a:pt x="1662" y="1313"/>
                  </a:lnTo>
                  <a:lnTo>
                    <a:pt x="1667" y="1297"/>
                  </a:lnTo>
                  <a:lnTo>
                    <a:pt x="1673" y="1286"/>
                  </a:lnTo>
                  <a:lnTo>
                    <a:pt x="1683" y="1276"/>
                  </a:lnTo>
                  <a:lnTo>
                    <a:pt x="1693" y="1249"/>
                  </a:lnTo>
                  <a:lnTo>
                    <a:pt x="1699" y="1244"/>
                  </a:lnTo>
                  <a:lnTo>
                    <a:pt x="1709" y="1165"/>
                  </a:lnTo>
                  <a:lnTo>
                    <a:pt x="1714" y="1070"/>
                  </a:lnTo>
                  <a:lnTo>
                    <a:pt x="1719" y="965"/>
                  </a:lnTo>
                  <a:lnTo>
                    <a:pt x="1730" y="849"/>
                  </a:lnTo>
                  <a:lnTo>
                    <a:pt x="1735" y="722"/>
                  </a:lnTo>
                  <a:lnTo>
                    <a:pt x="1740" y="585"/>
                  </a:lnTo>
                  <a:lnTo>
                    <a:pt x="1751" y="585"/>
                  </a:lnTo>
                  <a:lnTo>
                    <a:pt x="1761" y="722"/>
                  </a:lnTo>
                  <a:lnTo>
                    <a:pt x="1766" y="849"/>
                  </a:lnTo>
                  <a:lnTo>
                    <a:pt x="1771" y="965"/>
                  </a:lnTo>
                  <a:lnTo>
                    <a:pt x="1782" y="1075"/>
                  </a:lnTo>
                  <a:lnTo>
                    <a:pt x="1787" y="1170"/>
                  </a:lnTo>
                  <a:lnTo>
                    <a:pt x="1797" y="1249"/>
                  </a:lnTo>
                  <a:lnTo>
                    <a:pt x="1808" y="1265"/>
                  </a:lnTo>
                  <a:lnTo>
                    <a:pt x="1813" y="1281"/>
                  </a:lnTo>
                  <a:lnTo>
                    <a:pt x="1818" y="1292"/>
                  </a:lnTo>
                  <a:lnTo>
                    <a:pt x="1828" y="1302"/>
                  </a:lnTo>
                  <a:lnTo>
                    <a:pt x="1834" y="1313"/>
                  </a:lnTo>
                  <a:lnTo>
                    <a:pt x="1839" y="1323"/>
                  </a:lnTo>
                  <a:lnTo>
                    <a:pt x="1844" y="1334"/>
                  </a:lnTo>
                  <a:lnTo>
                    <a:pt x="1854" y="1350"/>
                  </a:lnTo>
                  <a:lnTo>
                    <a:pt x="1860" y="1360"/>
                  </a:lnTo>
                  <a:lnTo>
                    <a:pt x="1875" y="1381"/>
                  </a:lnTo>
                  <a:lnTo>
                    <a:pt x="1880" y="1386"/>
                  </a:lnTo>
                  <a:lnTo>
                    <a:pt x="1886" y="1397"/>
                  </a:lnTo>
                  <a:lnTo>
                    <a:pt x="1896" y="1408"/>
                  </a:lnTo>
                  <a:lnTo>
                    <a:pt x="1901" y="1418"/>
                  </a:lnTo>
                  <a:lnTo>
                    <a:pt x="1906" y="1423"/>
                  </a:lnTo>
                  <a:lnTo>
                    <a:pt x="1917" y="1434"/>
                  </a:lnTo>
                  <a:lnTo>
                    <a:pt x="1922" y="1439"/>
                  </a:lnTo>
                  <a:lnTo>
                    <a:pt x="1927" y="1444"/>
                  </a:lnTo>
                  <a:lnTo>
                    <a:pt x="1943" y="1460"/>
                  </a:lnTo>
                  <a:lnTo>
                    <a:pt x="1958" y="1476"/>
                  </a:lnTo>
                  <a:lnTo>
                    <a:pt x="1963" y="1481"/>
                  </a:lnTo>
                  <a:lnTo>
                    <a:pt x="1969" y="1487"/>
                  </a:lnTo>
                  <a:lnTo>
                    <a:pt x="1974" y="1492"/>
                  </a:lnTo>
                  <a:lnTo>
                    <a:pt x="1984" y="1497"/>
                  </a:lnTo>
                  <a:lnTo>
                    <a:pt x="1989" y="1502"/>
                  </a:lnTo>
                  <a:lnTo>
                    <a:pt x="2000" y="1508"/>
                  </a:lnTo>
                  <a:lnTo>
                    <a:pt x="2005" y="1508"/>
                  </a:lnTo>
                  <a:lnTo>
                    <a:pt x="2010" y="1513"/>
                  </a:lnTo>
                  <a:lnTo>
                    <a:pt x="2026" y="1518"/>
                  </a:lnTo>
                  <a:lnTo>
                    <a:pt x="2031" y="1524"/>
                  </a:lnTo>
                  <a:lnTo>
                    <a:pt x="2036" y="1524"/>
                  </a:lnTo>
                  <a:lnTo>
                    <a:pt x="2047" y="1524"/>
                  </a:lnTo>
                  <a:lnTo>
                    <a:pt x="2052" y="1524"/>
                  </a:lnTo>
                  <a:lnTo>
                    <a:pt x="2057" y="1524"/>
                  </a:lnTo>
                  <a:lnTo>
                    <a:pt x="2067" y="1518"/>
                  </a:lnTo>
                  <a:lnTo>
                    <a:pt x="2073" y="1518"/>
                  </a:lnTo>
                  <a:lnTo>
                    <a:pt x="2078" y="1513"/>
                  </a:lnTo>
                  <a:lnTo>
                    <a:pt x="2083" y="1513"/>
                  </a:lnTo>
                  <a:lnTo>
                    <a:pt x="2099" y="1502"/>
                  </a:lnTo>
                  <a:lnTo>
                    <a:pt x="2114" y="1492"/>
                  </a:lnTo>
                  <a:lnTo>
                    <a:pt x="2119" y="1492"/>
                  </a:lnTo>
                  <a:lnTo>
                    <a:pt x="2124" y="1487"/>
                  </a:lnTo>
                  <a:lnTo>
                    <a:pt x="2135" y="1481"/>
                  </a:lnTo>
                  <a:lnTo>
                    <a:pt x="2140" y="1476"/>
                  </a:lnTo>
                  <a:lnTo>
                    <a:pt x="2145" y="1471"/>
                  </a:lnTo>
                  <a:lnTo>
                    <a:pt x="2156" y="1460"/>
                  </a:lnTo>
                  <a:lnTo>
                    <a:pt x="2161" y="1455"/>
                  </a:lnTo>
                  <a:lnTo>
                    <a:pt x="2166" y="1450"/>
                  </a:lnTo>
                  <a:lnTo>
                    <a:pt x="2182" y="1434"/>
                  </a:lnTo>
                  <a:lnTo>
                    <a:pt x="2187" y="1423"/>
                  </a:lnTo>
                  <a:lnTo>
                    <a:pt x="2192" y="1418"/>
                  </a:lnTo>
                  <a:lnTo>
                    <a:pt x="2202" y="1408"/>
                  </a:lnTo>
                  <a:lnTo>
                    <a:pt x="2208" y="1397"/>
                  </a:lnTo>
                  <a:lnTo>
                    <a:pt x="2213" y="1392"/>
                  </a:lnTo>
                  <a:lnTo>
                    <a:pt x="2223" y="1381"/>
                  </a:lnTo>
                  <a:lnTo>
                    <a:pt x="2228" y="1371"/>
                  </a:lnTo>
                  <a:lnTo>
                    <a:pt x="2234" y="1365"/>
                  </a:lnTo>
                  <a:lnTo>
                    <a:pt x="2244" y="1350"/>
                  </a:lnTo>
                  <a:lnTo>
                    <a:pt x="2249" y="1339"/>
                  </a:lnTo>
                  <a:lnTo>
                    <a:pt x="2265" y="1318"/>
                  </a:lnTo>
                  <a:lnTo>
                    <a:pt x="2270" y="1307"/>
                  </a:lnTo>
                  <a:lnTo>
                    <a:pt x="2275" y="1297"/>
                  </a:lnTo>
                  <a:lnTo>
                    <a:pt x="2280" y="1286"/>
                  </a:lnTo>
                  <a:lnTo>
                    <a:pt x="2291" y="1276"/>
                  </a:lnTo>
                  <a:lnTo>
                    <a:pt x="2296" y="1249"/>
                  </a:lnTo>
                  <a:lnTo>
                    <a:pt x="2301" y="1197"/>
                  </a:lnTo>
                  <a:lnTo>
                    <a:pt x="2317" y="1012"/>
                  </a:lnTo>
                  <a:lnTo>
                    <a:pt x="2322" y="907"/>
                  </a:lnTo>
                  <a:lnTo>
                    <a:pt x="2327" y="791"/>
                  </a:lnTo>
                  <a:lnTo>
                    <a:pt x="2337" y="670"/>
                  </a:lnTo>
                  <a:lnTo>
                    <a:pt x="2343" y="612"/>
                  </a:lnTo>
                  <a:lnTo>
                    <a:pt x="2348" y="670"/>
                  </a:lnTo>
                  <a:lnTo>
                    <a:pt x="2353" y="796"/>
                  </a:lnTo>
                  <a:lnTo>
                    <a:pt x="2369" y="1017"/>
                  </a:lnTo>
                  <a:lnTo>
                    <a:pt x="2374" y="1112"/>
                  </a:lnTo>
                  <a:lnTo>
                    <a:pt x="2379" y="1202"/>
                  </a:lnTo>
                  <a:lnTo>
                    <a:pt x="2389" y="1255"/>
                  </a:lnTo>
                  <a:lnTo>
                    <a:pt x="2395" y="1276"/>
                  </a:lnTo>
                  <a:lnTo>
                    <a:pt x="2400" y="1292"/>
                  </a:lnTo>
                  <a:lnTo>
                    <a:pt x="2410" y="1302"/>
                  </a:lnTo>
                  <a:lnTo>
                    <a:pt x="2415" y="1313"/>
                  </a:lnTo>
                  <a:lnTo>
                    <a:pt x="2426" y="1334"/>
                  </a:lnTo>
                  <a:lnTo>
                    <a:pt x="2436" y="1344"/>
                  </a:lnTo>
                  <a:lnTo>
                    <a:pt x="2441" y="1355"/>
                  </a:lnTo>
                  <a:lnTo>
                    <a:pt x="2452" y="1371"/>
                  </a:lnTo>
                  <a:lnTo>
                    <a:pt x="2457" y="1376"/>
                  </a:lnTo>
                  <a:lnTo>
                    <a:pt x="2462" y="1386"/>
                  </a:lnTo>
                  <a:lnTo>
                    <a:pt x="2467" y="1397"/>
                  </a:lnTo>
                  <a:lnTo>
                    <a:pt x="2478" y="1402"/>
                  </a:lnTo>
                  <a:lnTo>
                    <a:pt x="2483" y="1413"/>
                  </a:lnTo>
                  <a:lnTo>
                    <a:pt x="2488" y="1423"/>
                  </a:lnTo>
                  <a:lnTo>
                    <a:pt x="2498" y="1429"/>
                  </a:lnTo>
                  <a:lnTo>
                    <a:pt x="2509" y="1444"/>
                  </a:lnTo>
                  <a:lnTo>
                    <a:pt x="2514" y="1450"/>
                  </a:lnTo>
                  <a:lnTo>
                    <a:pt x="2524" y="1455"/>
                  </a:lnTo>
                  <a:lnTo>
                    <a:pt x="2530" y="1466"/>
                  </a:lnTo>
                  <a:lnTo>
                    <a:pt x="2535" y="1471"/>
                  </a:lnTo>
                  <a:lnTo>
                    <a:pt x="2545" y="1476"/>
                  </a:lnTo>
                  <a:lnTo>
                    <a:pt x="2550" y="1481"/>
                  </a:lnTo>
                  <a:lnTo>
                    <a:pt x="2556" y="1487"/>
                  </a:lnTo>
                  <a:lnTo>
                    <a:pt x="2566" y="1492"/>
                  </a:lnTo>
                  <a:lnTo>
                    <a:pt x="2576" y="1502"/>
                  </a:lnTo>
                  <a:lnTo>
                    <a:pt x="2582" y="1502"/>
                  </a:lnTo>
                  <a:lnTo>
                    <a:pt x="2592" y="1508"/>
                  </a:lnTo>
                  <a:lnTo>
                    <a:pt x="2597" y="1513"/>
                  </a:lnTo>
                  <a:lnTo>
                    <a:pt x="2607" y="151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60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38"/>
                  </a:lnTo>
                  <a:lnTo>
                    <a:pt x="2613" y="712"/>
                  </a:lnTo>
                  <a:lnTo>
                    <a:pt x="2613" y="575"/>
                  </a:lnTo>
                  <a:lnTo>
                    <a:pt x="2613" y="580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59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60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4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75"/>
                  </a:lnTo>
                  <a:lnTo>
                    <a:pt x="2613" y="617"/>
                  </a:lnTo>
                  <a:lnTo>
                    <a:pt x="2613" y="675"/>
                  </a:lnTo>
                  <a:lnTo>
                    <a:pt x="2613" y="801"/>
                  </a:lnTo>
                  <a:lnTo>
                    <a:pt x="2613" y="1023"/>
                  </a:lnTo>
                  <a:lnTo>
                    <a:pt x="2613" y="1118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2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60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38"/>
                  </a:lnTo>
                  <a:lnTo>
                    <a:pt x="2613" y="712"/>
                  </a:lnTo>
                  <a:lnTo>
                    <a:pt x="2613" y="575"/>
                  </a:lnTo>
                  <a:lnTo>
                    <a:pt x="2613" y="580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012"/>
                  </a:lnTo>
                  <a:lnTo>
                    <a:pt x="2613" y="907"/>
                  </a:lnTo>
                  <a:lnTo>
                    <a:pt x="2613" y="791"/>
                  </a:lnTo>
                  <a:lnTo>
                    <a:pt x="2613" y="670"/>
                  </a:lnTo>
                  <a:lnTo>
                    <a:pt x="2613" y="612"/>
                  </a:lnTo>
                  <a:lnTo>
                    <a:pt x="2613" y="670"/>
                  </a:lnTo>
                  <a:lnTo>
                    <a:pt x="2613" y="796"/>
                  </a:lnTo>
                  <a:lnTo>
                    <a:pt x="2613" y="1017"/>
                  </a:lnTo>
                  <a:lnTo>
                    <a:pt x="2613" y="1112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44"/>
                  </a:lnTo>
                  <a:lnTo>
                    <a:pt x="2613" y="1165"/>
                  </a:lnTo>
                  <a:lnTo>
                    <a:pt x="2613" y="1070"/>
                  </a:lnTo>
                  <a:lnTo>
                    <a:pt x="2613" y="965"/>
                  </a:lnTo>
                  <a:lnTo>
                    <a:pt x="2613" y="849"/>
                  </a:lnTo>
                  <a:lnTo>
                    <a:pt x="2613" y="722"/>
                  </a:lnTo>
                  <a:lnTo>
                    <a:pt x="2613" y="585"/>
                  </a:lnTo>
                  <a:lnTo>
                    <a:pt x="2613" y="722"/>
                  </a:lnTo>
                  <a:lnTo>
                    <a:pt x="2613" y="854"/>
                  </a:lnTo>
                  <a:lnTo>
                    <a:pt x="2613" y="970"/>
                  </a:lnTo>
                  <a:lnTo>
                    <a:pt x="2613" y="1075"/>
                  </a:lnTo>
                  <a:lnTo>
                    <a:pt x="2613" y="1170"/>
                  </a:lnTo>
                  <a:lnTo>
                    <a:pt x="2613" y="1249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91"/>
                  </a:lnTo>
                  <a:lnTo>
                    <a:pt x="2613" y="1007"/>
                  </a:lnTo>
                  <a:lnTo>
                    <a:pt x="2613" y="896"/>
                  </a:lnTo>
                  <a:lnTo>
                    <a:pt x="2613" y="780"/>
                  </a:lnTo>
                  <a:lnTo>
                    <a:pt x="2613" y="654"/>
                  </a:lnTo>
                  <a:lnTo>
                    <a:pt x="2613" y="601"/>
                  </a:lnTo>
                  <a:lnTo>
                    <a:pt x="2613" y="654"/>
                  </a:lnTo>
                  <a:lnTo>
                    <a:pt x="2613" y="901"/>
                  </a:lnTo>
                  <a:lnTo>
                    <a:pt x="2613" y="1007"/>
                  </a:lnTo>
                  <a:lnTo>
                    <a:pt x="2613" y="1107"/>
                  </a:lnTo>
                  <a:lnTo>
                    <a:pt x="2613" y="1197"/>
                  </a:lnTo>
                  <a:lnTo>
                    <a:pt x="2613" y="1249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5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2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49"/>
                  </a:lnTo>
                  <a:lnTo>
                    <a:pt x="2613" y="1170"/>
                  </a:lnTo>
                  <a:lnTo>
                    <a:pt x="2613" y="1075"/>
                  </a:lnTo>
                  <a:lnTo>
                    <a:pt x="2613" y="975"/>
                  </a:lnTo>
                  <a:lnTo>
                    <a:pt x="2613" y="859"/>
                  </a:lnTo>
                  <a:lnTo>
                    <a:pt x="2613" y="738"/>
                  </a:lnTo>
                  <a:lnTo>
                    <a:pt x="2613" y="601"/>
                  </a:lnTo>
                  <a:lnTo>
                    <a:pt x="2613" y="606"/>
                  </a:lnTo>
                  <a:lnTo>
                    <a:pt x="2613" y="738"/>
                  </a:lnTo>
                  <a:lnTo>
                    <a:pt x="2613" y="865"/>
                  </a:lnTo>
                  <a:lnTo>
                    <a:pt x="2613" y="981"/>
                  </a:lnTo>
                  <a:lnTo>
                    <a:pt x="2613" y="1081"/>
                  </a:lnTo>
                  <a:lnTo>
                    <a:pt x="2613" y="1176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71"/>
                  </a:lnTo>
                  <a:lnTo>
                    <a:pt x="2613" y="1350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39"/>
                  </a:lnTo>
                  <a:lnTo>
                    <a:pt x="2613" y="1186"/>
                  </a:lnTo>
                  <a:lnTo>
                    <a:pt x="2613" y="996"/>
                  </a:lnTo>
                  <a:lnTo>
                    <a:pt x="2613" y="886"/>
                  </a:lnTo>
                  <a:lnTo>
                    <a:pt x="2613" y="764"/>
                  </a:lnTo>
                  <a:lnTo>
                    <a:pt x="2613" y="638"/>
                  </a:lnTo>
                  <a:lnTo>
                    <a:pt x="2613" y="580"/>
                  </a:lnTo>
                  <a:lnTo>
                    <a:pt x="2613" y="638"/>
                  </a:lnTo>
                  <a:lnTo>
                    <a:pt x="2613" y="886"/>
                  </a:lnTo>
                  <a:lnTo>
                    <a:pt x="2613" y="996"/>
                  </a:lnTo>
                  <a:lnTo>
                    <a:pt x="2613" y="1097"/>
                  </a:lnTo>
                  <a:lnTo>
                    <a:pt x="2613" y="1186"/>
                  </a:lnTo>
                  <a:lnTo>
                    <a:pt x="2613" y="1244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55"/>
                  </a:lnTo>
                  <a:lnTo>
                    <a:pt x="2613" y="1176"/>
                  </a:lnTo>
                  <a:lnTo>
                    <a:pt x="2613" y="1086"/>
                  </a:lnTo>
                  <a:lnTo>
                    <a:pt x="2613" y="986"/>
                  </a:lnTo>
                  <a:lnTo>
                    <a:pt x="2613" y="875"/>
                  </a:lnTo>
                  <a:lnTo>
                    <a:pt x="2613" y="754"/>
                  </a:lnTo>
                  <a:lnTo>
                    <a:pt x="2613" y="622"/>
                  </a:lnTo>
                  <a:lnTo>
                    <a:pt x="2613" y="627"/>
                  </a:lnTo>
                  <a:lnTo>
                    <a:pt x="2613" y="759"/>
                  </a:lnTo>
                  <a:lnTo>
                    <a:pt x="2613" y="880"/>
                  </a:lnTo>
                  <a:lnTo>
                    <a:pt x="2613" y="991"/>
                  </a:lnTo>
                  <a:lnTo>
                    <a:pt x="2613" y="1091"/>
                  </a:lnTo>
                  <a:lnTo>
                    <a:pt x="2613" y="1186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44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28"/>
                  </a:lnTo>
                  <a:lnTo>
                    <a:pt x="2613" y="1176"/>
                  </a:lnTo>
                  <a:lnTo>
                    <a:pt x="2613" y="981"/>
                  </a:lnTo>
                  <a:lnTo>
                    <a:pt x="2613" y="870"/>
                  </a:lnTo>
                  <a:lnTo>
                    <a:pt x="2613" y="749"/>
                  </a:lnTo>
                  <a:lnTo>
                    <a:pt x="2613" y="617"/>
                  </a:lnTo>
                  <a:lnTo>
                    <a:pt x="2613" y="554"/>
                  </a:lnTo>
                  <a:lnTo>
                    <a:pt x="2613" y="617"/>
                  </a:lnTo>
                  <a:lnTo>
                    <a:pt x="2613" y="870"/>
                  </a:lnTo>
                  <a:lnTo>
                    <a:pt x="2613" y="986"/>
                  </a:lnTo>
                  <a:lnTo>
                    <a:pt x="2613" y="1086"/>
                  </a:lnTo>
                  <a:lnTo>
                    <a:pt x="2613" y="1181"/>
                  </a:lnTo>
                  <a:lnTo>
                    <a:pt x="2613" y="1234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81"/>
                  </a:lnTo>
                  <a:lnTo>
                    <a:pt x="2613" y="1265"/>
                  </a:lnTo>
                  <a:lnTo>
                    <a:pt x="2613" y="1186"/>
                  </a:lnTo>
                  <a:lnTo>
                    <a:pt x="2613" y="1097"/>
                  </a:lnTo>
                  <a:lnTo>
                    <a:pt x="2613" y="996"/>
                  </a:lnTo>
                  <a:lnTo>
                    <a:pt x="2613" y="891"/>
                  </a:lnTo>
                  <a:lnTo>
                    <a:pt x="2613" y="770"/>
                  </a:lnTo>
                  <a:lnTo>
                    <a:pt x="2613" y="643"/>
                  </a:lnTo>
                  <a:lnTo>
                    <a:pt x="2613" y="648"/>
                  </a:lnTo>
                  <a:lnTo>
                    <a:pt x="2613" y="775"/>
                  </a:lnTo>
                  <a:lnTo>
                    <a:pt x="2613" y="896"/>
                  </a:lnTo>
                  <a:lnTo>
                    <a:pt x="2613" y="1002"/>
                  </a:lnTo>
                  <a:lnTo>
                    <a:pt x="2613" y="1102"/>
                  </a:lnTo>
                  <a:lnTo>
                    <a:pt x="2613" y="1191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39"/>
                  </a:lnTo>
                  <a:lnTo>
                    <a:pt x="2613" y="1334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23"/>
                  </a:lnTo>
                  <a:lnTo>
                    <a:pt x="2613" y="1165"/>
                  </a:lnTo>
                  <a:lnTo>
                    <a:pt x="2613" y="970"/>
                  </a:lnTo>
                  <a:lnTo>
                    <a:pt x="2613" y="854"/>
                  </a:lnTo>
                  <a:lnTo>
                    <a:pt x="2613" y="727"/>
                  </a:lnTo>
                  <a:lnTo>
                    <a:pt x="2613" y="596"/>
                  </a:lnTo>
                  <a:lnTo>
                    <a:pt x="2613" y="538"/>
                  </a:lnTo>
                  <a:lnTo>
                    <a:pt x="2613" y="596"/>
                  </a:lnTo>
                  <a:lnTo>
                    <a:pt x="2613" y="859"/>
                  </a:lnTo>
                  <a:lnTo>
                    <a:pt x="2613" y="975"/>
                  </a:lnTo>
                  <a:lnTo>
                    <a:pt x="2613" y="1075"/>
                  </a:lnTo>
                  <a:lnTo>
                    <a:pt x="2613" y="1170"/>
                  </a:lnTo>
                  <a:lnTo>
                    <a:pt x="2613" y="1228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86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191"/>
                  </a:lnTo>
                  <a:lnTo>
                    <a:pt x="2613" y="1107"/>
                  </a:lnTo>
                  <a:lnTo>
                    <a:pt x="2613" y="1007"/>
                  </a:lnTo>
                  <a:lnTo>
                    <a:pt x="2613" y="901"/>
                  </a:lnTo>
                  <a:lnTo>
                    <a:pt x="2613" y="785"/>
                  </a:lnTo>
                  <a:lnTo>
                    <a:pt x="2613" y="664"/>
                  </a:lnTo>
                  <a:lnTo>
                    <a:pt x="2613" y="791"/>
                  </a:lnTo>
                  <a:lnTo>
                    <a:pt x="2613" y="907"/>
                  </a:lnTo>
                  <a:lnTo>
                    <a:pt x="2613" y="1012"/>
                  </a:lnTo>
                  <a:lnTo>
                    <a:pt x="2613" y="1112"/>
                  </a:lnTo>
                  <a:lnTo>
                    <a:pt x="2613" y="1197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4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959"/>
                  </a:lnTo>
                  <a:lnTo>
                    <a:pt x="2613" y="843"/>
                  </a:lnTo>
                  <a:lnTo>
                    <a:pt x="2613" y="717"/>
                  </a:lnTo>
                  <a:lnTo>
                    <a:pt x="2613" y="580"/>
                  </a:lnTo>
                  <a:lnTo>
                    <a:pt x="2613" y="522"/>
                  </a:lnTo>
                  <a:lnTo>
                    <a:pt x="2613" y="580"/>
                  </a:lnTo>
                  <a:lnTo>
                    <a:pt x="2613" y="849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12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70"/>
                  </a:lnTo>
                  <a:lnTo>
                    <a:pt x="2613" y="675"/>
                  </a:lnTo>
                  <a:lnTo>
                    <a:pt x="2613" y="796"/>
                  </a:lnTo>
                  <a:lnTo>
                    <a:pt x="2613" y="912"/>
                  </a:lnTo>
                  <a:lnTo>
                    <a:pt x="2613" y="1017"/>
                  </a:lnTo>
                  <a:lnTo>
                    <a:pt x="2613" y="1118"/>
                  </a:lnTo>
                  <a:lnTo>
                    <a:pt x="2613" y="1202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4"/>
                  </a:lnTo>
                  <a:lnTo>
                    <a:pt x="2613" y="1329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44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954"/>
                  </a:lnTo>
                  <a:lnTo>
                    <a:pt x="2613" y="838"/>
                  </a:lnTo>
                  <a:lnTo>
                    <a:pt x="2613" y="712"/>
                  </a:lnTo>
                  <a:lnTo>
                    <a:pt x="2613" y="575"/>
                  </a:lnTo>
                  <a:lnTo>
                    <a:pt x="2613" y="517"/>
                  </a:lnTo>
                  <a:lnTo>
                    <a:pt x="2613" y="575"/>
                  </a:lnTo>
                  <a:lnTo>
                    <a:pt x="2613" y="843"/>
                  </a:lnTo>
                  <a:lnTo>
                    <a:pt x="2613" y="959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12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75"/>
                  </a:lnTo>
                  <a:lnTo>
                    <a:pt x="2613" y="801"/>
                  </a:lnTo>
                  <a:lnTo>
                    <a:pt x="2613" y="912"/>
                  </a:lnTo>
                  <a:lnTo>
                    <a:pt x="2613" y="1023"/>
                  </a:lnTo>
                  <a:lnTo>
                    <a:pt x="2613" y="1118"/>
                  </a:lnTo>
                  <a:lnTo>
                    <a:pt x="2613" y="1202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4"/>
                  </a:lnTo>
                  <a:lnTo>
                    <a:pt x="2613" y="1329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959"/>
                  </a:lnTo>
                  <a:lnTo>
                    <a:pt x="2613" y="843"/>
                  </a:lnTo>
                  <a:lnTo>
                    <a:pt x="2613" y="717"/>
                  </a:lnTo>
                  <a:lnTo>
                    <a:pt x="2613" y="580"/>
                  </a:lnTo>
                  <a:lnTo>
                    <a:pt x="2613" y="517"/>
                  </a:lnTo>
                  <a:lnTo>
                    <a:pt x="2613" y="580"/>
                  </a:lnTo>
                  <a:lnTo>
                    <a:pt x="2613" y="849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07"/>
                  </a:lnTo>
                  <a:lnTo>
                    <a:pt x="2613" y="1012"/>
                  </a:lnTo>
                  <a:lnTo>
                    <a:pt x="2613" y="907"/>
                  </a:lnTo>
                  <a:lnTo>
                    <a:pt x="2613" y="791"/>
                  </a:lnTo>
                  <a:lnTo>
                    <a:pt x="2613" y="664"/>
                  </a:lnTo>
                  <a:lnTo>
                    <a:pt x="2613" y="791"/>
                  </a:lnTo>
                  <a:lnTo>
                    <a:pt x="2613" y="907"/>
                  </a:lnTo>
                  <a:lnTo>
                    <a:pt x="2613" y="1017"/>
                  </a:lnTo>
                  <a:lnTo>
                    <a:pt x="2613" y="1112"/>
                  </a:lnTo>
                  <a:lnTo>
                    <a:pt x="2613" y="1202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4"/>
                  </a:lnTo>
                  <a:lnTo>
                    <a:pt x="2613" y="1313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49"/>
                  </a:lnTo>
                  <a:lnTo>
                    <a:pt x="2613" y="1223"/>
                  </a:lnTo>
                  <a:lnTo>
                    <a:pt x="2613" y="1070"/>
                  </a:lnTo>
                  <a:lnTo>
                    <a:pt x="2613" y="965"/>
                  </a:lnTo>
                  <a:lnTo>
                    <a:pt x="2613" y="854"/>
                  </a:lnTo>
                  <a:lnTo>
                    <a:pt x="2613" y="727"/>
                  </a:lnTo>
                  <a:lnTo>
                    <a:pt x="2613" y="590"/>
                  </a:lnTo>
                  <a:lnTo>
                    <a:pt x="2613" y="532"/>
                  </a:lnTo>
                  <a:lnTo>
                    <a:pt x="2613" y="590"/>
                  </a:lnTo>
                  <a:lnTo>
                    <a:pt x="2613" y="854"/>
                  </a:lnTo>
                  <a:lnTo>
                    <a:pt x="2613" y="970"/>
                  </a:lnTo>
                  <a:lnTo>
                    <a:pt x="2613" y="1075"/>
                  </a:lnTo>
                  <a:lnTo>
                    <a:pt x="2613" y="1170"/>
                  </a:lnTo>
                  <a:lnTo>
                    <a:pt x="2613" y="1228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86"/>
                  </a:lnTo>
                  <a:lnTo>
                    <a:pt x="2613" y="1102"/>
                  </a:lnTo>
                  <a:lnTo>
                    <a:pt x="2613" y="1002"/>
                  </a:lnTo>
                  <a:lnTo>
                    <a:pt x="2613" y="896"/>
                  </a:lnTo>
                  <a:lnTo>
                    <a:pt x="2613" y="775"/>
                  </a:lnTo>
                  <a:lnTo>
                    <a:pt x="2613" y="648"/>
                  </a:lnTo>
                  <a:lnTo>
                    <a:pt x="2613" y="780"/>
                  </a:lnTo>
                  <a:lnTo>
                    <a:pt x="2613" y="896"/>
                  </a:lnTo>
                  <a:lnTo>
                    <a:pt x="2613" y="1007"/>
                  </a:lnTo>
                  <a:lnTo>
                    <a:pt x="2613" y="1102"/>
                  </a:lnTo>
                  <a:lnTo>
                    <a:pt x="2613" y="1191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0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39"/>
                  </a:lnTo>
                  <a:lnTo>
                    <a:pt x="2613" y="1334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55"/>
                  </a:lnTo>
                  <a:lnTo>
                    <a:pt x="2613" y="1228"/>
                  </a:lnTo>
                  <a:lnTo>
                    <a:pt x="2613" y="1081"/>
                  </a:lnTo>
                  <a:lnTo>
                    <a:pt x="2613" y="975"/>
                  </a:lnTo>
                  <a:lnTo>
                    <a:pt x="2613" y="865"/>
                  </a:lnTo>
                  <a:lnTo>
                    <a:pt x="2613" y="743"/>
                  </a:lnTo>
                  <a:lnTo>
                    <a:pt x="2613" y="612"/>
                  </a:lnTo>
                  <a:lnTo>
                    <a:pt x="2613" y="554"/>
                  </a:lnTo>
                  <a:lnTo>
                    <a:pt x="2613" y="612"/>
                  </a:lnTo>
                  <a:lnTo>
                    <a:pt x="2613" y="870"/>
                  </a:lnTo>
                  <a:lnTo>
                    <a:pt x="2613" y="981"/>
                  </a:lnTo>
                  <a:lnTo>
                    <a:pt x="2613" y="1086"/>
                  </a:lnTo>
                  <a:lnTo>
                    <a:pt x="2613" y="1181"/>
                  </a:lnTo>
                  <a:lnTo>
                    <a:pt x="2613" y="1234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13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97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34"/>
                  </a:lnTo>
                  <a:lnTo>
                    <a:pt x="2613" y="1181"/>
                  </a:lnTo>
                  <a:lnTo>
                    <a:pt x="2613" y="1091"/>
                  </a:lnTo>
                  <a:lnTo>
                    <a:pt x="2613" y="991"/>
                  </a:lnTo>
                  <a:lnTo>
                    <a:pt x="2613" y="880"/>
                  </a:lnTo>
                  <a:lnTo>
                    <a:pt x="2613" y="759"/>
                  </a:lnTo>
                  <a:lnTo>
                    <a:pt x="2613" y="627"/>
                  </a:lnTo>
                  <a:lnTo>
                    <a:pt x="2613" y="759"/>
                  </a:lnTo>
                  <a:lnTo>
                    <a:pt x="2613" y="880"/>
                  </a:lnTo>
                  <a:lnTo>
                    <a:pt x="2613" y="991"/>
                  </a:lnTo>
                  <a:lnTo>
                    <a:pt x="2613" y="1091"/>
                  </a:lnTo>
                  <a:lnTo>
                    <a:pt x="2613" y="1186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5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44"/>
                  </a:lnTo>
                  <a:lnTo>
                    <a:pt x="2613" y="133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34"/>
                  </a:lnTo>
                  <a:lnTo>
                    <a:pt x="2613" y="1091"/>
                  </a:lnTo>
                  <a:lnTo>
                    <a:pt x="2613" y="991"/>
                  </a:lnTo>
                  <a:lnTo>
                    <a:pt x="2613" y="880"/>
                  </a:lnTo>
                  <a:lnTo>
                    <a:pt x="2613" y="759"/>
                  </a:lnTo>
                  <a:lnTo>
                    <a:pt x="2613" y="633"/>
                  </a:lnTo>
                  <a:lnTo>
                    <a:pt x="2613" y="575"/>
                  </a:lnTo>
                  <a:lnTo>
                    <a:pt x="2613" y="633"/>
                  </a:lnTo>
                  <a:lnTo>
                    <a:pt x="2613" y="886"/>
                  </a:lnTo>
                  <a:lnTo>
                    <a:pt x="2613" y="996"/>
                  </a:lnTo>
                  <a:lnTo>
                    <a:pt x="2613" y="1097"/>
                  </a:lnTo>
                  <a:lnTo>
                    <a:pt x="2613" y="1186"/>
                  </a:lnTo>
                  <a:lnTo>
                    <a:pt x="2613" y="1244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2"/>
                  </a:lnTo>
                  <a:lnTo>
                    <a:pt x="2613" y="1271"/>
                  </a:lnTo>
                  <a:lnTo>
                    <a:pt x="2613" y="1255"/>
                  </a:lnTo>
                  <a:lnTo>
                    <a:pt x="2613" y="1228"/>
                  </a:lnTo>
                  <a:lnTo>
                    <a:pt x="2613" y="1170"/>
                  </a:lnTo>
                  <a:lnTo>
                    <a:pt x="2613" y="1081"/>
                  </a:lnTo>
                  <a:lnTo>
                    <a:pt x="2613" y="975"/>
                  </a:lnTo>
                  <a:lnTo>
                    <a:pt x="2613" y="865"/>
                  </a:lnTo>
                  <a:lnTo>
                    <a:pt x="2613" y="738"/>
                  </a:lnTo>
                  <a:lnTo>
                    <a:pt x="2613" y="606"/>
                  </a:lnTo>
                  <a:lnTo>
                    <a:pt x="2613" y="743"/>
                  </a:lnTo>
                  <a:lnTo>
                    <a:pt x="2613" y="865"/>
                  </a:lnTo>
                  <a:lnTo>
                    <a:pt x="2613" y="981"/>
                  </a:lnTo>
                  <a:lnTo>
                    <a:pt x="2613" y="1081"/>
                  </a:lnTo>
                  <a:lnTo>
                    <a:pt x="2613" y="1176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71"/>
                  </a:lnTo>
                  <a:lnTo>
                    <a:pt x="2613" y="1350"/>
                  </a:lnTo>
                  <a:lnTo>
                    <a:pt x="2613" y="134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02"/>
                  </a:lnTo>
                  <a:lnTo>
                    <a:pt x="2613" y="1002"/>
                  </a:lnTo>
                  <a:lnTo>
                    <a:pt x="2613" y="896"/>
                  </a:lnTo>
                  <a:lnTo>
                    <a:pt x="2613" y="780"/>
                  </a:lnTo>
                  <a:lnTo>
                    <a:pt x="2613" y="654"/>
                  </a:lnTo>
                  <a:lnTo>
                    <a:pt x="2613" y="596"/>
                  </a:lnTo>
                  <a:lnTo>
                    <a:pt x="2613" y="654"/>
                  </a:lnTo>
                  <a:lnTo>
                    <a:pt x="2613" y="901"/>
                  </a:lnTo>
                  <a:lnTo>
                    <a:pt x="2613" y="1007"/>
                  </a:lnTo>
                  <a:lnTo>
                    <a:pt x="2613" y="1107"/>
                  </a:lnTo>
                  <a:lnTo>
                    <a:pt x="2613" y="1197"/>
                  </a:lnTo>
                  <a:lnTo>
                    <a:pt x="2613" y="1249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76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86"/>
                  </a:lnTo>
                  <a:lnTo>
                    <a:pt x="2613" y="1265"/>
                  </a:lnTo>
                  <a:lnTo>
                    <a:pt x="2613" y="1249"/>
                  </a:lnTo>
                  <a:lnTo>
                    <a:pt x="2613" y="1223"/>
                  </a:lnTo>
                  <a:lnTo>
                    <a:pt x="2613" y="1165"/>
                  </a:lnTo>
                  <a:lnTo>
                    <a:pt x="2613" y="1070"/>
                  </a:lnTo>
                  <a:lnTo>
                    <a:pt x="2613" y="965"/>
                  </a:lnTo>
                  <a:lnTo>
                    <a:pt x="2613" y="849"/>
                  </a:lnTo>
                  <a:lnTo>
                    <a:pt x="2613" y="722"/>
                  </a:lnTo>
                  <a:lnTo>
                    <a:pt x="2613" y="527"/>
                  </a:lnTo>
                  <a:lnTo>
                    <a:pt x="2613" y="590"/>
                  </a:lnTo>
                  <a:lnTo>
                    <a:pt x="2613" y="727"/>
                  </a:lnTo>
                  <a:lnTo>
                    <a:pt x="2613" y="854"/>
                  </a:lnTo>
                  <a:lnTo>
                    <a:pt x="2613" y="970"/>
                  </a:lnTo>
                  <a:lnTo>
                    <a:pt x="2613" y="1075"/>
                  </a:lnTo>
                  <a:lnTo>
                    <a:pt x="2613" y="1170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07"/>
                  </a:lnTo>
                  <a:lnTo>
                    <a:pt x="2613" y="1012"/>
                  </a:lnTo>
                  <a:lnTo>
                    <a:pt x="2613" y="907"/>
                  </a:lnTo>
                  <a:lnTo>
                    <a:pt x="2613" y="791"/>
                  </a:lnTo>
                  <a:lnTo>
                    <a:pt x="2613" y="664"/>
                  </a:lnTo>
                  <a:lnTo>
                    <a:pt x="2613" y="612"/>
                  </a:lnTo>
                  <a:lnTo>
                    <a:pt x="2613" y="670"/>
                  </a:lnTo>
                  <a:lnTo>
                    <a:pt x="2613" y="912"/>
                  </a:lnTo>
                  <a:lnTo>
                    <a:pt x="2613" y="1017"/>
                  </a:lnTo>
                  <a:lnTo>
                    <a:pt x="2613" y="1112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7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43"/>
                  </a:lnTo>
                  <a:lnTo>
                    <a:pt x="2613" y="717"/>
                  </a:lnTo>
                  <a:lnTo>
                    <a:pt x="2613" y="517"/>
                  </a:lnTo>
                  <a:lnTo>
                    <a:pt x="2613" y="580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12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75"/>
                  </a:lnTo>
                  <a:lnTo>
                    <a:pt x="2613" y="617"/>
                  </a:lnTo>
                  <a:lnTo>
                    <a:pt x="2613" y="801"/>
                  </a:lnTo>
                  <a:lnTo>
                    <a:pt x="2613" y="917"/>
                  </a:lnTo>
                  <a:lnTo>
                    <a:pt x="2613" y="1023"/>
                  </a:lnTo>
                  <a:lnTo>
                    <a:pt x="2613" y="1118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1"/>
                  </a:lnTo>
                  <a:lnTo>
                    <a:pt x="2613" y="1260"/>
                  </a:lnTo>
                  <a:lnTo>
                    <a:pt x="2613" y="1244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1065"/>
                  </a:lnTo>
                  <a:lnTo>
                    <a:pt x="2613" y="954"/>
                  </a:lnTo>
                  <a:lnTo>
                    <a:pt x="2613" y="838"/>
                  </a:lnTo>
                  <a:lnTo>
                    <a:pt x="2613" y="712"/>
                  </a:lnTo>
                  <a:lnTo>
                    <a:pt x="2613" y="517"/>
                  </a:lnTo>
                  <a:lnTo>
                    <a:pt x="2613" y="575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59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12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70"/>
                  </a:lnTo>
                  <a:lnTo>
                    <a:pt x="2613" y="617"/>
                  </a:lnTo>
                  <a:lnTo>
                    <a:pt x="2613" y="796"/>
                  </a:lnTo>
                  <a:lnTo>
                    <a:pt x="2613" y="912"/>
                  </a:lnTo>
                  <a:lnTo>
                    <a:pt x="2613" y="1017"/>
                  </a:lnTo>
                  <a:lnTo>
                    <a:pt x="2613" y="1118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160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43"/>
                  </a:lnTo>
                  <a:lnTo>
                    <a:pt x="2613" y="717"/>
                  </a:lnTo>
                  <a:lnTo>
                    <a:pt x="2613" y="522"/>
                  </a:lnTo>
                  <a:lnTo>
                    <a:pt x="2613" y="585"/>
                  </a:lnTo>
                  <a:lnTo>
                    <a:pt x="2613" y="722"/>
                  </a:lnTo>
                  <a:lnTo>
                    <a:pt x="2613" y="849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70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55"/>
                  </a:lnTo>
                  <a:lnTo>
                    <a:pt x="2613" y="1350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07"/>
                  </a:lnTo>
                  <a:lnTo>
                    <a:pt x="2613" y="1007"/>
                  </a:lnTo>
                  <a:lnTo>
                    <a:pt x="2613" y="901"/>
                  </a:lnTo>
                  <a:lnTo>
                    <a:pt x="2613" y="785"/>
                  </a:lnTo>
                  <a:lnTo>
                    <a:pt x="2613" y="659"/>
                  </a:lnTo>
                  <a:lnTo>
                    <a:pt x="2613" y="606"/>
                  </a:lnTo>
                  <a:lnTo>
                    <a:pt x="2613" y="785"/>
                  </a:lnTo>
                  <a:lnTo>
                    <a:pt x="2613" y="907"/>
                  </a:lnTo>
                  <a:lnTo>
                    <a:pt x="2613" y="1012"/>
                  </a:lnTo>
                  <a:lnTo>
                    <a:pt x="2613" y="1107"/>
                  </a:lnTo>
                  <a:lnTo>
                    <a:pt x="2613" y="1197"/>
                  </a:lnTo>
                  <a:lnTo>
                    <a:pt x="2613" y="1249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302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97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86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23"/>
                  </a:lnTo>
                  <a:lnTo>
                    <a:pt x="2613" y="1165"/>
                  </a:lnTo>
                  <a:lnTo>
                    <a:pt x="2613" y="1075"/>
                  </a:lnTo>
                  <a:lnTo>
                    <a:pt x="2613" y="970"/>
                  </a:lnTo>
                  <a:lnTo>
                    <a:pt x="2613" y="854"/>
                  </a:lnTo>
                  <a:lnTo>
                    <a:pt x="2613" y="733"/>
                  </a:lnTo>
                  <a:lnTo>
                    <a:pt x="2613" y="538"/>
                  </a:lnTo>
                  <a:lnTo>
                    <a:pt x="2613" y="601"/>
                  </a:lnTo>
                  <a:lnTo>
                    <a:pt x="2613" y="733"/>
                  </a:lnTo>
                  <a:lnTo>
                    <a:pt x="2613" y="859"/>
                  </a:lnTo>
                  <a:lnTo>
                    <a:pt x="2613" y="975"/>
                  </a:lnTo>
                  <a:lnTo>
                    <a:pt x="2613" y="1081"/>
                  </a:lnTo>
                  <a:lnTo>
                    <a:pt x="2613" y="1176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76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8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4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65"/>
                  </a:lnTo>
                  <a:lnTo>
                    <a:pt x="2613" y="1239"/>
                  </a:lnTo>
                  <a:lnTo>
                    <a:pt x="2613" y="1097"/>
                  </a:lnTo>
                  <a:lnTo>
                    <a:pt x="2613" y="996"/>
                  </a:lnTo>
                  <a:lnTo>
                    <a:pt x="2613" y="886"/>
                  </a:lnTo>
                  <a:lnTo>
                    <a:pt x="2613" y="770"/>
                  </a:lnTo>
                  <a:lnTo>
                    <a:pt x="2613" y="643"/>
                  </a:lnTo>
                  <a:lnTo>
                    <a:pt x="2613" y="585"/>
                  </a:lnTo>
                  <a:lnTo>
                    <a:pt x="2613" y="770"/>
                  </a:lnTo>
                  <a:lnTo>
                    <a:pt x="2613" y="891"/>
                  </a:lnTo>
                  <a:lnTo>
                    <a:pt x="2613" y="1002"/>
                  </a:lnTo>
                  <a:lnTo>
                    <a:pt x="2613" y="1102"/>
                  </a:lnTo>
                  <a:lnTo>
                    <a:pt x="2613" y="1191"/>
                  </a:lnTo>
                  <a:lnTo>
                    <a:pt x="2613" y="1244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2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28"/>
                  </a:lnTo>
                  <a:lnTo>
                    <a:pt x="2613" y="1176"/>
                  </a:lnTo>
                  <a:lnTo>
                    <a:pt x="2613" y="1086"/>
                  </a:lnTo>
                  <a:lnTo>
                    <a:pt x="2613" y="981"/>
                  </a:lnTo>
                  <a:lnTo>
                    <a:pt x="2613" y="870"/>
                  </a:lnTo>
                  <a:lnTo>
                    <a:pt x="2613" y="749"/>
                  </a:lnTo>
                  <a:lnTo>
                    <a:pt x="2613" y="559"/>
                  </a:lnTo>
                  <a:lnTo>
                    <a:pt x="2613" y="622"/>
                  </a:lnTo>
                  <a:lnTo>
                    <a:pt x="2613" y="754"/>
                  </a:lnTo>
                  <a:lnTo>
                    <a:pt x="2613" y="875"/>
                  </a:lnTo>
                  <a:lnTo>
                    <a:pt x="2613" y="986"/>
                  </a:lnTo>
                  <a:lnTo>
                    <a:pt x="2613" y="1091"/>
                  </a:lnTo>
                  <a:lnTo>
                    <a:pt x="2613" y="1239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34"/>
                  </a:lnTo>
                  <a:lnTo>
                    <a:pt x="2613" y="1086"/>
                  </a:lnTo>
                  <a:lnTo>
                    <a:pt x="2613" y="986"/>
                  </a:lnTo>
                  <a:lnTo>
                    <a:pt x="2613" y="875"/>
                  </a:lnTo>
                  <a:lnTo>
                    <a:pt x="2613" y="754"/>
                  </a:lnTo>
                  <a:lnTo>
                    <a:pt x="2613" y="622"/>
                  </a:lnTo>
                  <a:lnTo>
                    <a:pt x="2613" y="564"/>
                  </a:lnTo>
                  <a:lnTo>
                    <a:pt x="2613" y="754"/>
                  </a:lnTo>
                  <a:lnTo>
                    <a:pt x="2613" y="875"/>
                  </a:lnTo>
                  <a:lnTo>
                    <a:pt x="2613" y="986"/>
                  </a:lnTo>
                  <a:lnTo>
                    <a:pt x="2613" y="1091"/>
                  </a:lnTo>
                  <a:lnTo>
                    <a:pt x="2613" y="1181"/>
                  </a:lnTo>
                  <a:lnTo>
                    <a:pt x="2613" y="1239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40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39"/>
                  </a:lnTo>
                  <a:lnTo>
                    <a:pt x="2613" y="1186"/>
                  </a:lnTo>
                  <a:lnTo>
                    <a:pt x="2613" y="1097"/>
                  </a:lnTo>
                  <a:lnTo>
                    <a:pt x="2613" y="996"/>
                  </a:lnTo>
                  <a:lnTo>
                    <a:pt x="2613" y="886"/>
                  </a:lnTo>
                  <a:lnTo>
                    <a:pt x="2613" y="770"/>
                  </a:lnTo>
                  <a:lnTo>
                    <a:pt x="2613" y="585"/>
                  </a:lnTo>
                  <a:lnTo>
                    <a:pt x="2613" y="643"/>
                  </a:lnTo>
                  <a:lnTo>
                    <a:pt x="2613" y="770"/>
                  </a:lnTo>
                  <a:lnTo>
                    <a:pt x="2613" y="891"/>
                  </a:lnTo>
                  <a:lnTo>
                    <a:pt x="2613" y="1002"/>
                  </a:lnTo>
                  <a:lnTo>
                    <a:pt x="2613" y="1102"/>
                  </a:lnTo>
                  <a:lnTo>
                    <a:pt x="2613" y="1244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13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23"/>
                  </a:lnTo>
                  <a:lnTo>
                    <a:pt x="2613" y="1075"/>
                  </a:lnTo>
                  <a:lnTo>
                    <a:pt x="2613" y="970"/>
                  </a:lnTo>
                  <a:lnTo>
                    <a:pt x="2613" y="859"/>
                  </a:lnTo>
                  <a:lnTo>
                    <a:pt x="2613" y="733"/>
                  </a:lnTo>
                  <a:lnTo>
                    <a:pt x="2613" y="601"/>
                  </a:lnTo>
                  <a:lnTo>
                    <a:pt x="2613" y="538"/>
                  </a:lnTo>
                  <a:lnTo>
                    <a:pt x="2613" y="738"/>
                  </a:lnTo>
                  <a:lnTo>
                    <a:pt x="2613" y="859"/>
                  </a:lnTo>
                  <a:lnTo>
                    <a:pt x="2613" y="975"/>
                  </a:lnTo>
                  <a:lnTo>
                    <a:pt x="2613" y="1081"/>
                  </a:lnTo>
                  <a:lnTo>
                    <a:pt x="2613" y="1176"/>
                  </a:lnTo>
                  <a:lnTo>
                    <a:pt x="2613" y="1228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86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29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91"/>
                  </a:lnTo>
                  <a:lnTo>
                    <a:pt x="2613" y="1102"/>
                  </a:lnTo>
                  <a:lnTo>
                    <a:pt x="2613" y="1007"/>
                  </a:lnTo>
                  <a:lnTo>
                    <a:pt x="2613" y="901"/>
                  </a:lnTo>
                  <a:lnTo>
                    <a:pt x="2613" y="785"/>
                  </a:lnTo>
                  <a:lnTo>
                    <a:pt x="2613" y="601"/>
                  </a:lnTo>
                  <a:lnTo>
                    <a:pt x="2613" y="659"/>
                  </a:lnTo>
                  <a:lnTo>
                    <a:pt x="2613" y="785"/>
                  </a:lnTo>
                  <a:lnTo>
                    <a:pt x="2613" y="901"/>
                  </a:lnTo>
                  <a:lnTo>
                    <a:pt x="2613" y="1012"/>
                  </a:lnTo>
                  <a:lnTo>
                    <a:pt x="2613" y="1107"/>
                  </a:lnTo>
                  <a:lnTo>
                    <a:pt x="2613" y="1249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34"/>
                  </a:lnTo>
                  <a:lnTo>
                    <a:pt x="2613" y="1313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49"/>
                  </a:lnTo>
                  <a:lnTo>
                    <a:pt x="2613" y="722"/>
                  </a:lnTo>
                  <a:lnTo>
                    <a:pt x="2613" y="585"/>
                  </a:lnTo>
                  <a:lnTo>
                    <a:pt x="2613" y="522"/>
                  </a:lnTo>
                  <a:lnTo>
                    <a:pt x="2613" y="722"/>
                  </a:lnTo>
                  <a:lnTo>
                    <a:pt x="2613" y="849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12"/>
                  </a:lnTo>
                  <a:lnTo>
                    <a:pt x="2613" y="1012"/>
                  </a:lnTo>
                  <a:lnTo>
                    <a:pt x="2613" y="907"/>
                  </a:lnTo>
                  <a:lnTo>
                    <a:pt x="2613" y="796"/>
                  </a:lnTo>
                  <a:lnTo>
                    <a:pt x="2613" y="617"/>
                  </a:lnTo>
                  <a:lnTo>
                    <a:pt x="2613" y="670"/>
                  </a:lnTo>
                  <a:lnTo>
                    <a:pt x="2613" y="796"/>
                  </a:lnTo>
                  <a:lnTo>
                    <a:pt x="2613" y="912"/>
                  </a:lnTo>
                  <a:lnTo>
                    <a:pt x="2613" y="1017"/>
                  </a:lnTo>
                  <a:lnTo>
                    <a:pt x="2613" y="1118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9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44"/>
                  </a:lnTo>
                  <a:lnTo>
                    <a:pt x="2613" y="1218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38"/>
                  </a:lnTo>
                  <a:lnTo>
                    <a:pt x="2613" y="712"/>
                  </a:lnTo>
                  <a:lnTo>
                    <a:pt x="2613" y="575"/>
                  </a:lnTo>
                  <a:lnTo>
                    <a:pt x="2613" y="517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59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49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1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02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12"/>
                  </a:lnTo>
                  <a:lnTo>
                    <a:pt x="2613" y="1017"/>
                  </a:lnTo>
                  <a:lnTo>
                    <a:pt x="2613" y="912"/>
                  </a:lnTo>
                  <a:lnTo>
                    <a:pt x="2613" y="796"/>
                  </a:lnTo>
                  <a:lnTo>
                    <a:pt x="2613" y="617"/>
                  </a:lnTo>
                  <a:lnTo>
                    <a:pt x="2613" y="675"/>
                  </a:lnTo>
                  <a:lnTo>
                    <a:pt x="2613" y="801"/>
                  </a:lnTo>
                  <a:lnTo>
                    <a:pt x="2613" y="917"/>
                  </a:lnTo>
                  <a:lnTo>
                    <a:pt x="2613" y="1023"/>
                  </a:lnTo>
                  <a:lnTo>
                    <a:pt x="2613" y="1118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5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9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44"/>
                  </a:lnTo>
                  <a:lnTo>
                    <a:pt x="2613" y="1218"/>
                  </a:lnTo>
                  <a:lnTo>
                    <a:pt x="2613" y="1065"/>
                  </a:lnTo>
                  <a:lnTo>
                    <a:pt x="2613" y="959"/>
                  </a:lnTo>
                  <a:lnTo>
                    <a:pt x="2613" y="843"/>
                  </a:lnTo>
                  <a:lnTo>
                    <a:pt x="2613" y="717"/>
                  </a:lnTo>
                  <a:lnTo>
                    <a:pt x="2613" y="575"/>
                  </a:lnTo>
                  <a:lnTo>
                    <a:pt x="2613" y="517"/>
                  </a:lnTo>
                  <a:lnTo>
                    <a:pt x="2613" y="717"/>
                  </a:lnTo>
                  <a:lnTo>
                    <a:pt x="2613" y="843"/>
                  </a:lnTo>
                  <a:lnTo>
                    <a:pt x="2613" y="965"/>
                  </a:lnTo>
                  <a:lnTo>
                    <a:pt x="2613" y="1070"/>
                  </a:lnTo>
                  <a:lnTo>
                    <a:pt x="2613" y="1165"/>
                  </a:lnTo>
                  <a:lnTo>
                    <a:pt x="2613" y="1223"/>
                  </a:lnTo>
                  <a:lnTo>
                    <a:pt x="2613" y="1255"/>
                  </a:lnTo>
                  <a:lnTo>
                    <a:pt x="2613" y="1265"/>
                  </a:lnTo>
                  <a:lnTo>
                    <a:pt x="2613" y="1276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4"/>
                  </a:lnTo>
                  <a:lnTo>
                    <a:pt x="2613" y="1418"/>
                  </a:lnTo>
                  <a:lnTo>
                    <a:pt x="2613" y="1402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49"/>
                  </a:lnTo>
                  <a:lnTo>
                    <a:pt x="2613" y="1197"/>
                  </a:lnTo>
                  <a:lnTo>
                    <a:pt x="2613" y="1107"/>
                  </a:lnTo>
                  <a:lnTo>
                    <a:pt x="2613" y="1012"/>
                  </a:lnTo>
                  <a:lnTo>
                    <a:pt x="2613" y="907"/>
                  </a:lnTo>
                  <a:lnTo>
                    <a:pt x="2613" y="791"/>
                  </a:lnTo>
                  <a:lnTo>
                    <a:pt x="2613" y="612"/>
                  </a:lnTo>
                  <a:lnTo>
                    <a:pt x="2613" y="670"/>
                  </a:lnTo>
                  <a:lnTo>
                    <a:pt x="2613" y="796"/>
                  </a:lnTo>
                  <a:lnTo>
                    <a:pt x="2613" y="912"/>
                  </a:lnTo>
                  <a:lnTo>
                    <a:pt x="2613" y="1017"/>
                  </a:lnTo>
                  <a:lnTo>
                    <a:pt x="2613" y="1112"/>
                  </a:lnTo>
                  <a:lnTo>
                    <a:pt x="2613" y="1255"/>
                  </a:lnTo>
                  <a:lnTo>
                    <a:pt x="2613" y="1276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86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44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0"/>
                  </a:lnTo>
                  <a:lnTo>
                    <a:pt x="2613" y="1249"/>
                  </a:lnTo>
                  <a:lnTo>
                    <a:pt x="2613" y="1218"/>
                  </a:lnTo>
                  <a:lnTo>
                    <a:pt x="2613" y="1070"/>
                  </a:lnTo>
                  <a:lnTo>
                    <a:pt x="2613" y="965"/>
                  </a:lnTo>
                  <a:lnTo>
                    <a:pt x="2613" y="849"/>
                  </a:lnTo>
                  <a:lnTo>
                    <a:pt x="2613" y="722"/>
                  </a:lnTo>
                  <a:lnTo>
                    <a:pt x="2613" y="585"/>
                  </a:lnTo>
                  <a:lnTo>
                    <a:pt x="2613" y="527"/>
                  </a:lnTo>
                  <a:lnTo>
                    <a:pt x="2613" y="727"/>
                  </a:lnTo>
                  <a:lnTo>
                    <a:pt x="2613" y="854"/>
                  </a:lnTo>
                  <a:lnTo>
                    <a:pt x="2613" y="970"/>
                  </a:lnTo>
                  <a:lnTo>
                    <a:pt x="2613" y="1075"/>
                  </a:lnTo>
                  <a:lnTo>
                    <a:pt x="2613" y="1170"/>
                  </a:lnTo>
                  <a:lnTo>
                    <a:pt x="2613" y="1228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302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1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29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91"/>
                  </a:lnTo>
                  <a:lnTo>
                    <a:pt x="2613" y="1102"/>
                  </a:lnTo>
                  <a:lnTo>
                    <a:pt x="2613" y="1007"/>
                  </a:lnTo>
                  <a:lnTo>
                    <a:pt x="2613" y="896"/>
                  </a:lnTo>
                  <a:lnTo>
                    <a:pt x="2613" y="780"/>
                  </a:lnTo>
                  <a:lnTo>
                    <a:pt x="2613" y="596"/>
                  </a:lnTo>
                  <a:lnTo>
                    <a:pt x="2613" y="654"/>
                  </a:lnTo>
                  <a:lnTo>
                    <a:pt x="2613" y="780"/>
                  </a:lnTo>
                  <a:lnTo>
                    <a:pt x="2613" y="901"/>
                  </a:lnTo>
                  <a:lnTo>
                    <a:pt x="2613" y="1007"/>
                  </a:lnTo>
                  <a:lnTo>
                    <a:pt x="2613" y="1107"/>
                  </a:lnTo>
                  <a:lnTo>
                    <a:pt x="2613" y="1249"/>
                  </a:lnTo>
                  <a:lnTo>
                    <a:pt x="2613" y="1271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50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71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23"/>
                  </a:lnTo>
                  <a:lnTo>
                    <a:pt x="2613" y="1075"/>
                  </a:lnTo>
                  <a:lnTo>
                    <a:pt x="2613" y="975"/>
                  </a:lnTo>
                  <a:lnTo>
                    <a:pt x="2613" y="859"/>
                  </a:lnTo>
                  <a:lnTo>
                    <a:pt x="2613" y="738"/>
                  </a:lnTo>
                  <a:lnTo>
                    <a:pt x="2613" y="606"/>
                  </a:lnTo>
                  <a:lnTo>
                    <a:pt x="2613" y="548"/>
                  </a:lnTo>
                  <a:lnTo>
                    <a:pt x="2613" y="743"/>
                  </a:lnTo>
                  <a:lnTo>
                    <a:pt x="2613" y="865"/>
                  </a:lnTo>
                  <a:lnTo>
                    <a:pt x="2613" y="981"/>
                  </a:lnTo>
                  <a:lnTo>
                    <a:pt x="2613" y="1086"/>
                  </a:lnTo>
                  <a:lnTo>
                    <a:pt x="2613" y="1176"/>
                  </a:lnTo>
                  <a:lnTo>
                    <a:pt x="2613" y="1234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18"/>
                  </a:lnTo>
                  <a:lnTo>
                    <a:pt x="2613" y="1413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292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39"/>
                  </a:lnTo>
                  <a:lnTo>
                    <a:pt x="2613" y="1181"/>
                  </a:lnTo>
                  <a:lnTo>
                    <a:pt x="2613" y="1091"/>
                  </a:lnTo>
                  <a:lnTo>
                    <a:pt x="2613" y="991"/>
                  </a:lnTo>
                  <a:lnTo>
                    <a:pt x="2613" y="880"/>
                  </a:lnTo>
                  <a:lnTo>
                    <a:pt x="2613" y="633"/>
                  </a:lnTo>
                  <a:lnTo>
                    <a:pt x="2613" y="575"/>
                  </a:lnTo>
                  <a:lnTo>
                    <a:pt x="2613" y="633"/>
                  </a:lnTo>
                  <a:lnTo>
                    <a:pt x="2613" y="764"/>
                  </a:lnTo>
                  <a:lnTo>
                    <a:pt x="2613" y="886"/>
                  </a:lnTo>
                  <a:lnTo>
                    <a:pt x="2613" y="996"/>
                  </a:lnTo>
                  <a:lnTo>
                    <a:pt x="2613" y="1097"/>
                  </a:lnTo>
                  <a:lnTo>
                    <a:pt x="2613" y="1239"/>
                  </a:lnTo>
                  <a:lnTo>
                    <a:pt x="2613" y="126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44"/>
                  </a:lnTo>
                  <a:lnTo>
                    <a:pt x="2613" y="1350"/>
                  </a:lnTo>
                  <a:lnTo>
                    <a:pt x="2613" y="1360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2"/>
                  </a:lnTo>
                  <a:lnTo>
                    <a:pt x="2613" y="1413"/>
                  </a:lnTo>
                  <a:lnTo>
                    <a:pt x="2613" y="1423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18"/>
                  </a:lnTo>
                  <a:lnTo>
                    <a:pt x="2613" y="1413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6"/>
                  </a:lnTo>
                  <a:lnTo>
                    <a:pt x="2613" y="1260"/>
                  </a:lnTo>
                  <a:lnTo>
                    <a:pt x="2613" y="1234"/>
                  </a:lnTo>
                  <a:lnTo>
                    <a:pt x="2613" y="1086"/>
                  </a:lnTo>
                  <a:lnTo>
                    <a:pt x="2613" y="986"/>
                  </a:lnTo>
                  <a:lnTo>
                    <a:pt x="2613" y="875"/>
                  </a:lnTo>
                  <a:lnTo>
                    <a:pt x="2613" y="754"/>
                  </a:lnTo>
                  <a:lnTo>
                    <a:pt x="2613" y="627"/>
                  </a:lnTo>
                  <a:lnTo>
                    <a:pt x="2613" y="569"/>
                  </a:lnTo>
                  <a:lnTo>
                    <a:pt x="2613" y="759"/>
                  </a:lnTo>
                  <a:lnTo>
                    <a:pt x="2613" y="880"/>
                  </a:lnTo>
                  <a:lnTo>
                    <a:pt x="2613" y="991"/>
                  </a:lnTo>
                  <a:lnTo>
                    <a:pt x="2613" y="1097"/>
                  </a:lnTo>
                  <a:lnTo>
                    <a:pt x="2613" y="1186"/>
                  </a:lnTo>
                  <a:lnTo>
                    <a:pt x="2613" y="1239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44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408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39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66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13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76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44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81"/>
                  </a:lnTo>
                  <a:lnTo>
                    <a:pt x="2613" y="1271"/>
                  </a:lnTo>
                  <a:lnTo>
                    <a:pt x="2613" y="1260"/>
                  </a:lnTo>
                  <a:lnTo>
                    <a:pt x="2613" y="1228"/>
                  </a:lnTo>
                  <a:lnTo>
                    <a:pt x="2613" y="1176"/>
                  </a:lnTo>
                  <a:lnTo>
                    <a:pt x="2613" y="1081"/>
                  </a:lnTo>
                  <a:lnTo>
                    <a:pt x="2613" y="981"/>
                  </a:lnTo>
                  <a:lnTo>
                    <a:pt x="2613" y="865"/>
                  </a:lnTo>
                  <a:lnTo>
                    <a:pt x="2613" y="612"/>
                  </a:lnTo>
                  <a:lnTo>
                    <a:pt x="2613" y="554"/>
                  </a:lnTo>
                  <a:lnTo>
                    <a:pt x="2613" y="612"/>
                  </a:lnTo>
                  <a:lnTo>
                    <a:pt x="2613" y="749"/>
                  </a:lnTo>
                  <a:lnTo>
                    <a:pt x="2613" y="870"/>
                  </a:lnTo>
                  <a:lnTo>
                    <a:pt x="2613" y="981"/>
                  </a:lnTo>
                  <a:lnTo>
                    <a:pt x="2613" y="1086"/>
                  </a:lnTo>
                  <a:lnTo>
                    <a:pt x="2613" y="1234"/>
                  </a:lnTo>
                  <a:lnTo>
                    <a:pt x="2613" y="1260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297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39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76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29"/>
                  </a:lnTo>
                  <a:lnTo>
                    <a:pt x="2613" y="1423"/>
                  </a:lnTo>
                  <a:lnTo>
                    <a:pt x="2613" y="1413"/>
                  </a:lnTo>
                  <a:lnTo>
                    <a:pt x="2613" y="1402"/>
                  </a:lnTo>
                  <a:lnTo>
                    <a:pt x="2613" y="1397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4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92"/>
                  </a:lnTo>
                  <a:lnTo>
                    <a:pt x="2613" y="1281"/>
                  </a:lnTo>
                  <a:lnTo>
                    <a:pt x="2613" y="1265"/>
                  </a:lnTo>
                  <a:lnTo>
                    <a:pt x="2613" y="1239"/>
                  </a:lnTo>
                  <a:lnTo>
                    <a:pt x="2613" y="1097"/>
                  </a:lnTo>
                  <a:lnTo>
                    <a:pt x="2613" y="1002"/>
                  </a:lnTo>
                  <a:lnTo>
                    <a:pt x="2613" y="891"/>
                  </a:lnTo>
                  <a:lnTo>
                    <a:pt x="2613" y="775"/>
                  </a:lnTo>
                  <a:lnTo>
                    <a:pt x="2613" y="648"/>
                  </a:lnTo>
                  <a:lnTo>
                    <a:pt x="2613" y="590"/>
                  </a:lnTo>
                  <a:lnTo>
                    <a:pt x="2613" y="775"/>
                  </a:lnTo>
                  <a:lnTo>
                    <a:pt x="2613" y="896"/>
                  </a:lnTo>
                  <a:lnTo>
                    <a:pt x="2613" y="1007"/>
                  </a:lnTo>
                  <a:lnTo>
                    <a:pt x="2613" y="1102"/>
                  </a:lnTo>
                  <a:lnTo>
                    <a:pt x="2613" y="1191"/>
                  </a:lnTo>
                  <a:lnTo>
                    <a:pt x="2613" y="1244"/>
                  </a:lnTo>
                  <a:lnTo>
                    <a:pt x="2613" y="1276"/>
                  </a:lnTo>
                  <a:lnTo>
                    <a:pt x="2613" y="1286"/>
                  </a:lnTo>
                  <a:lnTo>
                    <a:pt x="2613" y="1307"/>
                  </a:lnTo>
                  <a:lnTo>
                    <a:pt x="2613" y="1318"/>
                  </a:lnTo>
                  <a:lnTo>
                    <a:pt x="2613" y="1329"/>
                  </a:lnTo>
                  <a:lnTo>
                    <a:pt x="2613" y="1339"/>
                  </a:lnTo>
                  <a:lnTo>
                    <a:pt x="2613" y="1350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1"/>
                  </a:lnTo>
                  <a:lnTo>
                    <a:pt x="2613" y="1392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34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9"/>
                  </a:lnTo>
                  <a:lnTo>
                    <a:pt x="2613" y="1408"/>
                  </a:lnTo>
                  <a:lnTo>
                    <a:pt x="2613" y="1386"/>
                  </a:lnTo>
                  <a:lnTo>
                    <a:pt x="2613" y="1381"/>
                  </a:lnTo>
                  <a:lnTo>
                    <a:pt x="2613" y="137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313"/>
                  </a:lnTo>
                  <a:lnTo>
                    <a:pt x="2613" y="1302"/>
                  </a:lnTo>
                  <a:lnTo>
                    <a:pt x="2613" y="1276"/>
                  </a:lnTo>
                  <a:lnTo>
                    <a:pt x="2613" y="1265"/>
                  </a:lnTo>
                  <a:lnTo>
                    <a:pt x="2613" y="1255"/>
                  </a:lnTo>
                  <a:lnTo>
                    <a:pt x="2613" y="1223"/>
                  </a:lnTo>
                  <a:lnTo>
                    <a:pt x="2613" y="1165"/>
                  </a:lnTo>
                  <a:lnTo>
                    <a:pt x="2613" y="1070"/>
                  </a:lnTo>
                  <a:lnTo>
                    <a:pt x="2613" y="970"/>
                  </a:lnTo>
                  <a:lnTo>
                    <a:pt x="2613" y="854"/>
                  </a:lnTo>
                  <a:lnTo>
                    <a:pt x="2613" y="590"/>
                  </a:lnTo>
                  <a:lnTo>
                    <a:pt x="2613" y="532"/>
                  </a:lnTo>
                  <a:lnTo>
                    <a:pt x="2613" y="596"/>
                  </a:lnTo>
                  <a:lnTo>
                    <a:pt x="2613" y="733"/>
                  </a:lnTo>
                  <a:lnTo>
                    <a:pt x="2613" y="854"/>
                  </a:lnTo>
                  <a:lnTo>
                    <a:pt x="2613" y="970"/>
                  </a:lnTo>
                  <a:lnTo>
                    <a:pt x="2613" y="1075"/>
                  </a:lnTo>
                  <a:lnTo>
                    <a:pt x="2613" y="1228"/>
                  </a:lnTo>
                  <a:lnTo>
                    <a:pt x="2613" y="1255"/>
                  </a:lnTo>
                  <a:lnTo>
                    <a:pt x="2613" y="1271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02"/>
                  </a:lnTo>
                  <a:lnTo>
                    <a:pt x="2613" y="1313"/>
                  </a:lnTo>
                  <a:lnTo>
                    <a:pt x="2613" y="1339"/>
                  </a:lnTo>
                  <a:lnTo>
                    <a:pt x="2613" y="1360"/>
                  </a:lnTo>
                  <a:lnTo>
                    <a:pt x="2613" y="1371"/>
                  </a:lnTo>
                  <a:lnTo>
                    <a:pt x="2613" y="1381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08"/>
                  </a:lnTo>
                  <a:lnTo>
                    <a:pt x="2613" y="1418"/>
                  </a:lnTo>
                  <a:lnTo>
                    <a:pt x="2613" y="1423"/>
                  </a:lnTo>
                  <a:lnTo>
                    <a:pt x="2613" y="143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0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87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6"/>
                  </a:lnTo>
                  <a:lnTo>
                    <a:pt x="2613" y="146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7"/>
                  </a:lnTo>
                  <a:lnTo>
                    <a:pt x="2613" y="1392"/>
                  </a:lnTo>
                  <a:lnTo>
                    <a:pt x="2613" y="1381"/>
                  </a:lnTo>
                  <a:lnTo>
                    <a:pt x="2613" y="1360"/>
                  </a:lnTo>
                  <a:lnTo>
                    <a:pt x="2613" y="1350"/>
                  </a:lnTo>
                  <a:lnTo>
                    <a:pt x="2613" y="1339"/>
                  </a:lnTo>
                  <a:lnTo>
                    <a:pt x="2613" y="1329"/>
                  </a:lnTo>
                  <a:lnTo>
                    <a:pt x="2613" y="1318"/>
                  </a:lnTo>
                  <a:lnTo>
                    <a:pt x="2613" y="1307"/>
                  </a:lnTo>
                  <a:lnTo>
                    <a:pt x="2613" y="1297"/>
                  </a:lnTo>
                  <a:lnTo>
                    <a:pt x="2613" y="1286"/>
                  </a:lnTo>
                  <a:lnTo>
                    <a:pt x="2613" y="1271"/>
                  </a:lnTo>
                  <a:lnTo>
                    <a:pt x="2613" y="1244"/>
                  </a:lnTo>
                  <a:lnTo>
                    <a:pt x="2613" y="1107"/>
                  </a:lnTo>
                  <a:lnTo>
                    <a:pt x="2613" y="1012"/>
                  </a:lnTo>
                  <a:lnTo>
                    <a:pt x="2613" y="901"/>
                  </a:lnTo>
                  <a:lnTo>
                    <a:pt x="2613" y="791"/>
                  </a:lnTo>
                  <a:lnTo>
                    <a:pt x="2613" y="664"/>
                  </a:lnTo>
                  <a:lnTo>
                    <a:pt x="2613" y="606"/>
                  </a:lnTo>
                  <a:lnTo>
                    <a:pt x="2613" y="791"/>
                  </a:lnTo>
                  <a:lnTo>
                    <a:pt x="2613" y="907"/>
                  </a:lnTo>
                  <a:lnTo>
                    <a:pt x="2613" y="1017"/>
                  </a:lnTo>
                  <a:lnTo>
                    <a:pt x="2613" y="1112"/>
                  </a:lnTo>
                  <a:lnTo>
                    <a:pt x="2613" y="1202"/>
                  </a:lnTo>
                  <a:lnTo>
                    <a:pt x="2613" y="1255"/>
                  </a:lnTo>
                  <a:lnTo>
                    <a:pt x="2613" y="1281"/>
                  </a:lnTo>
                  <a:lnTo>
                    <a:pt x="2613" y="1292"/>
                  </a:lnTo>
                  <a:lnTo>
                    <a:pt x="2613" y="1313"/>
                  </a:lnTo>
                  <a:lnTo>
                    <a:pt x="2613" y="1323"/>
                  </a:lnTo>
                  <a:lnTo>
                    <a:pt x="2613" y="1334"/>
                  </a:lnTo>
                  <a:lnTo>
                    <a:pt x="2613" y="1344"/>
                  </a:lnTo>
                  <a:lnTo>
                    <a:pt x="2613" y="1355"/>
                  </a:lnTo>
                  <a:lnTo>
                    <a:pt x="2613" y="1365"/>
                  </a:lnTo>
                  <a:lnTo>
                    <a:pt x="2613" y="1376"/>
                  </a:lnTo>
                  <a:lnTo>
                    <a:pt x="2613" y="1386"/>
                  </a:lnTo>
                  <a:lnTo>
                    <a:pt x="2613" y="1397"/>
                  </a:lnTo>
                  <a:lnTo>
                    <a:pt x="2613" y="1413"/>
                  </a:lnTo>
                  <a:lnTo>
                    <a:pt x="2613" y="1418"/>
                  </a:lnTo>
                  <a:lnTo>
                    <a:pt x="2613" y="1429"/>
                  </a:lnTo>
                  <a:lnTo>
                    <a:pt x="2613" y="1439"/>
                  </a:lnTo>
                  <a:lnTo>
                    <a:pt x="2613" y="1444"/>
                  </a:lnTo>
                  <a:lnTo>
                    <a:pt x="2613" y="1450"/>
                  </a:lnTo>
                  <a:lnTo>
                    <a:pt x="2613" y="1455"/>
                  </a:lnTo>
                  <a:lnTo>
                    <a:pt x="2613" y="1466"/>
                  </a:lnTo>
                  <a:lnTo>
                    <a:pt x="2613" y="1471"/>
                  </a:lnTo>
                  <a:lnTo>
                    <a:pt x="2613" y="1476"/>
                  </a:lnTo>
                  <a:lnTo>
                    <a:pt x="2613" y="1481"/>
                  </a:lnTo>
                  <a:lnTo>
                    <a:pt x="2613" y="1492"/>
                  </a:lnTo>
                  <a:lnTo>
                    <a:pt x="2613" y="1497"/>
                  </a:lnTo>
                  <a:lnTo>
                    <a:pt x="2613" y="1502"/>
                  </a:lnTo>
                  <a:lnTo>
                    <a:pt x="2613" y="1508"/>
                  </a:lnTo>
                  <a:lnTo>
                    <a:pt x="2613" y="1513"/>
                  </a:lnTo>
                  <a:lnTo>
                    <a:pt x="2613" y="1518"/>
                  </a:lnTo>
                  <a:lnTo>
                    <a:pt x="2613" y="1524"/>
                  </a:lnTo>
                  <a:lnTo>
                    <a:pt x="2613" y="1529"/>
                  </a:lnTo>
                  <a:lnTo>
                    <a:pt x="2613" y="1524"/>
                  </a:lnTo>
                  <a:lnTo>
                    <a:pt x="2613" y="1518"/>
                  </a:lnTo>
                  <a:lnTo>
                    <a:pt x="2613" y="1513"/>
                  </a:lnTo>
                  <a:lnTo>
                    <a:pt x="2613" y="1508"/>
                  </a:lnTo>
                  <a:lnTo>
                    <a:pt x="2613" y="1502"/>
                  </a:lnTo>
                  <a:lnTo>
                    <a:pt x="2613" y="1497"/>
                  </a:lnTo>
                  <a:lnTo>
                    <a:pt x="2613" y="1492"/>
                  </a:lnTo>
                  <a:lnTo>
                    <a:pt x="2613" y="1487"/>
                  </a:lnTo>
                  <a:lnTo>
                    <a:pt x="2613" y="1481"/>
                  </a:lnTo>
                  <a:lnTo>
                    <a:pt x="2613" y="1476"/>
                  </a:lnTo>
                  <a:lnTo>
                    <a:pt x="2613" y="1471"/>
                  </a:lnTo>
                  <a:lnTo>
                    <a:pt x="2613" y="1460"/>
                  </a:lnTo>
                  <a:lnTo>
                    <a:pt x="2613" y="1455"/>
                  </a:lnTo>
                  <a:lnTo>
                    <a:pt x="2613" y="1450"/>
                  </a:lnTo>
                  <a:lnTo>
                    <a:pt x="2613" y="1444"/>
                  </a:lnTo>
                  <a:lnTo>
                    <a:pt x="2613" y="1439"/>
                  </a:lnTo>
                  <a:lnTo>
                    <a:pt x="2613" y="1434"/>
                  </a:lnTo>
                  <a:lnTo>
                    <a:pt x="2613" y="1423"/>
                  </a:lnTo>
                  <a:lnTo>
                    <a:pt x="2613" y="1418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86"/>
                  </a:lnTo>
                  <a:lnTo>
                    <a:pt x="2613" y="1376"/>
                  </a:lnTo>
                  <a:lnTo>
                    <a:pt x="2613" y="1360"/>
                  </a:lnTo>
                  <a:lnTo>
                    <a:pt x="2613" y="1334"/>
                  </a:lnTo>
                  <a:lnTo>
                    <a:pt x="2613" y="1286"/>
                  </a:lnTo>
                  <a:lnTo>
                    <a:pt x="2613" y="1239"/>
                  </a:lnTo>
                  <a:lnTo>
                    <a:pt x="2613" y="1186"/>
                  </a:lnTo>
                  <a:lnTo>
                    <a:pt x="2613" y="1065"/>
                  </a:lnTo>
                  <a:lnTo>
                    <a:pt x="2613" y="1028"/>
                  </a:lnTo>
                  <a:lnTo>
                    <a:pt x="2613" y="1039"/>
                  </a:lnTo>
                  <a:lnTo>
                    <a:pt x="2613" y="1070"/>
                  </a:lnTo>
                  <a:lnTo>
                    <a:pt x="2613" y="1102"/>
                  </a:lnTo>
                  <a:lnTo>
                    <a:pt x="2613" y="1133"/>
                  </a:lnTo>
                  <a:lnTo>
                    <a:pt x="2613" y="1160"/>
                  </a:lnTo>
                  <a:lnTo>
                    <a:pt x="2613" y="1207"/>
                  </a:lnTo>
                  <a:lnTo>
                    <a:pt x="2613" y="1213"/>
                  </a:lnTo>
                  <a:lnTo>
                    <a:pt x="2613" y="1218"/>
                  </a:lnTo>
                  <a:lnTo>
                    <a:pt x="2613" y="1223"/>
                  </a:lnTo>
                  <a:lnTo>
                    <a:pt x="2613" y="1228"/>
                  </a:lnTo>
                  <a:lnTo>
                    <a:pt x="2613" y="1234"/>
                  </a:lnTo>
                  <a:lnTo>
                    <a:pt x="2613" y="1239"/>
                  </a:lnTo>
                  <a:lnTo>
                    <a:pt x="2613" y="1244"/>
                  </a:lnTo>
                  <a:lnTo>
                    <a:pt x="2613" y="1249"/>
                  </a:lnTo>
                  <a:lnTo>
                    <a:pt x="2613" y="1255"/>
                  </a:lnTo>
                  <a:lnTo>
                    <a:pt x="2613" y="1260"/>
                  </a:lnTo>
                  <a:lnTo>
                    <a:pt x="2613" y="1265"/>
                  </a:lnTo>
                  <a:lnTo>
                    <a:pt x="2613" y="1271"/>
                  </a:lnTo>
                  <a:lnTo>
                    <a:pt x="2613" y="1276"/>
                  </a:lnTo>
                  <a:lnTo>
                    <a:pt x="2613" y="1281"/>
                  </a:lnTo>
                  <a:lnTo>
                    <a:pt x="2613" y="1286"/>
                  </a:lnTo>
                  <a:lnTo>
                    <a:pt x="2613" y="1292"/>
                  </a:lnTo>
                  <a:lnTo>
                    <a:pt x="2613" y="1297"/>
                  </a:lnTo>
                  <a:lnTo>
                    <a:pt x="2613" y="1302"/>
                  </a:lnTo>
                  <a:lnTo>
                    <a:pt x="2613" y="1329"/>
                  </a:lnTo>
                  <a:lnTo>
                    <a:pt x="2613" y="1355"/>
                  </a:lnTo>
                  <a:lnTo>
                    <a:pt x="2613" y="1408"/>
                  </a:lnTo>
                  <a:lnTo>
                    <a:pt x="2613" y="1429"/>
                  </a:lnTo>
                  <a:lnTo>
                    <a:pt x="2613" y="1450"/>
                  </a:lnTo>
                  <a:lnTo>
                    <a:pt x="2613" y="1471"/>
                  </a:lnTo>
                  <a:lnTo>
                    <a:pt x="2613" y="1502"/>
                  </a:lnTo>
                  <a:lnTo>
                    <a:pt x="2613" y="1513"/>
                  </a:lnTo>
                  <a:lnTo>
                    <a:pt x="2613" y="1524"/>
                  </a:lnTo>
                  <a:lnTo>
                    <a:pt x="2613" y="1539"/>
                  </a:lnTo>
                  <a:lnTo>
                    <a:pt x="2613" y="1545"/>
                  </a:lnTo>
                  <a:lnTo>
                    <a:pt x="2613" y="1550"/>
                  </a:lnTo>
                  <a:lnTo>
                    <a:pt x="2613" y="1539"/>
                  </a:lnTo>
                  <a:lnTo>
                    <a:pt x="2613" y="1529"/>
                  </a:lnTo>
                  <a:lnTo>
                    <a:pt x="2613" y="1518"/>
                  </a:lnTo>
                  <a:lnTo>
                    <a:pt x="2613" y="1508"/>
                  </a:lnTo>
                  <a:lnTo>
                    <a:pt x="2613" y="1492"/>
                  </a:lnTo>
                  <a:lnTo>
                    <a:pt x="2613" y="1471"/>
                  </a:lnTo>
                  <a:lnTo>
                    <a:pt x="2613" y="1450"/>
                  </a:lnTo>
                  <a:lnTo>
                    <a:pt x="2613" y="1429"/>
                  </a:lnTo>
                  <a:lnTo>
                    <a:pt x="2613" y="1408"/>
                  </a:lnTo>
                  <a:lnTo>
                    <a:pt x="2613" y="1392"/>
                  </a:lnTo>
                  <a:lnTo>
                    <a:pt x="2613" y="1365"/>
                  </a:lnTo>
                  <a:lnTo>
                    <a:pt x="2613" y="1355"/>
                  </a:lnTo>
                  <a:lnTo>
                    <a:pt x="2613" y="1339"/>
                  </a:lnTo>
                  <a:lnTo>
                    <a:pt x="2613" y="1323"/>
                  </a:lnTo>
                  <a:lnTo>
                    <a:pt x="2613" y="1292"/>
                  </a:lnTo>
                  <a:lnTo>
                    <a:pt x="2613" y="1271"/>
                  </a:lnTo>
                  <a:lnTo>
                    <a:pt x="2613" y="1255"/>
                  </a:lnTo>
                  <a:lnTo>
                    <a:pt x="2613" y="1218"/>
                  </a:lnTo>
                  <a:lnTo>
                    <a:pt x="2613" y="1202"/>
                  </a:lnTo>
                  <a:lnTo>
                    <a:pt x="2613" y="1170"/>
                  </a:lnTo>
                  <a:lnTo>
                    <a:pt x="2613" y="1060"/>
                  </a:lnTo>
                  <a:lnTo>
                    <a:pt x="2613" y="986"/>
                  </a:lnTo>
                  <a:lnTo>
                    <a:pt x="2613" y="907"/>
                  </a:lnTo>
                  <a:lnTo>
                    <a:pt x="2613" y="822"/>
                  </a:lnTo>
                  <a:lnTo>
                    <a:pt x="2613" y="738"/>
                  </a:lnTo>
                  <a:lnTo>
                    <a:pt x="2613" y="643"/>
                  </a:lnTo>
                  <a:lnTo>
                    <a:pt x="2613" y="543"/>
                  </a:lnTo>
                  <a:lnTo>
                    <a:pt x="2613" y="438"/>
                  </a:lnTo>
                  <a:lnTo>
                    <a:pt x="2613" y="327"/>
                  </a:lnTo>
                  <a:lnTo>
                    <a:pt x="2613" y="211"/>
                  </a:lnTo>
                  <a:lnTo>
                    <a:pt x="2613" y="90"/>
                  </a:lnTo>
                  <a:lnTo>
                    <a:pt x="2613" y="21"/>
                  </a:lnTo>
                  <a:lnTo>
                    <a:pt x="2613" y="0"/>
                  </a:lnTo>
                  <a:lnTo>
                    <a:pt x="2613" y="11"/>
                  </a:lnTo>
                  <a:lnTo>
                    <a:pt x="2613" y="16"/>
                  </a:lnTo>
                  <a:lnTo>
                    <a:pt x="2613" y="21"/>
                  </a:lnTo>
                  <a:lnTo>
                    <a:pt x="2613" y="26"/>
                  </a:lnTo>
                  <a:lnTo>
                    <a:pt x="2613" y="32"/>
                  </a:lnTo>
                  <a:lnTo>
                    <a:pt x="2613" y="47"/>
                  </a:lnTo>
                  <a:lnTo>
                    <a:pt x="2613" y="53"/>
                  </a:lnTo>
                  <a:lnTo>
                    <a:pt x="2613" y="58"/>
                  </a:lnTo>
                  <a:lnTo>
                    <a:pt x="2613" y="63"/>
                  </a:lnTo>
                  <a:lnTo>
                    <a:pt x="2613" y="68"/>
                  </a:lnTo>
                  <a:lnTo>
                    <a:pt x="2613" y="74"/>
                  </a:lnTo>
                  <a:lnTo>
                    <a:pt x="2613" y="84"/>
                  </a:lnTo>
                  <a:lnTo>
                    <a:pt x="2613" y="90"/>
                  </a:lnTo>
                  <a:lnTo>
                    <a:pt x="2613" y="100"/>
                  </a:lnTo>
                  <a:lnTo>
                    <a:pt x="2613" y="105"/>
                  </a:lnTo>
                  <a:lnTo>
                    <a:pt x="2613" y="111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206"/>
                  </a:lnTo>
                  <a:lnTo>
                    <a:pt x="2613" y="411"/>
                  </a:lnTo>
                  <a:lnTo>
                    <a:pt x="2613" y="696"/>
                  </a:lnTo>
                  <a:lnTo>
                    <a:pt x="2613" y="938"/>
                  </a:lnTo>
                  <a:lnTo>
                    <a:pt x="2613" y="1144"/>
                  </a:lnTo>
                  <a:lnTo>
                    <a:pt x="2613" y="1302"/>
                  </a:lnTo>
                  <a:lnTo>
                    <a:pt x="2613" y="1508"/>
                  </a:lnTo>
                  <a:lnTo>
                    <a:pt x="2613" y="1545"/>
                  </a:lnTo>
                  <a:lnTo>
                    <a:pt x="2613" y="1550"/>
                  </a:lnTo>
                  <a:lnTo>
                    <a:pt x="2613" y="1529"/>
                  </a:lnTo>
                  <a:lnTo>
                    <a:pt x="2613" y="1466"/>
                  </a:lnTo>
                  <a:lnTo>
                    <a:pt x="2613" y="1360"/>
                  </a:lnTo>
                  <a:lnTo>
                    <a:pt x="2613" y="1218"/>
                  </a:lnTo>
                  <a:lnTo>
                    <a:pt x="2613" y="1033"/>
                  </a:lnTo>
                  <a:lnTo>
                    <a:pt x="2613" y="865"/>
                  </a:lnTo>
                  <a:lnTo>
                    <a:pt x="2613" y="870"/>
                  </a:lnTo>
                  <a:lnTo>
                    <a:pt x="2613" y="875"/>
                  </a:lnTo>
                  <a:lnTo>
                    <a:pt x="2613" y="886"/>
                  </a:lnTo>
                  <a:lnTo>
                    <a:pt x="2613" y="896"/>
                  </a:lnTo>
                  <a:lnTo>
                    <a:pt x="2613" y="901"/>
                  </a:lnTo>
                  <a:lnTo>
                    <a:pt x="2613" y="907"/>
                  </a:lnTo>
                  <a:lnTo>
                    <a:pt x="2613" y="912"/>
                  </a:lnTo>
                  <a:lnTo>
                    <a:pt x="2613" y="917"/>
                  </a:lnTo>
                  <a:lnTo>
                    <a:pt x="2613" y="928"/>
                  </a:lnTo>
                  <a:lnTo>
                    <a:pt x="2613" y="933"/>
                  </a:lnTo>
                  <a:lnTo>
                    <a:pt x="2613" y="938"/>
                  </a:lnTo>
                  <a:lnTo>
                    <a:pt x="2613" y="944"/>
                  </a:lnTo>
                  <a:lnTo>
                    <a:pt x="2613" y="949"/>
                  </a:lnTo>
                  <a:lnTo>
                    <a:pt x="2613" y="959"/>
                  </a:lnTo>
                  <a:lnTo>
                    <a:pt x="2613" y="965"/>
                  </a:lnTo>
                  <a:lnTo>
                    <a:pt x="2613" y="970"/>
                  </a:lnTo>
                  <a:lnTo>
                    <a:pt x="2613" y="981"/>
                  </a:lnTo>
                  <a:lnTo>
                    <a:pt x="2613" y="991"/>
                  </a:lnTo>
                  <a:lnTo>
                    <a:pt x="2613" y="996"/>
                  </a:lnTo>
                  <a:lnTo>
                    <a:pt x="2613" y="1002"/>
                  </a:lnTo>
                  <a:lnTo>
                    <a:pt x="2613" y="1007"/>
                  </a:lnTo>
                  <a:lnTo>
                    <a:pt x="2613" y="1012"/>
                  </a:lnTo>
                  <a:lnTo>
                    <a:pt x="2613" y="1017"/>
                  </a:lnTo>
                  <a:lnTo>
                    <a:pt x="2613" y="1023"/>
                  </a:lnTo>
                  <a:lnTo>
                    <a:pt x="2613" y="1028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50" name="Rectangle 57"/>
            <p:cNvSpPr>
              <a:spLocks noChangeArrowheads="1"/>
            </p:cNvSpPr>
            <p:nvPr/>
          </p:nvSpPr>
          <p:spPr bwMode="auto">
            <a:xfrm>
              <a:off x="718" y="2733"/>
              <a:ext cx="2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4151" name="Freeform 58"/>
            <p:cNvSpPr>
              <a:spLocks/>
            </p:cNvSpPr>
            <p:nvPr/>
          </p:nvSpPr>
          <p:spPr bwMode="auto">
            <a:xfrm>
              <a:off x="157" y="1457"/>
              <a:ext cx="2613" cy="443"/>
            </a:xfrm>
            <a:custGeom>
              <a:avLst/>
              <a:gdLst>
                <a:gd name="T0" fmla="*/ 587 w 2613"/>
                <a:gd name="T1" fmla="*/ 416 h 443"/>
                <a:gd name="T2" fmla="*/ 1179 w 2613"/>
                <a:gd name="T3" fmla="*/ 206 h 443"/>
                <a:gd name="T4" fmla="*/ 1766 w 2613"/>
                <a:gd name="T5" fmla="*/ 74 h 443"/>
                <a:gd name="T6" fmla="*/ 2353 w 2613"/>
                <a:gd name="T7" fmla="*/ 95 h 443"/>
                <a:gd name="T8" fmla="*/ 2613 w 2613"/>
                <a:gd name="T9" fmla="*/ 95 h 443"/>
                <a:gd name="T10" fmla="*/ 2613 w 2613"/>
                <a:gd name="T11" fmla="*/ 116 h 443"/>
                <a:gd name="T12" fmla="*/ 2613 w 2613"/>
                <a:gd name="T13" fmla="*/ 116 h 443"/>
                <a:gd name="T14" fmla="*/ 2613 w 2613"/>
                <a:gd name="T15" fmla="*/ 121 h 443"/>
                <a:gd name="T16" fmla="*/ 2613 w 2613"/>
                <a:gd name="T17" fmla="*/ 116 h 443"/>
                <a:gd name="T18" fmla="*/ 2613 w 2613"/>
                <a:gd name="T19" fmla="*/ 116 h 443"/>
                <a:gd name="T20" fmla="*/ 2613 w 2613"/>
                <a:gd name="T21" fmla="*/ 95 h 443"/>
                <a:gd name="T22" fmla="*/ 2613 w 2613"/>
                <a:gd name="T23" fmla="*/ 95 h 443"/>
                <a:gd name="T24" fmla="*/ 2613 w 2613"/>
                <a:gd name="T25" fmla="*/ 79 h 443"/>
                <a:gd name="T26" fmla="*/ 2613 w 2613"/>
                <a:gd name="T27" fmla="*/ 79 h 443"/>
                <a:gd name="T28" fmla="*/ 2613 w 2613"/>
                <a:gd name="T29" fmla="*/ 58 h 443"/>
                <a:gd name="T30" fmla="*/ 2613 w 2613"/>
                <a:gd name="T31" fmla="*/ 58 h 443"/>
                <a:gd name="T32" fmla="*/ 2613 w 2613"/>
                <a:gd name="T33" fmla="*/ 37 h 443"/>
                <a:gd name="T34" fmla="*/ 2613 w 2613"/>
                <a:gd name="T35" fmla="*/ 21 h 443"/>
                <a:gd name="T36" fmla="*/ 2613 w 2613"/>
                <a:gd name="T37" fmla="*/ 16 h 443"/>
                <a:gd name="T38" fmla="*/ 2613 w 2613"/>
                <a:gd name="T39" fmla="*/ 10 h 443"/>
                <a:gd name="T40" fmla="*/ 2613 w 2613"/>
                <a:gd name="T41" fmla="*/ 10 h 443"/>
                <a:gd name="T42" fmla="*/ 2613 w 2613"/>
                <a:gd name="T43" fmla="*/ 26 h 443"/>
                <a:gd name="T44" fmla="*/ 2613 w 2613"/>
                <a:gd name="T45" fmla="*/ 26 h 443"/>
                <a:gd name="T46" fmla="*/ 2613 w 2613"/>
                <a:gd name="T47" fmla="*/ 47 h 443"/>
                <a:gd name="T48" fmla="*/ 2613 w 2613"/>
                <a:gd name="T49" fmla="*/ 47 h 443"/>
                <a:gd name="T50" fmla="*/ 2613 w 2613"/>
                <a:gd name="T51" fmla="*/ 63 h 443"/>
                <a:gd name="T52" fmla="*/ 2613 w 2613"/>
                <a:gd name="T53" fmla="*/ 84 h 443"/>
                <a:gd name="T54" fmla="*/ 2613 w 2613"/>
                <a:gd name="T55" fmla="*/ 84 h 443"/>
                <a:gd name="T56" fmla="*/ 2613 w 2613"/>
                <a:gd name="T57" fmla="*/ 100 h 443"/>
                <a:gd name="T58" fmla="*/ 2613 w 2613"/>
                <a:gd name="T59" fmla="*/ 100 h 443"/>
                <a:gd name="T60" fmla="*/ 2613 w 2613"/>
                <a:gd name="T61" fmla="*/ 116 h 443"/>
                <a:gd name="T62" fmla="*/ 2613 w 2613"/>
                <a:gd name="T63" fmla="*/ 116 h 443"/>
                <a:gd name="T64" fmla="*/ 2613 w 2613"/>
                <a:gd name="T65" fmla="*/ 132 h 443"/>
                <a:gd name="T66" fmla="*/ 2613 w 2613"/>
                <a:gd name="T67" fmla="*/ 148 h 443"/>
                <a:gd name="T68" fmla="*/ 2613 w 2613"/>
                <a:gd name="T69" fmla="*/ 153 h 443"/>
                <a:gd name="T70" fmla="*/ 2613 w 2613"/>
                <a:gd name="T71" fmla="*/ 153 h 443"/>
                <a:gd name="T72" fmla="*/ 2613 w 2613"/>
                <a:gd name="T73" fmla="*/ 169 h 443"/>
                <a:gd name="T74" fmla="*/ 2613 w 2613"/>
                <a:gd name="T75" fmla="*/ 184 h 443"/>
                <a:gd name="T76" fmla="*/ 2613 w 2613"/>
                <a:gd name="T77" fmla="*/ 184 h 443"/>
                <a:gd name="T78" fmla="*/ 2613 w 2613"/>
                <a:gd name="T79" fmla="*/ 200 h 443"/>
                <a:gd name="T80" fmla="*/ 2613 w 2613"/>
                <a:gd name="T81" fmla="*/ 195 h 443"/>
                <a:gd name="T82" fmla="*/ 2613 w 2613"/>
                <a:gd name="T83" fmla="*/ 211 h 443"/>
                <a:gd name="T84" fmla="*/ 2613 w 2613"/>
                <a:gd name="T85" fmla="*/ 211 h 443"/>
                <a:gd name="T86" fmla="*/ 2613 w 2613"/>
                <a:gd name="T87" fmla="*/ 221 h 443"/>
                <a:gd name="T88" fmla="*/ 2613 w 2613"/>
                <a:gd name="T89" fmla="*/ 232 h 443"/>
                <a:gd name="T90" fmla="*/ 2613 w 2613"/>
                <a:gd name="T91" fmla="*/ 232 h 443"/>
                <a:gd name="T92" fmla="*/ 2613 w 2613"/>
                <a:gd name="T93" fmla="*/ 248 h 443"/>
                <a:gd name="T94" fmla="*/ 2613 w 2613"/>
                <a:gd name="T95" fmla="*/ 248 h 443"/>
                <a:gd name="T96" fmla="*/ 2613 w 2613"/>
                <a:gd name="T97" fmla="*/ 248 h 443"/>
                <a:gd name="T98" fmla="*/ 2613 w 2613"/>
                <a:gd name="T99" fmla="*/ 258 h 443"/>
                <a:gd name="T100" fmla="*/ 2613 w 2613"/>
                <a:gd name="T101" fmla="*/ 269 h 443"/>
                <a:gd name="T102" fmla="*/ 2613 w 2613"/>
                <a:gd name="T103" fmla="*/ 269 h 443"/>
                <a:gd name="T104" fmla="*/ 2613 w 2613"/>
                <a:gd name="T105" fmla="*/ 279 h 443"/>
                <a:gd name="T106" fmla="*/ 2613 w 2613"/>
                <a:gd name="T107" fmla="*/ 279 h 443"/>
                <a:gd name="T108" fmla="*/ 2613 w 2613"/>
                <a:gd name="T109" fmla="*/ 290 h 443"/>
                <a:gd name="T110" fmla="*/ 2613 w 2613"/>
                <a:gd name="T111" fmla="*/ 290 h 443"/>
                <a:gd name="T112" fmla="*/ 2613 w 2613"/>
                <a:gd name="T113" fmla="*/ 295 h 443"/>
                <a:gd name="T114" fmla="*/ 2613 w 2613"/>
                <a:gd name="T115" fmla="*/ 306 h 443"/>
                <a:gd name="T116" fmla="*/ 2613 w 2613"/>
                <a:gd name="T117" fmla="*/ 306 h 443"/>
                <a:gd name="T118" fmla="*/ 2613 w 2613"/>
                <a:gd name="T119" fmla="*/ 311 h 443"/>
                <a:gd name="T120" fmla="*/ 2613 w 2613"/>
                <a:gd name="T121" fmla="*/ 290 h 443"/>
                <a:gd name="T122" fmla="*/ 2613 w 2613"/>
                <a:gd name="T123" fmla="*/ 411 h 443"/>
                <a:gd name="T124" fmla="*/ 2613 w 2613"/>
                <a:gd name="T125" fmla="*/ 395 h 4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3"/>
                <a:gd name="T190" fmla="*/ 0 h 443"/>
                <a:gd name="T191" fmla="*/ 2613 w 2613"/>
                <a:gd name="T192" fmla="*/ 443 h 4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3" h="443">
                  <a:moveTo>
                    <a:pt x="0" y="406"/>
                  </a:moveTo>
                  <a:lnTo>
                    <a:pt x="11" y="406"/>
                  </a:lnTo>
                  <a:lnTo>
                    <a:pt x="16" y="406"/>
                  </a:lnTo>
                  <a:lnTo>
                    <a:pt x="21" y="406"/>
                  </a:lnTo>
                  <a:lnTo>
                    <a:pt x="31" y="406"/>
                  </a:lnTo>
                  <a:lnTo>
                    <a:pt x="37" y="406"/>
                  </a:lnTo>
                  <a:lnTo>
                    <a:pt x="42" y="406"/>
                  </a:lnTo>
                  <a:lnTo>
                    <a:pt x="52" y="406"/>
                  </a:lnTo>
                  <a:lnTo>
                    <a:pt x="57" y="406"/>
                  </a:lnTo>
                  <a:lnTo>
                    <a:pt x="73" y="406"/>
                  </a:lnTo>
                  <a:lnTo>
                    <a:pt x="78" y="406"/>
                  </a:lnTo>
                  <a:lnTo>
                    <a:pt x="89" y="406"/>
                  </a:lnTo>
                  <a:lnTo>
                    <a:pt x="94" y="406"/>
                  </a:lnTo>
                  <a:lnTo>
                    <a:pt x="99" y="406"/>
                  </a:lnTo>
                  <a:lnTo>
                    <a:pt x="109" y="406"/>
                  </a:lnTo>
                  <a:lnTo>
                    <a:pt x="115" y="406"/>
                  </a:lnTo>
                  <a:lnTo>
                    <a:pt x="125" y="406"/>
                  </a:lnTo>
                  <a:lnTo>
                    <a:pt x="130" y="406"/>
                  </a:lnTo>
                  <a:lnTo>
                    <a:pt x="135" y="406"/>
                  </a:lnTo>
                  <a:lnTo>
                    <a:pt x="141" y="406"/>
                  </a:lnTo>
                  <a:lnTo>
                    <a:pt x="151" y="406"/>
                  </a:lnTo>
                  <a:lnTo>
                    <a:pt x="156" y="406"/>
                  </a:lnTo>
                  <a:lnTo>
                    <a:pt x="167" y="406"/>
                  </a:lnTo>
                  <a:lnTo>
                    <a:pt x="172" y="406"/>
                  </a:lnTo>
                  <a:lnTo>
                    <a:pt x="177" y="406"/>
                  </a:lnTo>
                  <a:lnTo>
                    <a:pt x="187" y="406"/>
                  </a:lnTo>
                  <a:lnTo>
                    <a:pt x="198" y="406"/>
                  </a:lnTo>
                  <a:lnTo>
                    <a:pt x="203" y="406"/>
                  </a:lnTo>
                  <a:lnTo>
                    <a:pt x="213" y="406"/>
                  </a:lnTo>
                  <a:lnTo>
                    <a:pt x="218" y="406"/>
                  </a:lnTo>
                  <a:lnTo>
                    <a:pt x="229" y="406"/>
                  </a:lnTo>
                  <a:lnTo>
                    <a:pt x="234" y="406"/>
                  </a:lnTo>
                  <a:lnTo>
                    <a:pt x="239" y="406"/>
                  </a:lnTo>
                  <a:lnTo>
                    <a:pt x="244" y="406"/>
                  </a:lnTo>
                  <a:lnTo>
                    <a:pt x="260" y="406"/>
                  </a:lnTo>
                  <a:lnTo>
                    <a:pt x="265" y="406"/>
                  </a:lnTo>
                  <a:lnTo>
                    <a:pt x="270" y="406"/>
                  </a:lnTo>
                  <a:lnTo>
                    <a:pt x="281" y="406"/>
                  </a:lnTo>
                  <a:lnTo>
                    <a:pt x="286" y="406"/>
                  </a:lnTo>
                  <a:lnTo>
                    <a:pt x="291" y="406"/>
                  </a:lnTo>
                  <a:lnTo>
                    <a:pt x="302" y="406"/>
                  </a:lnTo>
                  <a:lnTo>
                    <a:pt x="307" y="406"/>
                  </a:lnTo>
                  <a:lnTo>
                    <a:pt x="312" y="406"/>
                  </a:lnTo>
                  <a:lnTo>
                    <a:pt x="322" y="406"/>
                  </a:lnTo>
                  <a:lnTo>
                    <a:pt x="328" y="406"/>
                  </a:lnTo>
                  <a:lnTo>
                    <a:pt x="338" y="406"/>
                  </a:lnTo>
                  <a:lnTo>
                    <a:pt x="348" y="406"/>
                  </a:lnTo>
                  <a:lnTo>
                    <a:pt x="353" y="406"/>
                  </a:lnTo>
                  <a:lnTo>
                    <a:pt x="359" y="406"/>
                  </a:lnTo>
                  <a:lnTo>
                    <a:pt x="369" y="406"/>
                  </a:lnTo>
                  <a:lnTo>
                    <a:pt x="374" y="406"/>
                  </a:lnTo>
                  <a:lnTo>
                    <a:pt x="379" y="406"/>
                  </a:lnTo>
                  <a:lnTo>
                    <a:pt x="385" y="406"/>
                  </a:lnTo>
                  <a:lnTo>
                    <a:pt x="400" y="406"/>
                  </a:lnTo>
                  <a:lnTo>
                    <a:pt x="405" y="406"/>
                  </a:lnTo>
                  <a:lnTo>
                    <a:pt x="411" y="406"/>
                  </a:lnTo>
                  <a:lnTo>
                    <a:pt x="421" y="406"/>
                  </a:lnTo>
                  <a:lnTo>
                    <a:pt x="426" y="406"/>
                  </a:lnTo>
                  <a:lnTo>
                    <a:pt x="437" y="406"/>
                  </a:lnTo>
                  <a:lnTo>
                    <a:pt x="442" y="406"/>
                  </a:lnTo>
                  <a:lnTo>
                    <a:pt x="452" y="406"/>
                  </a:lnTo>
                  <a:lnTo>
                    <a:pt x="457" y="406"/>
                  </a:lnTo>
                  <a:lnTo>
                    <a:pt x="463" y="406"/>
                  </a:lnTo>
                  <a:lnTo>
                    <a:pt x="473" y="406"/>
                  </a:lnTo>
                  <a:lnTo>
                    <a:pt x="478" y="406"/>
                  </a:lnTo>
                  <a:lnTo>
                    <a:pt x="489" y="406"/>
                  </a:lnTo>
                  <a:lnTo>
                    <a:pt x="494" y="406"/>
                  </a:lnTo>
                  <a:lnTo>
                    <a:pt x="499" y="406"/>
                  </a:lnTo>
                  <a:lnTo>
                    <a:pt x="509" y="406"/>
                  </a:lnTo>
                  <a:lnTo>
                    <a:pt x="514" y="406"/>
                  </a:lnTo>
                  <a:lnTo>
                    <a:pt x="525" y="406"/>
                  </a:lnTo>
                  <a:lnTo>
                    <a:pt x="535" y="406"/>
                  </a:lnTo>
                  <a:lnTo>
                    <a:pt x="540" y="406"/>
                  </a:lnTo>
                  <a:lnTo>
                    <a:pt x="546" y="406"/>
                  </a:lnTo>
                  <a:lnTo>
                    <a:pt x="556" y="427"/>
                  </a:lnTo>
                  <a:lnTo>
                    <a:pt x="561" y="437"/>
                  </a:lnTo>
                  <a:lnTo>
                    <a:pt x="566" y="443"/>
                  </a:lnTo>
                  <a:lnTo>
                    <a:pt x="577" y="427"/>
                  </a:lnTo>
                  <a:lnTo>
                    <a:pt x="587" y="416"/>
                  </a:lnTo>
                  <a:lnTo>
                    <a:pt x="592" y="406"/>
                  </a:lnTo>
                  <a:lnTo>
                    <a:pt x="598" y="401"/>
                  </a:lnTo>
                  <a:lnTo>
                    <a:pt x="608" y="401"/>
                  </a:lnTo>
                  <a:lnTo>
                    <a:pt x="613" y="401"/>
                  </a:lnTo>
                  <a:lnTo>
                    <a:pt x="618" y="401"/>
                  </a:lnTo>
                  <a:lnTo>
                    <a:pt x="629" y="401"/>
                  </a:lnTo>
                  <a:lnTo>
                    <a:pt x="634" y="401"/>
                  </a:lnTo>
                  <a:lnTo>
                    <a:pt x="644" y="401"/>
                  </a:lnTo>
                  <a:lnTo>
                    <a:pt x="650" y="401"/>
                  </a:lnTo>
                  <a:lnTo>
                    <a:pt x="655" y="401"/>
                  </a:lnTo>
                  <a:lnTo>
                    <a:pt x="665" y="401"/>
                  </a:lnTo>
                  <a:lnTo>
                    <a:pt x="670" y="401"/>
                  </a:lnTo>
                  <a:lnTo>
                    <a:pt x="686" y="401"/>
                  </a:lnTo>
                  <a:lnTo>
                    <a:pt x="691" y="401"/>
                  </a:lnTo>
                  <a:lnTo>
                    <a:pt x="696" y="401"/>
                  </a:lnTo>
                  <a:lnTo>
                    <a:pt x="707" y="401"/>
                  </a:lnTo>
                  <a:lnTo>
                    <a:pt x="712" y="401"/>
                  </a:lnTo>
                  <a:lnTo>
                    <a:pt x="722" y="416"/>
                  </a:lnTo>
                  <a:lnTo>
                    <a:pt x="727" y="427"/>
                  </a:lnTo>
                  <a:lnTo>
                    <a:pt x="733" y="437"/>
                  </a:lnTo>
                  <a:lnTo>
                    <a:pt x="743" y="437"/>
                  </a:lnTo>
                  <a:lnTo>
                    <a:pt x="748" y="427"/>
                  </a:lnTo>
                  <a:lnTo>
                    <a:pt x="753" y="416"/>
                  </a:lnTo>
                  <a:lnTo>
                    <a:pt x="759" y="406"/>
                  </a:lnTo>
                  <a:lnTo>
                    <a:pt x="774" y="401"/>
                  </a:lnTo>
                  <a:lnTo>
                    <a:pt x="779" y="401"/>
                  </a:lnTo>
                  <a:lnTo>
                    <a:pt x="785" y="401"/>
                  </a:lnTo>
                  <a:lnTo>
                    <a:pt x="790" y="401"/>
                  </a:lnTo>
                  <a:lnTo>
                    <a:pt x="805" y="401"/>
                  </a:lnTo>
                  <a:lnTo>
                    <a:pt x="811" y="401"/>
                  </a:lnTo>
                  <a:lnTo>
                    <a:pt x="821" y="401"/>
                  </a:lnTo>
                  <a:lnTo>
                    <a:pt x="826" y="401"/>
                  </a:lnTo>
                  <a:lnTo>
                    <a:pt x="836" y="401"/>
                  </a:lnTo>
                  <a:lnTo>
                    <a:pt x="842" y="401"/>
                  </a:lnTo>
                  <a:lnTo>
                    <a:pt x="847" y="401"/>
                  </a:lnTo>
                  <a:lnTo>
                    <a:pt x="857" y="406"/>
                  </a:lnTo>
                  <a:lnTo>
                    <a:pt x="862" y="406"/>
                  </a:lnTo>
                  <a:lnTo>
                    <a:pt x="868" y="401"/>
                  </a:lnTo>
                  <a:lnTo>
                    <a:pt x="878" y="401"/>
                  </a:lnTo>
                  <a:lnTo>
                    <a:pt x="883" y="401"/>
                  </a:lnTo>
                  <a:lnTo>
                    <a:pt x="888" y="401"/>
                  </a:lnTo>
                  <a:lnTo>
                    <a:pt x="894" y="395"/>
                  </a:lnTo>
                  <a:lnTo>
                    <a:pt x="909" y="390"/>
                  </a:lnTo>
                  <a:lnTo>
                    <a:pt x="909" y="385"/>
                  </a:lnTo>
                  <a:lnTo>
                    <a:pt x="925" y="380"/>
                  </a:lnTo>
                  <a:lnTo>
                    <a:pt x="930" y="374"/>
                  </a:lnTo>
                  <a:lnTo>
                    <a:pt x="935" y="369"/>
                  </a:lnTo>
                  <a:lnTo>
                    <a:pt x="946" y="364"/>
                  </a:lnTo>
                  <a:lnTo>
                    <a:pt x="951" y="358"/>
                  </a:lnTo>
                  <a:lnTo>
                    <a:pt x="956" y="353"/>
                  </a:lnTo>
                  <a:lnTo>
                    <a:pt x="966" y="348"/>
                  </a:lnTo>
                  <a:lnTo>
                    <a:pt x="972" y="343"/>
                  </a:lnTo>
                  <a:lnTo>
                    <a:pt x="977" y="343"/>
                  </a:lnTo>
                  <a:lnTo>
                    <a:pt x="992" y="332"/>
                  </a:lnTo>
                  <a:lnTo>
                    <a:pt x="997" y="327"/>
                  </a:lnTo>
                  <a:lnTo>
                    <a:pt x="1003" y="322"/>
                  </a:lnTo>
                  <a:lnTo>
                    <a:pt x="1013" y="316"/>
                  </a:lnTo>
                  <a:lnTo>
                    <a:pt x="1018" y="311"/>
                  </a:lnTo>
                  <a:lnTo>
                    <a:pt x="1023" y="311"/>
                  </a:lnTo>
                  <a:lnTo>
                    <a:pt x="1034" y="306"/>
                  </a:lnTo>
                  <a:lnTo>
                    <a:pt x="1039" y="300"/>
                  </a:lnTo>
                  <a:lnTo>
                    <a:pt x="1044" y="295"/>
                  </a:lnTo>
                  <a:lnTo>
                    <a:pt x="1055" y="290"/>
                  </a:lnTo>
                  <a:lnTo>
                    <a:pt x="1060" y="285"/>
                  </a:lnTo>
                  <a:lnTo>
                    <a:pt x="1075" y="274"/>
                  </a:lnTo>
                  <a:lnTo>
                    <a:pt x="1081" y="274"/>
                  </a:lnTo>
                  <a:lnTo>
                    <a:pt x="1086" y="269"/>
                  </a:lnTo>
                  <a:lnTo>
                    <a:pt x="1091" y="264"/>
                  </a:lnTo>
                  <a:lnTo>
                    <a:pt x="1101" y="258"/>
                  </a:lnTo>
                  <a:lnTo>
                    <a:pt x="1107" y="253"/>
                  </a:lnTo>
                  <a:lnTo>
                    <a:pt x="1112" y="253"/>
                  </a:lnTo>
                  <a:lnTo>
                    <a:pt x="1127" y="253"/>
                  </a:lnTo>
                  <a:lnTo>
                    <a:pt x="1133" y="258"/>
                  </a:lnTo>
                  <a:lnTo>
                    <a:pt x="1138" y="258"/>
                  </a:lnTo>
                  <a:lnTo>
                    <a:pt x="1148" y="258"/>
                  </a:lnTo>
                  <a:lnTo>
                    <a:pt x="1153" y="253"/>
                  </a:lnTo>
                  <a:lnTo>
                    <a:pt x="1158" y="248"/>
                  </a:lnTo>
                  <a:lnTo>
                    <a:pt x="1164" y="232"/>
                  </a:lnTo>
                  <a:lnTo>
                    <a:pt x="1179" y="206"/>
                  </a:lnTo>
                  <a:lnTo>
                    <a:pt x="1184" y="190"/>
                  </a:lnTo>
                  <a:lnTo>
                    <a:pt x="1190" y="179"/>
                  </a:lnTo>
                  <a:lnTo>
                    <a:pt x="1200" y="169"/>
                  </a:lnTo>
                  <a:lnTo>
                    <a:pt x="1205" y="169"/>
                  </a:lnTo>
                  <a:lnTo>
                    <a:pt x="1210" y="179"/>
                  </a:lnTo>
                  <a:lnTo>
                    <a:pt x="1221" y="184"/>
                  </a:lnTo>
                  <a:lnTo>
                    <a:pt x="1226" y="190"/>
                  </a:lnTo>
                  <a:lnTo>
                    <a:pt x="1236" y="195"/>
                  </a:lnTo>
                  <a:lnTo>
                    <a:pt x="1247" y="200"/>
                  </a:lnTo>
                  <a:lnTo>
                    <a:pt x="1252" y="206"/>
                  </a:lnTo>
                  <a:lnTo>
                    <a:pt x="1262" y="216"/>
                  </a:lnTo>
                  <a:lnTo>
                    <a:pt x="1268" y="221"/>
                  </a:lnTo>
                  <a:lnTo>
                    <a:pt x="1273" y="221"/>
                  </a:lnTo>
                  <a:lnTo>
                    <a:pt x="1278" y="227"/>
                  </a:lnTo>
                  <a:lnTo>
                    <a:pt x="1288" y="232"/>
                  </a:lnTo>
                  <a:lnTo>
                    <a:pt x="1294" y="237"/>
                  </a:lnTo>
                  <a:lnTo>
                    <a:pt x="1299" y="248"/>
                  </a:lnTo>
                  <a:lnTo>
                    <a:pt x="1309" y="248"/>
                  </a:lnTo>
                  <a:lnTo>
                    <a:pt x="1319" y="258"/>
                  </a:lnTo>
                  <a:lnTo>
                    <a:pt x="1325" y="264"/>
                  </a:lnTo>
                  <a:lnTo>
                    <a:pt x="1335" y="269"/>
                  </a:lnTo>
                  <a:lnTo>
                    <a:pt x="1340" y="274"/>
                  </a:lnTo>
                  <a:lnTo>
                    <a:pt x="1345" y="279"/>
                  </a:lnTo>
                  <a:lnTo>
                    <a:pt x="1356" y="285"/>
                  </a:lnTo>
                  <a:lnTo>
                    <a:pt x="1361" y="290"/>
                  </a:lnTo>
                  <a:lnTo>
                    <a:pt x="1366" y="295"/>
                  </a:lnTo>
                  <a:lnTo>
                    <a:pt x="1377" y="300"/>
                  </a:lnTo>
                  <a:lnTo>
                    <a:pt x="1387" y="311"/>
                  </a:lnTo>
                  <a:lnTo>
                    <a:pt x="1392" y="316"/>
                  </a:lnTo>
                  <a:lnTo>
                    <a:pt x="1403" y="322"/>
                  </a:lnTo>
                  <a:lnTo>
                    <a:pt x="1408" y="327"/>
                  </a:lnTo>
                  <a:lnTo>
                    <a:pt x="1418" y="332"/>
                  </a:lnTo>
                  <a:lnTo>
                    <a:pt x="1423" y="332"/>
                  </a:lnTo>
                  <a:lnTo>
                    <a:pt x="1429" y="337"/>
                  </a:lnTo>
                  <a:lnTo>
                    <a:pt x="1434" y="337"/>
                  </a:lnTo>
                  <a:lnTo>
                    <a:pt x="1444" y="337"/>
                  </a:lnTo>
                  <a:lnTo>
                    <a:pt x="1449" y="337"/>
                  </a:lnTo>
                  <a:lnTo>
                    <a:pt x="1460" y="343"/>
                  </a:lnTo>
                  <a:lnTo>
                    <a:pt x="1465" y="343"/>
                  </a:lnTo>
                  <a:lnTo>
                    <a:pt x="1475" y="343"/>
                  </a:lnTo>
                  <a:lnTo>
                    <a:pt x="1486" y="343"/>
                  </a:lnTo>
                  <a:lnTo>
                    <a:pt x="1491" y="343"/>
                  </a:lnTo>
                  <a:lnTo>
                    <a:pt x="1496" y="343"/>
                  </a:lnTo>
                  <a:lnTo>
                    <a:pt x="1501" y="343"/>
                  </a:lnTo>
                  <a:lnTo>
                    <a:pt x="1512" y="337"/>
                  </a:lnTo>
                  <a:lnTo>
                    <a:pt x="1517" y="337"/>
                  </a:lnTo>
                  <a:lnTo>
                    <a:pt x="1527" y="332"/>
                  </a:lnTo>
                  <a:lnTo>
                    <a:pt x="1532" y="327"/>
                  </a:lnTo>
                  <a:lnTo>
                    <a:pt x="1543" y="316"/>
                  </a:lnTo>
                  <a:lnTo>
                    <a:pt x="1553" y="311"/>
                  </a:lnTo>
                  <a:lnTo>
                    <a:pt x="1558" y="300"/>
                  </a:lnTo>
                  <a:lnTo>
                    <a:pt x="1569" y="295"/>
                  </a:lnTo>
                  <a:lnTo>
                    <a:pt x="1574" y="290"/>
                  </a:lnTo>
                  <a:lnTo>
                    <a:pt x="1579" y="279"/>
                  </a:lnTo>
                  <a:lnTo>
                    <a:pt x="1584" y="269"/>
                  </a:lnTo>
                  <a:lnTo>
                    <a:pt x="1595" y="258"/>
                  </a:lnTo>
                  <a:lnTo>
                    <a:pt x="1600" y="248"/>
                  </a:lnTo>
                  <a:lnTo>
                    <a:pt x="1605" y="232"/>
                  </a:lnTo>
                  <a:lnTo>
                    <a:pt x="1616" y="221"/>
                  </a:lnTo>
                  <a:lnTo>
                    <a:pt x="1626" y="195"/>
                  </a:lnTo>
                  <a:lnTo>
                    <a:pt x="1631" y="184"/>
                  </a:lnTo>
                  <a:lnTo>
                    <a:pt x="1641" y="169"/>
                  </a:lnTo>
                  <a:lnTo>
                    <a:pt x="1647" y="153"/>
                  </a:lnTo>
                  <a:lnTo>
                    <a:pt x="1657" y="132"/>
                  </a:lnTo>
                  <a:lnTo>
                    <a:pt x="1662" y="116"/>
                  </a:lnTo>
                  <a:lnTo>
                    <a:pt x="1667" y="100"/>
                  </a:lnTo>
                  <a:lnTo>
                    <a:pt x="1673" y="84"/>
                  </a:lnTo>
                  <a:lnTo>
                    <a:pt x="1683" y="63"/>
                  </a:lnTo>
                  <a:lnTo>
                    <a:pt x="1693" y="26"/>
                  </a:lnTo>
                  <a:lnTo>
                    <a:pt x="1699" y="21"/>
                  </a:lnTo>
                  <a:lnTo>
                    <a:pt x="1709" y="21"/>
                  </a:lnTo>
                  <a:lnTo>
                    <a:pt x="1714" y="37"/>
                  </a:lnTo>
                  <a:lnTo>
                    <a:pt x="1719" y="58"/>
                  </a:lnTo>
                  <a:lnTo>
                    <a:pt x="1730" y="79"/>
                  </a:lnTo>
                  <a:lnTo>
                    <a:pt x="1735" y="95"/>
                  </a:lnTo>
                  <a:lnTo>
                    <a:pt x="1740" y="116"/>
                  </a:lnTo>
                  <a:lnTo>
                    <a:pt x="1751" y="116"/>
                  </a:lnTo>
                  <a:lnTo>
                    <a:pt x="1761" y="95"/>
                  </a:lnTo>
                  <a:lnTo>
                    <a:pt x="1766" y="74"/>
                  </a:lnTo>
                  <a:lnTo>
                    <a:pt x="1771" y="53"/>
                  </a:lnTo>
                  <a:lnTo>
                    <a:pt x="1782" y="32"/>
                  </a:lnTo>
                  <a:lnTo>
                    <a:pt x="1787" y="10"/>
                  </a:lnTo>
                  <a:lnTo>
                    <a:pt x="1797" y="10"/>
                  </a:lnTo>
                  <a:lnTo>
                    <a:pt x="1808" y="37"/>
                  </a:lnTo>
                  <a:lnTo>
                    <a:pt x="1813" y="53"/>
                  </a:lnTo>
                  <a:lnTo>
                    <a:pt x="1818" y="74"/>
                  </a:lnTo>
                  <a:lnTo>
                    <a:pt x="1828" y="90"/>
                  </a:lnTo>
                  <a:lnTo>
                    <a:pt x="1834" y="105"/>
                  </a:lnTo>
                  <a:lnTo>
                    <a:pt x="1839" y="126"/>
                  </a:lnTo>
                  <a:lnTo>
                    <a:pt x="1844" y="142"/>
                  </a:lnTo>
                  <a:lnTo>
                    <a:pt x="1854" y="158"/>
                  </a:lnTo>
                  <a:lnTo>
                    <a:pt x="1860" y="174"/>
                  </a:lnTo>
                  <a:lnTo>
                    <a:pt x="1875" y="200"/>
                  </a:lnTo>
                  <a:lnTo>
                    <a:pt x="1880" y="216"/>
                  </a:lnTo>
                  <a:lnTo>
                    <a:pt x="1886" y="227"/>
                  </a:lnTo>
                  <a:lnTo>
                    <a:pt x="1896" y="237"/>
                  </a:lnTo>
                  <a:lnTo>
                    <a:pt x="1901" y="253"/>
                  </a:lnTo>
                  <a:lnTo>
                    <a:pt x="1906" y="264"/>
                  </a:lnTo>
                  <a:lnTo>
                    <a:pt x="1917" y="274"/>
                  </a:lnTo>
                  <a:lnTo>
                    <a:pt x="1922" y="285"/>
                  </a:lnTo>
                  <a:lnTo>
                    <a:pt x="1927" y="290"/>
                  </a:lnTo>
                  <a:lnTo>
                    <a:pt x="1943" y="306"/>
                  </a:lnTo>
                  <a:lnTo>
                    <a:pt x="1958" y="322"/>
                  </a:lnTo>
                  <a:lnTo>
                    <a:pt x="1963" y="327"/>
                  </a:lnTo>
                  <a:lnTo>
                    <a:pt x="1969" y="332"/>
                  </a:lnTo>
                  <a:lnTo>
                    <a:pt x="1974" y="332"/>
                  </a:lnTo>
                  <a:lnTo>
                    <a:pt x="1984" y="337"/>
                  </a:lnTo>
                  <a:lnTo>
                    <a:pt x="1989" y="343"/>
                  </a:lnTo>
                  <a:lnTo>
                    <a:pt x="2000" y="343"/>
                  </a:lnTo>
                  <a:lnTo>
                    <a:pt x="2005" y="343"/>
                  </a:lnTo>
                  <a:lnTo>
                    <a:pt x="2010" y="348"/>
                  </a:lnTo>
                  <a:lnTo>
                    <a:pt x="2026" y="343"/>
                  </a:lnTo>
                  <a:lnTo>
                    <a:pt x="2031" y="343"/>
                  </a:lnTo>
                  <a:lnTo>
                    <a:pt x="2036" y="343"/>
                  </a:lnTo>
                  <a:lnTo>
                    <a:pt x="2047" y="343"/>
                  </a:lnTo>
                  <a:lnTo>
                    <a:pt x="2052" y="343"/>
                  </a:lnTo>
                  <a:lnTo>
                    <a:pt x="2057" y="343"/>
                  </a:lnTo>
                  <a:lnTo>
                    <a:pt x="2067" y="348"/>
                  </a:lnTo>
                  <a:lnTo>
                    <a:pt x="2073" y="348"/>
                  </a:lnTo>
                  <a:lnTo>
                    <a:pt x="2078" y="348"/>
                  </a:lnTo>
                  <a:lnTo>
                    <a:pt x="2083" y="348"/>
                  </a:lnTo>
                  <a:lnTo>
                    <a:pt x="2099" y="343"/>
                  </a:lnTo>
                  <a:lnTo>
                    <a:pt x="2114" y="337"/>
                  </a:lnTo>
                  <a:lnTo>
                    <a:pt x="2119" y="332"/>
                  </a:lnTo>
                  <a:lnTo>
                    <a:pt x="2124" y="327"/>
                  </a:lnTo>
                  <a:lnTo>
                    <a:pt x="2135" y="327"/>
                  </a:lnTo>
                  <a:lnTo>
                    <a:pt x="2140" y="316"/>
                  </a:lnTo>
                  <a:lnTo>
                    <a:pt x="2145" y="311"/>
                  </a:lnTo>
                  <a:lnTo>
                    <a:pt x="2156" y="306"/>
                  </a:lnTo>
                  <a:lnTo>
                    <a:pt x="2161" y="295"/>
                  </a:lnTo>
                  <a:lnTo>
                    <a:pt x="2166" y="290"/>
                  </a:lnTo>
                  <a:lnTo>
                    <a:pt x="2182" y="269"/>
                  </a:lnTo>
                  <a:lnTo>
                    <a:pt x="2187" y="258"/>
                  </a:lnTo>
                  <a:lnTo>
                    <a:pt x="2192" y="248"/>
                  </a:lnTo>
                  <a:lnTo>
                    <a:pt x="2202" y="232"/>
                  </a:lnTo>
                  <a:lnTo>
                    <a:pt x="2208" y="221"/>
                  </a:lnTo>
                  <a:lnTo>
                    <a:pt x="2213" y="211"/>
                  </a:lnTo>
                  <a:lnTo>
                    <a:pt x="2223" y="195"/>
                  </a:lnTo>
                  <a:lnTo>
                    <a:pt x="2228" y="184"/>
                  </a:lnTo>
                  <a:lnTo>
                    <a:pt x="2234" y="169"/>
                  </a:lnTo>
                  <a:lnTo>
                    <a:pt x="2244" y="148"/>
                  </a:lnTo>
                  <a:lnTo>
                    <a:pt x="2249" y="132"/>
                  </a:lnTo>
                  <a:lnTo>
                    <a:pt x="2265" y="100"/>
                  </a:lnTo>
                  <a:lnTo>
                    <a:pt x="2270" y="84"/>
                  </a:lnTo>
                  <a:lnTo>
                    <a:pt x="2275" y="63"/>
                  </a:lnTo>
                  <a:lnTo>
                    <a:pt x="2280" y="47"/>
                  </a:lnTo>
                  <a:lnTo>
                    <a:pt x="2291" y="26"/>
                  </a:lnTo>
                  <a:lnTo>
                    <a:pt x="2296" y="10"/>
                  </a:lnTo>
                  <a:lnTo>
                    <a:pt x="2301" y="16"/>
                  </a:lnTo>
                  <a:lnTo>
                    <a:pt x="2317" y="58"/>
                  </a:lnTo>
                  <a:lnTo>
                    <a:pt x="2322" y="74"/>
                  </a:lnTo>
                  <a:lnTo>
                    <a:pt x="2327" y="95"/>
                  </a:lnTo>
                  <a:lnTo>
                    <a:pt x="2337" y="116"/>
                  </a:lnTo>
                  <a:lnTo>
                    <a:pt x="2343" y="121"/>
                  </a:lnTo>
                  <a:lnTo>
                    <a:pt x="2348" y="116"/>
                  </a:lnTo>
                  <a:lnTo>
                    <a:pt x="2353" y="95"/>
                  </a:lnTo>
                  <a:lnTo>
                    <a:pt x="2369" y="47"/>
                  </a:lnTo>
                  <a:lnTo>
                    <a:pt x="2374" y="26"/>
                  </a:lnTo>
                  <a:lnTo>
                    <a:pt x="2379" y="5"/>
                  </a:lnTo>
                  <a:lnTo>
                    <a:pt x="2389" y="0"/>
                  </a:lnTo>
                  <a:lnTo>
                    <a:pt x="2395" y="5"/>
                  </a:lnTo>
                  <a:lnTo>
                    <a:pt x="2400" y="32"/>
                  </a:lnTo>
                  <a:lnTo>
                    <a:pt x="2410" y="53"/>
                  </a:lnTo>
                  <a:lnTo>
                    <a:pt x="2415" y="68"/>
                  </a:lnTo>
                  <a:lnTo>
                    <a:pt x="2426" y="105"/>
                  </a:lnTo>
                  <a:lnTo>
                    <a:pt x="2436" y="121"/>
                  </a:lnTo>
                  <a:lnTo>
                    <a:pt x="2441" y="137"/>
                  </a:lnTo>
                  <a:lnTo>
                    <a:pt x="2452" y="158"/>
                  </a:lnTo>
                  <a:lnTo>
                    <a:pt x="2457" y="174"/>
                  </a:lnTo>
                  <a:lnTo>
                    <a:pt x="2462" y="190"/>
                  </a:lnTo>
                  <a:lnTo>
                    <a:pt x="2467" y="200"/>
                  </a:lnTo>
                  <a:lnTo>
                    <a:pt x="2478" y="216"/>
                  </a:lnTo>
                  <a:lnTo>
                    <a:pt x="2483" y="227"/>
                  </a:lnTo>
                  <a:lnTo>
                    <a:pt x="2488" y="242"/>
                  </a:lnTo>
                  <a:lnTo>
                    <a:pt x="2498" y="253"/>
                  </a:lnTo>
                  <a:lnTo>
                    <a:pt x="2509" y="274"/>
                  </a:lnTo>
                  <a:lnTo>
                    <a:pt x="2514" y="285"/>
                  </a:lnTo>
                  <a:lnTo>
                    <a:pt x="2524" y="290"/>
                  </a:lnTo>
                  <a:lnTo>
                    <a:pt x="2530" y="300"/>
                  </a:lnTo>
                  <a:lnTo>
                    <a:pt x="2535" y="306"/>
                  </a:lnTo>
                  <a:lnTo>
                    <a:pt x="2545" y="316"/>
                  </a:lnTo>
                  <a:lnTo>
                    <a:pt x="2550" y="322"/>
                  </a:lnTo>
                  <a:lnTo>
                    <a:pt x="2556" y="327"/>
                  </a:lnTo>
                  <a:lnTo>
                    <a:pt x="2566" y="332"/>
                  </a:lnTo>
                  <a:lnTo>
                    <a:pt x="2576" y="337"/>
                  </a:lnTo>
                  <a:lnTo>
                    <a:pt x="2582" y="343"/>
                  </a:lnTo>
                  <a:lnTo>
                    <a:pt x="2592" y="343"/>
                  </a:lnTo>
                  <a:lnTo>
                    <a:pt x="2597" y="343"/>
                  </a:lnTo>
                  <a:lnTo>
                    <a:pt x="2607" y="348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32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32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32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5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32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32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63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7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63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7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53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42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53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53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53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63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26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42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3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42"/>
                  </a:lnTo>
                  <a:lnTo>
                    <a:pt x="2613" y="148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48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4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3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37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37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3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7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37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63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26"/>
                  </a:lnTo>
                  <a:lnTo>
                    <a:pt x="2613" y="0"/>
                  </a:lnTo>
                  <a:lnTo>
                    <a:pt x="2613" y="5"/>
                  </a:lnTo>
                  <a:lnTo>
                    <a:pt x="2613" y="32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37"/>
                  </a:lnTo>
                  <a:lnTo>
                    <a:pt x="2613" y="142"/>
                  </a:lnTo>
                  <a:lnTo>
                    <a:pt x="2613" y="158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1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5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2"/>
                  </a:lnTo>
                  <a:lnTo>
                    <a:pt x="2613" y="68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1"/>
                  </a:lnTo>
                  <a:lnTo>
                    <a:pt x="2613" y="137"/>
                  </a:lnTo>
                  <a:lnTo>
                    <a:pt x="2613" y="158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42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1"/>
                  </a:lnTo>
                  <a:lnTo>
                    <a:pt x="2613" y="306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48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0"/>
                  </a:lnTo>
                  <a:lnTo>
                    <a:pt x="2613" y="184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7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68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21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11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0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3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37"/>
                  </a:lnTo>
                  <a:lnTo>
                    <a:pt x="2613" y="142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16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69"/>
                  </a:lnTo>
                  <a:lnTo>
                    <a:pt x="2613" y="258"/>
                  </a:lnTo>
                  <a:lnTo>
                    <a:pt x="2613" y="248"/>
                  </a:lnTo>
                  <a:lnTo>
                    <a:pt x="2613" y="232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195"/>
                  </a:lnTo>
                  <a:lnTo>
                    <a:pt x="2613" y="169"/>
                  </a:lnTo>
                  <a:lnTo>
                    <a:pt x="2613" y="153"/>
                  </a:lnTo>
                  <a:lnTo>
                    <a:pt x="2613" y="132"/>
                  </a:lnTo>
                  <a:lnTo>
                    <a:pt x="2613" y="116"/>
                  </a:lnTo>
                  <a:lnTo>
                    <a:pt x="2613" y="100"/>
                  </a:lnTo>
                  <a:lnTo>
                    <a:pt x="2613" y="84"/>
                  </a:lnTo>
                  <a:lnTo>
                    <a:pt x="2613" y="63"/>
                  </a:lnTo>
                  <a:lnTo>
                    <a:pt x="2613" y="47"/>
                  </a:lnTo>
                  <a:lnTo>
                    <a:pt x="2613" y="26"/>
                  </a:lnTo>
                  <a:lnTo>
                    <a:pt x="2613" y="10"/>
                  </a:lnTo>
                  <a:lnTo>
                    <a:pt x="2613" y="37"/>
                  </a:lnTo>
                  <a:lnTo>
                    <a:pt x="2613" y="58"/>
                  </a:lnTo>
                  <a:lnTo>
                    <a:pt x="2613" y="79"/>
                  </a:lnTo>
                  <a:lnTo>
                    <a:pt x="2613" y="95"/>
                  </a:lnTo>
                  <a:lnTo>
                    <a:pt x="2613" y="116"/>
                  </a:lnTo>
                  <a:lnTo>
                    <a:pt x="2613" y="126"/>
                  </a:lnTo>
                  <a:lnTo>
                    <a:pt x="2613" y="95"/>
                  </a:lnTo>
                  <a:lnTo>
                    <a:pt x="2613" y="74"/>
                  </a:lnTo>
                  <a:lnTo>
                    <a:pt x="2613" y="53"/>
                  </a:lnTo>
                  <a:lnTo>
                    <a:pt x="2613" y="32"/>
                  </a:lnTo>
                  <a:lnTo>
                    <a:pt x="2613" y="10"/>
                  </a:lnTo>
                  <a:lnTo>
                    <a:pt x="2613" y="0"/>
                  </a:lnTo>
                  <a:lnTo>
                    <a:pt x="2613" y="16"/>
                  </a:lnTo>
                  <a:lnTo>
                    <a:pt x="2613" y="37"/>
                  </a:lnTo>
                  <a:lnTo>
                    <a:pt x="2613" y="74"/>
                  </a:lnTo>
                  <a:lnTo>
                    <a:pt x="2613" y="90"/>
                  </a:lnTo>
                  <a:lnTo>
                    <a:pt x="2613" y="105"/>
                  </a:lnTo>
                  <a:lnTo>
                    <a:pt x="2613" y="126"/>
                  </a:lnTo>
                  <a:lnTo>
                    <a:pt x="2613" y="142"/>
                  </a:lnTo>
                  <a:lnTo>
                    <a:pt x="2613" y="163"/>
                  </a:lnTo>
                  <a:lnTo>
                    <a:pt x="2613" y="174"/>
                  </a:lnTo>
                  <a:lnTo>
                    <a:pt x="2613" y="190"/>
                  </a:lnTo>
                  <a:lnTo>
                    <a:pt x="2613" y="200"/>
                  </a:lnTo>
                  <a:lnTo>
                    <a:pt x="2613" y="227"/>
                  </a:lnTo>
                  <a:lnTo>
                    <a:pt x="2613" y="237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74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300"/>
                  </a:lnTo>
                  <a:lnTo>
                    <a:pt x="2613" y="306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37"/>
                  </a:lnTo>
                  <a:lnTo>
                    <a:pt x="2613" y="332"/>
                  </a:lnTo>
                  <a:lnTo>
                    <a:pt x="2613" y="327"/>
                  </a:lnTo>
                  <a:lnTo>
                    <a:pt x="2613" y="322"/>
                  </a:lnTo>
                  <a:lnTo>
                    <a:pt x="2613" y="316"/>
                  </a:lnTo>
                  <a:lnTo>
                    <a:pt x="2613" y="311"/>
                  </a:lnTo>
                  <a:lnTo>
                    <a:pt x="2613" y="300"/>
                  </a:lnTo>
                  <a:lnTo>
                    <a:pt x="2613" y="295"/>
                  </a:lnTo>
                  <a:lnTo>
                    <a:pt x="2613" y="290"/>
                  </a:lnTo>
                  <a:lnTo>
                    <a:pt x="2613" y="279"/>
                  </a:lnTo>
                  <a:lnTo>
                    <a:pt x="2613" y="274"/>
                  </a:lnTo>
                  <a:lnTo>
                    <a:pt x="2613" y="269"/>
                  </a:lnTo>
                  <a:lnTo>
                    <a:pt x="2613" y="264"/>
                  </a:lnTo>
                  <a:lnTo>
                    <a:pt x="2613" y="253"/>
                  </a:lnTo>
                  <a:lnTo>
                    <a:pt x="2613" y="242"/>
                  </a:lnTo>
                  <a:lnTo>
                    <a:pt x="2613" y="237"/>
                  </a:lnTo>
                  <a:lnTo>
                    <a:pt x="2613" y="232"/>
                  </a:lnTo>
                  <a:lnTo>
                    <a:pt x="2613" y="227"/>
                  </a:lnTo>
                  <a:lnTo>
                    <a:pt x="2613" y="221"/>
                  </a:lnTo>
                  <a:lnTo>
                    <a:pt x="2613" y="211"/>
                  </a:lnTo>
                  <a:lnTo>
                    <a:pt x="2613" y="206"/>
                  </a:lnTo>
                  <a:lnTo>
                    <a:pt x="2613" y="195"/>
                  </a:lnTo>
                  <a:lnTo>
                    <a:pt x="2613" y="190"/>
                  </a:lnTo>
                  <a:lnTo>
                    <a:pt x="2613" y="184"/>
                  </a:lnTo>
                  <a:lnTo>
                    <a:pt x="2613" y="190"/>
                  </a:lnTo>
                  <a:lnTo>
                    <a:pt x="2613" y="206"/>
                  </a:lnTo>
                  <a:lnTo>
                    <a:pt x="2613" y="216"/>
                  </a:lnTo>
                  <a:lnTo>
                    <a:pt x="2613" y="232"/>
                  </a:lnTo>
                  <a:lnTo>
                    <a:pt x="2613" y="253"/>
                  </a:lnTo>
                  <a:lnTo>
                    <a:pt x="2613" y="264"/>
                  </a:lnTo>
                  <a:lnTo>
                    <a:pt x="2613" y="269"/>
                  </a:lnTo>
                  <a:lnTo>
                    <a:pt x="2613" y="274"/>
                  </a:lnTo>
                  <a:lnTo>
                    <a:pt x="2613" y="279"/>
                  </a:lnTo>
                  <a:lnTo>
                    <a:pt x="2613" y="285"/>
                  </a:lnTo>
                  <a:lnTo>
                    <a:pt x="2613" y="290"/>
                  </a:lnTo>
                  <a:lnTo>
                    <a:pt x="2613" y="295"/>
                  </a:lnTo>
                  <a:lnTo>
                    <a:pt x="2613" y="306"/>
                  </a:lnTo>
                  <a:lnTo>
                    <a:pt x="2613" y="311"/>
                  </a:lnTo>
                  <a:lnTo>
                    <a:pt x="2613" y="316"/>
                  </a:lnTo>
                  <a:lnTo>
                    <a:pt x="2613" y="322"/>
                  </a:lnTo>
                  <a:lnTo>
                    <a:pt x="2613" y="327"/>
                  </a:lnTo>
                  <a:lnTo>
                    <a:pt x="2613" y="332"/>
                  </a:lnTo>
                  <a:lnTo>
                    <a:pt x="2613" y="337"/>
                  </a:lnTo>
                  <a:lnTo>
                    <a:pt x="2613" y="343"/>
                  </a:lnTo>
                  <a:lnTo>
                    <a:pt x="2613" y="348"/>
                  </a:lnTo>
                  <a:lnTo>
                    <a:pt x="2613" y="353"/>
                  </a:lnTo>
                  <a:lnTo>
                    <a:pt x="2613" y="358"/>
                  </a:lnTo>
                  <a:lnTo>
                    <a:pt x="2613" y="364"/>
                  </a:lnTo>
                  <a:lnTo>
                    <a:pt x="2613" y="369"/>
                  </a:lnTo>
                  <a:lnTo>
                    <a:pt x="2613" y="374"/>
                  </a:lnTo>
                  <a:lnTo>
                    <a:pt x="2613" y="380"/>
                  </a:lnTo>
                  <a:lnTo>
                    <a:pt x="2613" y="385"/>
                  </a:lnTo>
                  <a:lnTo>
                    <a:pt x="2613" y="390"/>
                  </a:lnTo>
                  <a:lnTo>
                    <a:pt x="2613" y="395"/>
                  </a:lnTo>
                  <a:lnTo>
                    <a:pt x="2613" y="401"/>
                  </a:lnTo>
                  <a:lnTo>
                    <a:pt x="2613" y="406"/>
                  </a:lnTo>
                  <a:lnTo>
                    <a:pt x="2613" y="401"/>
                  </a:lnTo>
                  <a:lnTo>
                    <a:pt x="2613" y="411"/>
                  </a:lnTo>
                  <a:lnTo>
                    <a:pt x="2613" y="422"/>
                  </a:lnTo>
                  <a:lnTo>
                    <a:pt x="2613" y="432"/>
                  </a:lnTo>
                  <a:lnTo>
                    <a:pt x="2613" y="437"/>
                  </a:lnTo>
                  <a:lnTo>
                    <a:pt x="2613" y="422"/>
                  </a:lnTo>
                  <a:lnTo>
                    <a:pt x="2613" y="411"/>
                  </a:lnTo>
                  <a:lnTo>
                    <a:pt x="2613" y="401"/>
                  </a:lnTo>
                  <a:lnTo>
                    <a:pt x="2613" y="395"/>
                  </a:lnTo>
                  <a:lnTo>
                    <a:pt x="2613" y="401"/>
                  </a:lnTo>
                  <a:lnTo>
                    <a:pt x="2613" y="406"/>
                  </a:lnTo>
                  <a:lnTo>
                    <a:pt x="2613" y="422"/>
                  </a:lnTo>
                  <a:lnTo>
                    <a:pt x="2613" y="427"/>
                  </a:lnTo>
                  <a:lnTo>
                    <a:pt x="2613" y="422"/>
                  </a:lnTo>
                  <a:lnTo>
                    <a:pt x="2613" y="406"/>
                  </a:lnTo>
                  <a:lnTo>
                    <a:pt x="2613" y="395"/>
                  </a:lnTo>
                  <a:lnTo>
                    <a:pt x="2613" y="390"/>
                  </a:lnTo>
                  <a:lnTo>
                    <a:pt x="2613" y="385"/>
                  </a:lnTo>
                  <a:lnTo>
                    <a:pt x="2613" y="390"/>
                  </a:lnTo>
                  <a:lnTo>
                    <a:pt x="2613" y="395"/>
                  </a:lnTo>
                  <a:lnTo>
                    <a:pt x="2613" y="39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52" name="Rectangle 59"/>
            <p:cNvSpPr>
              <a:spLocks noChangeArrowheads="1"/>
            </p:cNvSpPr>
            <p:nvPr/>
          </p:nvSpPr>
          <p:spPr bwMode="auto">
            <a:xfrm>
              <a:off x="1082" y="2733"/>
              <a:ext cx="2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4153" name="Freeform 60"/>
            <p:cNvSpPr>
              <a:spLocks/>
            </p:cNvSpPr>
            <p:nvPr/>
          </p:nvSpPr>
          <p:spPr bwMode="auto">
            <a:xfrm>
              <a:off x="157" y="1425"/>
              <a:ext cx="2613" cy="717"/>
            </a:xfrm>
            <a:custGeom>
              <a:avLst/>
              <a:gdLst>
                <a:gd name="T0" fmla="*/ 587 w 2613"/>
                <a:gd name="T1" fmla="*/ 438 h 717"/>
                <a:gd name="T2" fmla="*/ 1179 w 2613"/>
                <a:gd name="T3" fmla="*/ 433 h 717"/>
                <a:gd name="T4" fmla="*/ 1766 w 2613"/>
                <a:gd name="T5" fmla="*/ 438 h 717"/>
                <a:gd name="T6" fmla="*/ 2353 w 2613"/>
                <a:gd name="T7" fmla="*/ 433 h 717"/>
                <a:gd name="T8" fmla="*/ 2613 w 2613"/>
                <a:gd name="T9" fmla="*/ 433 h 717"/>
                <a:gd name="T10" fmla="*/ 2613 w 2613"/>
                <a:gd name="T11" fmla="*/ 438 h 717"/>
                <a:gd name="T12" fmla="*/ 2613 w 2613"/>
                <a:gd name="T13" fmla="*/ 438 h 717"/>
                <a:gd name="T14" fmla="*/ 2613 w 2613"/>
                <a:gd name="T15" fmla="*/ 433 h 717"/>
                <a:gd name="T16" fmla="*/ 2613 w 2613"/>
                <a:gd name="T17" fmla="*/ 433 h 717"/>
                <a:gd name="T18" fmla="*/ 2613 w 2613"/>
                <a:gd name="T19" fmla="*/ 438 h 717"/>
                <a:gd name="T20" fmla="*/ 2613 w 2613"/>
                <a:gd name="T21" fmla="*/ 438 h 717"/>
                <a:gd name="T22" fmla="*/ 2613 w 2613"/>
                <a:gd name="T23" fmla="*/ 433 h 717"/>
                <a:gd name="T24" fmla="*/ 2613 w 2613"/>
                <a:gd name="T25" fmla="*/ 433 h 717"/>
                <a:gd name="T26" fmla="*/ 2613 w 2613"/>
                <a:gd name="T27" fmla="*/ 438 h 717"/>
                <a:gd name="T28" fmla="*/ 2613 w 2613"/>
                <a:gd name="T29" fmla="*/ 433 h 717"/>
                <a:gd name="T30" fmla="*/ 2613 w 2613"/>
                <a:gd name="T31" fmla="*/ 433 h 717"/>
                <a:gd name="T32" fmla="*/ 2613 w 2613"/>
                <a:gd name="T33" fmla="*/ 438 h 717"/>
                <a:gd name="T34" fmla="*/ 2613 w 2613"/>
                <a:gd name="T35" fmla="*/ 438 h 717"/>
                <a:gd name="T36" fmla="*/ 2613 w 2613"/>
                <a:gd name="T37" fmla="*/ 433 h 717"/>
                <a:gd name="T38" fmla="*/ 2613 w 2613"/>
                <a:gd name="T39" fmla="*/ 433 h 717"/>
                <a:gd name="T40" fmla="*/ 2613 w 2613"/>
                <a:gd name="T41" fmla="*/ 438 h 717"/>
                <a:gd name="T42" fmla="*/ 2613 w 2613"/>
                <a:gd name="T43" fmla="*/ 438 h 717"/>
                <a:gd name="T44" fmla="*/ 2613 w 2613"/>
                <a:gd name="T45" fmla="*/ 433 h 717"/>
                <a:gd name="T46" fmla="*/ 2613 w 2613"/>
                <a:gd name="T47" fmla="*/ 433 h 717"/>
                <a:gd name="T48" fmla="*/ 2613 w 2613"/>
                <a:gd name="T49" fmla="*/ 438 h 717"/>
                <a:gd name="T50" fmla="*/ 2613 w 2613"/>
                <a:gd name="T51" fmla="*/ 438 h 717"/>
                <a:gd name="T52" fmla="*/ 2613 w 2613"/>
                <a:gd name="T53" fmla="*/ 433 h 717"/>
                <a:gd name="T54" fmla="*/ 2613 w 2613"/>
                <a:gd name="T55" fmla="*/ 438 h 717"/>
                <a:gd name="T56" fmla="*/ 2613 w 2613"/>
                <a:gd name="T57" fmla="*/ 438 h 717"/>
                <a:gd name="T58" fmla="*/ 2613 w 2613"/>
                <a:gd name="T59" fmla="*/ 433 h 717"/>
                <a:gd name="T60" fmla="*/ 2613 w 2613"/>
                <a:gd name="T61" fmla="*/ 433 h 717"/>
                <a:gd name="T62" fmla="*/ 2613 w 2613"/>
                <a:gd name="T63" fmla="*/ 438 h 717"/>
                <a:gd name="T64" fmla="*/ 2613 w 2613"/>
                <a:gd name="T65" fmla="*/ 438 h 717"/>
                <a:gd name="T66" fmla="*/ 2613 w 2613"/>
                <a:gd name="T67" fmla="*/ 433 h 717"/>
                <a:gd name="T68" fmla="*/ 2613 w 2613"/>
                <a:gd name="T69" fmla="*/ 433 h 717"/>
                <a:gd name="T70" fmla="*/ 2613 w 2613"/>
                <a:gd name="T71" fmla="*/ 438 h 717"/>
                <a:gd name="T72" fmla="*/ 2613 w 2613"/>
                <a:gd name="T73" fmla="*/ 438 h 717"/>
                <a:gd name="T74" fmla="*/ 2613 w 2613"/>
                <a:gd name="T75" fmla="*/ 433 h 717"/>
                <a:gd name="T76" fmla="*/ 2613 w 2613"/>
                <a:gd name="T77" fmla="*/ 433 h 717"/>
                <a:gd name="T78" fmla="*/ 2613 w 2613"/>
                <a:gd name="T79" fmla="*/ 438 h 717"/>
                <a:gd name="T80" fmla="*/ 2613 w 2613"/>
                <a:gd name="T81" fmla="*/ 438 h 717"/>
                <a:gd name="T82" fmla="*/ 2613 w 2613"/>
                <a:gd name="T83" fmla="*/ 433 h 717"/>
                <a:gd name="T84" fmla="*/ 2613 w 2613"/>
                <a:gd name="T85" fmla="*/ 438 h 717"/>
                <a:gd name="T86" fmla="*/ 2613 w 2613"/>
                <a:gd name="T87" fmla="*/ 438 h 717"/>
                <a:gd name="T88" fmla="*/ 2613 w 2613"/>
                <a:gd name="T89" fmla="*/ 433 h 717"/>
                <a:gd name="T90" fmla="*/ 2613 w 2613"/>
                <a:gd name="T91" fmla="*/ 433 h 717"/>
                <a:gd name="T92" fmla="*/ 2613 w 2613"/>
                <a:gd name="T93" fmla="*/ 438 h 717"/>
                <a:gd name="T94" fmla="*/ 2613 w 2613"/>
                <a:gd name="T95" fmla="*/ 438 h 717"/>
                <a:gd name="T96" fmla="*/ 2613 w 2613"/>
                <a:gd name="T97" fmla="*/ 433 h 717"/>
                <a:gd name="T98" fmla="*/ 2613 w 2613"/>
                <a:gd name="T99" fmla="*/ 433 h 717"/>
                <a:gd name="T100" fmla="*/ 2613 w 2613"/>
                <a:gd name="T101" fmla="*/ 438 h 717"/>
                <a:gd name="T102" fmla="*/ 2613 w 2613"/>
                <a:gd name="T103" fmla="*/ 438 h 717"/>
                <a:gd name="T104" fmla="*/ 2613 w 2613"/>
                <a:gd name="T105" fmla="*/ 433 h 717"/>
                <a:gd name="T106" fmla="*/ 2613 w 2613"/>
                <a:gd name="T107" fmla="*/ 433 h 717"/>
                <a:gd name="T108" fmla="*/ 2613 w 2613"/>
                <a:gd name="T109" fmla="*/ 438 h 717"/>
                <a:gd name="T110" fmla="*/ 2613 w 2613"/>
                <a:gd name="T111" fmla="*/ 438 h 717"/>
                <a:gd name="T112" fmla="*/ 2613 w 2613"/>
                <a:gd name="T113" fmla="*/ 433 h 717"/>
                <a:gd name="T114" fmla="*/ 2613 w 2613"/>
                <a:gd name="T115" fmla="*/ 438 h 717"/>
                <a:gd name="T116" fmla="*/ 2613 w 2613"/>
                <a:gd name="T117" fmla="*/ 438 h 717"/>
                <a:gd name="T118" fmla="*/ 2613 w 2613"/>
                <a:gd name="T119" fmla="*/ 433 h 717"/>
                <a:gd name="T120" fmla="*/ 2613 w 2613"/>
                <a:gd name="T121" fmla="*/ 433 h 717"/>
                <a:gd name="T122" fmla="*/ 2613 w 2613"/>
                <a:gd name="T123" fmla="*/ 433 h 717"/>
                <a:gd name="T124" fmla="*/ 2613 w 2613"/>
                <a:gd name="T125" fmla="*/ 717 h 7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3"/>
                <a:gd name="T190" fmla="*/ 0 h 717"/>
                <a:gd name="T191" fmla="*/ 2613 w 2613"/>
                <a:gd name="T192" fmla="*/ 717 h 7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3" h="717">
                  <a:moveTo>
                    <a:pt x="0" y="438"/>
                  </a:moveTo>
                  <a:lnTo>
                    <a:pt x="11" y="438"/>
                  </a:lnTo>
                  <a:lnTo>
                    <a:pt x="16" y="443"/>
                  </a:lnTo>
                  <a:lnTo>
                    <a:pt x="21" y="454"/>
                  </a:lnTo>
                  <a:lnTo>
                    <a:pt x="31" y="459"/>
                  </a:lnTo>
                  <a:lnTo>
                    <a:pt x="37" y="475"/>
                  </a:lnTo>
                  <a:lnTo>
                    <a:pt x="42" y="485"/>
                  </a:lnTo>
                  <a:lnTo>
                    <a:pt x="52" y="501"/>
                  </a:lnTo>
                  <a:lnTo>
                    <a:pt x="57" y="522"/>
                  </a:lnTo>
                  <a:lnTo>
                    <a:pt x="73" y="554"/>
                  </a:lnTo>
                  <a:lnTo>
                    <a:pt x="78" y="570"/>
                  </a:lnTo>
                  <a:lnTo>
                    <a:pt x="89" y="585"/>
                  </a:lnTo>
                  <a:lnTo>
                    <a:pt x="94" y="601"/>
                  </a:lnTo>
                  <a:lnTo>
                    <a:pt x="99" y="617"/>
                  </a:lnTo>
                  <a:lnTo>
                    <a:pt x="109" y="633"/>
                  </a:lnTo>
                  <a:lnTo>
                    <a:pt x="115" y="649"/>
                  </a:lnTo>
                  <a:lnTo>
                    <a:pt x="125" y="670"/>
                  </a:lnTo>
                  <a:lnTo>
                    <a:pt x="130" y="680"/>
                  </a:lnTo>
                  <a:lnTo>
                    <a:pt x="135" y="691"/>
                  </a:lnTo>
                  <a:lnTo>
                    <a:pt x="141" y="701"/>
                  </a:lnTo>
                  <a:lnTo>
                    <a:pt x="151" y="712"/>
                  </a:lnTo>
                  <a:lnTo>
                    <a:pt x="156" y="717"/>
                  </a:lnTo>
                  <a:lnTo>
                    <a:pt x="167" y="717"/>
                  </a:lnTo>
                  <a:lnTo>
                    <a:pt x="172" y="717"/>
                  </a:lnTo>
                  <a:lnTo>
                    <a:pt x="177" y="717"/>
                  </a:lnTo>
                  <a:lnTo>
                    <a:pt x="187" y="707"/>
                  </a:lnTo>
                  <a:lnTo>
                    <a:pt x="198" y="628"/>
                  </a:lnTo>
                  <a:lnTo>
                    <a:pt x="203" y="580"/>
                  </a:lnTo>
                  <a:lnTo>
                    <a:pt x="213" y="533"/>
                  </a:lnTo>
                  <a:lnTo>
                    <a:pt x="218" y="480"/>
                  </a:lnTo>
                  <a:lnTo>
                    <a:pt x="229" y="433"/>
                  </a:lnTo>
                  <a:lnTo>
                    <a:pt x="234" y="390"/>
                  </a:lnTo>
                  <a:lnTo>
                    <a:pt x="239" y="354"/>
                  </a:lnTo>
                  <a:lnTo>
                    <a:pt x="244" y="301"/>
                  </a:lnTo>
                  <a:lnTo>
                    <a:pt x="260" y="195"/>
                  </a:lnTo>
                  <a:lnTo>
                    <a:pt x="265" y="148"/>
                  </a:lnTo>
                  <a:lnTo>
                    <a:pt x="270" y="95"/>
                  </a:lnTo>
                  <a:lnTo>
                    <a:pt x="281" y="42"/>
                  </a:lnTo>
                  <a:lnTo>
                    <a:pt x="286" y="11"/>
                  </a:lnTo>
                  <a:lnTo>
                    <a:pt x="291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2" y="11"/>
                  </a:lnTo>
                  <a:lnTo>
                    <a:pt x="322" y="21"/>
                  </a:lnTo>
                  <a:lnTo>
                    <a:pt x="328" y="37"/>
                  </a:lnTo>
                  <a:lnTo>
                    <a:pt x="338" y="90"/>
                  </a:lnTo>
                  <a:lnTo>
                    <a:pt x="348" y="122"/>
                  </a:lnTo>
                  <a:lnTo>
                    <a:pt x="353" y="158"/>
                  </a:lnTo>
                  <a:lnTo>
                    <a:pt x="359" y="201"/>
                  </a:lnTo>
                  <a:lnTo>
                    <a:pt x="369" y="238"/>
                  </a:lnTo>
                  <a:lnTo>
                    <a:pt x="374" y="274"/>
                  </a:lnTo>
                  <a:lnTo>
                    <a:pt x="379" y="311"/>
                  </a:lnTo>
                  <a:lnTo>
                    <a:pt x="385" y="343"/>
                  </a:lnTo>
                  <a:lnTo>
                    <a:pt x="400" y="396"/>
                  </a:lnTo>
                  <a:lnTo>
                    <a:pt x="405" y="412"/>
                  </a:lnTo>
                  <a:lnTo>
                    <a:pt x="411" y="427"/>
                  </a:lnTo>
                  <a:lnTo>
                    <a:pt x="421" y="433"/>
                  </a:lnTo>
                  <a:lnTo>
                    <a:pt x="426" y="438"/>
                  </a:lnTo>
                  <a:lnTo>
                    <a:pt x="437" y="438"/>
                  </a:lnTo>
                  <a:lnTo>
                    <a:pt x="442" y="438"/>
                  </a:lnTo>
                  <a:lnTo>
                    <a:pt x="452" y="438"/>
                  </a:lnTo>
                  <a:lnTo>
                    <a:pt x="457" y="438"/>
                  </a:lnTo>
                  <a:lnTo>
                    <a:pt x="463" y="438"/>
                  </a:lnTo>
                  <a:lnTo>
                    <a:pt x="473" y="438"/>
                  </a:lnTo>
                  <a:lnTo>
                    <a:pt x="478" y="438"/>
                  </a:lnTo>
                  <a:lnTo>
                    <a:pt x="489" y="438"/>
                  </a:lnTo>
                  <a:lnTo>
                    <a:pt x="494" y="438"/>
                  </a:lnTo>
                  <a:lnTo>
                    <a:pt x="499" y="438"/>
                  </a:lnTo>
                  <a:lnTo>
                    <a:pt x="509" y="438"/>
                  </a:lnTo>
                  <a:lnTo>
                    <a:pt x="514" y="438"/>
                  </a:lnTo>
                  <a:lnTo>
                    <a:pt x="525" y="438"/>
                  </a:lnTo>
                  <a:lnTo>
                    <a:pt x="535" y="438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56" y="438"/>
                  </a:lnTo>
                  <a:lnTo>
                    <a:pt x="561" y="438"/>
                  </a:lnTo>
                  <a:lnTo>
                    <a:pt x="566" y="438"/>
                  </a:lnTo>
                  <a:lnTo>
                    <a:pt x="577" y="438"/>
                  </a:lnTo>
                  <a:lnTo>
                    <a:pt x="587" y="438"/>
                  </a:lnTo>
                  <a:lnTo>
                    <a:pt x="592" y="438"/>
                  </a:lnTo>
                  <a:lnTo>
                    <a:pt x="598" y="438"/>
                  </a:lnTo>
                  <a:lnTo>
                    <a:pt x="608" y="438"/>
                  </a:lnTo>
                  <a:lnTo>
                    <a:pt x="613" y="438"/>
                  </a:lnTo>
                  <a:lnTo>
                    <a:pt x="618" y="438"/>
                  </a:lnTo>
                  <a:lnTo>
                    <a:pt x="629" y="438"/>
                  </a:lnTo>
                  <a:lnTo>
                    <a:pt x="634" y="438"/>
                  </a:lnTo>
                  <a:lnTo>
                    <a:pt x="644" y="438"/>
                  </a:lnTo>
                  <a:lnTo>
                    <a:pt x="650" y="433"/>
                  </a:lnTo>
                  <a:lnTo>
                    <a:pt x="655" y="433"/>
                  </a:lnTo>
                  <a:lnTo>
                    <a:pt x="665" y="433"/>
                  </a:lnTo>
                  <a:lnTo>
                    <a:pt x="670" y="433"/>
                  </a:lnTo>
                  <a:lnTo>
                    <a:pt x="686" y="433"/>
                  </a:lnTo>
                  <a:lnTo>
                    <a:pt x="691" y="433"/>
                  </a:lnTo>
                  <a:lnTo>
                    <a:pt x="696" y="433"/>
                  </a:lnTo>
                  <a:lnTo>
                    <a:pt x="707" y="433"/>
                  </a:lnTo>
                  <a:lnTo>
                    <a:pt x="712" y="433"/>
                  </a:lnTo>
                  <a:lnTo>
                    <a:pt x="722" y="433"/>
                  </a:lnTo>
                  <a:lnTo>
                    <a:pt x="727" y="433"/>
                  </a:lnTo>
                  <a:lnTo>
                    <a:pt x="733" y="433"/>
                  </a:lnTo>
                  <a:lnTo>
                    <a:pt x="743" y="433"/>
                  </a:lnTo>
                  <a:lnTo>
                    <a:pt x="748" y="433"/>
                  </a:lnTo>
                  <a:lnTo>
                    <a:pt x="753" y="433"/>
                  </a:lnTo>
                  <a:lnTo>
                    <a:pt x="759" y="433"/>
                  </a:lnTo>
                  <a:lnTo>
                    <a:pt x="774" y="433"/>
                  </a:lnTo>
                  <a:lnTo>
                    <a:pt x="779" y="433"/>
                  </a:lnTo>
                  <a:lnTo>
                    <a:pt x="785" y="433"/>
                  </a:lnTo>
                  <a:lnTo>
                    <a:pt x="790" y="433"/>
                  </a:lnTo>
                  <a:lnTo>
                    <a:pt x="805" y="433"/>
                  </a:lnTo>
                  <a:lnTo>
                    <a:pt x="811" y="433"/>
                  </a:lnTo>
                  <a:lnTo>
                    <a:pt x="821" y="433"/>
                  </a:lnTo>
                  <a:lnTo>
                    <a:pt x="826" y="433"/>
                  </a:lnTo>
                  <a:lnTo>
                    <a:pt x="836" y="433"/>
                  </a:lnTo>
                  <a:lnTo>
                    <a:pt x="842" y="433"/>
                  </a:lnTo>
                  <a:lnTo>
                    <a:pt x="847" y="433"/>
                  </a:lnTo>
                  <a:lnTo>
                    <a:pt x="857" y="433"/>
                  </a:lnTo>
                  <a:lnTo>
                    <a:pt x="862" y="433"/>
                  </a:lnTo>
                  <a:lnTo>
                    <a:pt x="868" y="433"/>
                  </a:lnTo>
                  <a:lnTo>
                    <a:pt x="878" y="433"/>
                  </a:lnTo>
                  <a:lnTo>
                    <a:pt x="883" y="433"/>
                  </a:lnTo>
                  <a:lnTo>
                    <a:pt x="888" y="433"/>
                  </a:lnTo>
                  <a:lnTo>
                    <a:pt x="894" y="433"/>
                  </a:lnTo>
                  <a:lnTo>
                    <a:pt x="909" y="433"/>
                  </a:lnTo>
                  <a:lnTo>
                    <a:pt x="925" y="433"/>
                  </a:lnTo>
                  <a:lnTo>
                    <a:pt x="930" y="433"/>
                  </a:lnTo>
                  <a:lnTo>
                    <a:pt x="935" y="433"/>
                  </a:lnTo>
                  <a:lnTo>
                    <a:pt x="946" y="433"/>
                  </a:lnTo>
                  <a:lnTo>
                    <a:pt x="951" y="433"/>
                  </a:lnTo>
                  <a:lnTo>
                    <a:pt x="956" y="433"/>
                  </a:lnTo>
                  <a:lnTo>
                    <a:pt x="966" y="433"/>
                  </a:lnTo>
                  <a:lnTo>
                    <a:pt x="972" y="433"/>
                  </a:lnTo>
                  <a:lnTo>
                    <a:pt x="977" y="433"/>
                  </a:lnTo>
                  <a:lnTo>
                    <a:pt x="992" y="433"/>
                  </a:lnTo>
                  <a:lnTo>
                    <a:pt x="997" y="433"/>
                  </a:lnTo>
                  <a:lnTo>
                    <a:pt x="1003" y="433"/>
                  </a:lnTo>
                  <a:lnTo>
                    <a:pt x="1013" y="433"/>
                  </a:lnTo>
                  <a:lnTo>
                    <a:pt x="1018" y="433"/>
                  </a:lnTo>
                  <a:lnTo>
                    <a:pt x="1023" y="433"/>
                  </a:lnTo>
                  <a:lnTo>
                    <a:pt x="1034" y="433"/>
                  </a:lnTo>
                  <a:lnTo>
                    <a:pt x="1039" y="433"/>
                  </a:lnTo>
                  <a:lnTo>
                    <a:pt x="1044" y="433"/>
                  </a:lnTo>
                  <a:lnTo>
                    <a:pt x="1055" y="433"/>
                  </a:lnTo>
                  <a:lnTo>
                    <a:pt x="1060" y="433"/>
                  </a:lnTo>
                  <a:lnTo>
                    <a:pt x="1075" y="433"/>
                  </a:lnTo>
                  <a:lnTo>
                    <a:pt x="1081" y="433"/>
                  </a:lnTo>
                  <a:lnTo>
                    <a:pt x="1086" y="433"/>
                  </a:lnTo>
                  <a:lnTo>
                    <a:pt x="1091" y="433"/>
                  </a:lnTo>
                  <a:lnTo>
                    <a:pt x="1101" y="433"/>
                  </a:lnTo>
                  <a:lnTo>
                    <a:pt x="1107" y="433"/>
                  </a:lnTo>
                  <a:lnTo>
                    <a:pt x="1112" y="433"/>
                  </a:lnTo>
                  <a:lnTo>
                    <a:pt x="1127" y="433"/>
                  </a:lnTo>
                  <a:lnTo>
                    <a:pt x="1133" y="433"/>
                  </a:lnTo>
                  <a:lnTo>
                    <a:pt x="1138" y="433"/>
                  </a:lnTo>
                  <a:lnTo>
                    <a:pt x="1148" y="433"/>
                  </a:lnTo>
                  <a:lnTo>
                    <a:pt x="1153" y="433"/>
                  </a:lnTo>
                  <a:lnTo>
                    <a:pt x="1158" y="433"/>
                  </a:lnTo>
                  <a:lnTo>
                    <a:pt x="1164" y="433"/>
                  </a:lnTo>
                  <a:lnTo>
                    <a:pt x="1179" y="433"/>
                  </a:lnTo>
                  <a:lnTo>
                    <a:pt x="1184" y="433"/>
                  </a:lnTo>
                  <a:lnTo>
                    <a:pt x="1190" y="433"/>
                  </a:lnTo>
                  <a:lnTo>
                    <a:pt x="1200" y="433"/>
                  </a:lnTo>
                  <a:lnTo>
                    <a:pt x="1205" y="433"/>
                  </a:lnTo>
                  <a:lnTo>
                    <a:pt x="1210" y="433"/>
                  </a:lnTo>
                  <a:lnTo>
                    <a:pt x="1221" y="433"/>
                  </a:lnTo>
                  <a:lnTo>
                    <a:pt x="1226" y="433"/>
                  </a:lnTo>
                  <a:lnTo>
                    <a:pt x="1236" y="433"/>
                  </a:lnTo>
                  <a:lnTo>
                    <a:pt x="1247" y="433"/>
                  </a:lnTo>
                  <a:lnTo>
                    <a:pt x="1252" y="433"/>
                  </a:lnTo>
                  <a:lnTo>
                    <a:pt x="1262" y="438"/>
                  </a:lnTo>
                  <a:lnTo>
                    <a:pt x="1268" y="438"/>
                  </a:lnTo>
                  <a:lnTo>
                    <a:pt x="1273" y="438"/>
                  </a:lnTo>
                  <a:lnTo>
                    <a:pt x="1278" y="438"/>
                  </a:lnTo>
                  <a:lnTo>
                    <a:pt x="1288" y="438"/>
                  </a:lnTo>
                  <a:lnTo>
                    <a:pt x="1294" y="438"/>
                  </a:lnTo>
                  <a:lnTo>
                    <a:pt x="1299" y="438"/>
                  </a:lnTo>
                  <a:lnTo>
                    <a:pt x="1309" y="438"/>
                  </a:lnTo>
                  <a:lnTo>
                    <a:pt x="1319" y="438"/>
                  </a:lnTo>
                  <a:lnTo>
                    <a:pt x="1325" y="438"/>
                  </a:lnTo>
                  <a:lnTo>
                    <a:pt x="1335" y="438"/>
                  </a:lnTo>
                  <a:lnTo>
                    <a:pt x="1340" y="438"/>
                  </a:lnTo>
                  <a:lnTo>
                    <a:pt x="1345" y="438"/>
                  </a:lnTo>
                  <a:lnTo>
                    <a:pt x="1356" y="438"/>
                  </a:lnTo>
                  <a:lnTo>
                    <a:pt x="1361" y="438"/>
                  </a:lnTo>
                  <a:lnTo>
                    <a:pt x="1366" y="438"/>
                  </a:lnTo>
                  <a:lnTo>
                    <a:pt x="1377" y="438"/>
                  </a:lnTo>
                  <a:lnTo>
                    <a:pt x="1387" y="438"/>
                  </a:lnTo>
                  <a:lnTo>
                    <a:pt x="1392" y="438"/>
                  </a:lnTo>
                  <a:lnTo>
                    <a:pt x="1403" y="438"/>
                  </a:lnTo>
                  <a:lnTo>
                    <a:pt x="1408" y="438"/>
                  </a:lnTo>
                  <a:lnTo>
                    <a:pt x="1418" y="438"/>
                  </a:lnTo>
                  <a:lnTo>
                    <a:pt x="1423" y="438"/>
                  </a:lnTo>
                  <a:lnTo>
                    <a:pt x="1429" y="438"/>
                  </a:lnTo>
                  <a:lnTo>
                    <a:pt x="1434" y="438"/>
                  </a:lnTo>
                  <a:lnTo>
                    <a:pt x="1444" y="438"/>
                  </a:lnTo>
                  <a:lnTo>
                    <a:pt x="1449" y="438"/>
                  </a:lnTo>
                  <a:lnTo>
                    <a:pt x="1460" y="438"/>
                  </a:lnTo>
                  <a:lnTo>
                    <a:pt x="1465" y="438"/>
                  </a:lnTo>
                  <a:lnTo>
                    <a:pt x="1475" y="438"/>
                  </a:lnTo>
                  <a:lnTo>
                    <a:pt x="1486" y="438"/>
                  </a:lnTo>
                  <a:lnTo>
                    <a:pt x="1491" y="438"/>
                  </a:lnTo>
                  <a:lnTo>
                    <a:pt x="1496" y="438"/>
                  </a:lnTo>
                  <a:lnTo>
                    <a:pt x="1501" y="438"/>
                  </a:lnTo>
                  <a:lnTo>
                    <a:pt x="1512" y="438"/>
                  </a:lnTo>
                  <a:lnTo>
                    <a:pt x="1517" y="438"/>
                  </a:lnTo>
                  <a:lnTo>
                    <a:pt x="1527" y="438"/>
                  </a:lnTo>
                  <a:lnTo>
                    <a:pt x="1532" y="438"/>
                  </a:lnTo>
                  <a:lnTo>
                    <a:pt x="1543" y="438"/>
                  </a:lnTo>
                  <a:lnTo>
                    <a:pt x="1553" y="438"/>
                  </a:lnTo>
                  <a:lnTo>
                    <a:pt x="1558" y="438"/>
                  </a:lnTo>
                  <a:lnTo>
                    <a:pt x="1569" y="438"/>
                  </a:lnTo>
                  <a:lnTo>
                    <a:pt x="1574" y="438"/>
                  </a:lnTo>
                  <a:lnTo>
                    <a:pt x="1579" y="438"/>
                  </a:lnTo>
                  <a:lnTo>
                    <a:pt x="1584" y="438"/>
                  </a:lnTo>
                  <a:lnTo>
                    <a:pt x="1595" y="438"/>
                  </a:lnTo>
                  <a:lnTo>
                    <a:pt x="1600" y="438"/>
                  </a:lnTo>
                  <a:lnTo>
                    <a:pt x="1605" y="438"/>
                  </a:lnTo>
                  <a:lnTo>
                    <a:pt x="1616" y="438"/>
                  </a:lnTo>
                  <a:lnTo>
                    <a:pt x="1626" y="438"/>
                  </a:lnTo>
                  <a:lnTo>
                    <a:pt x="1631" y="438"/>
                  </a:lnTo>
                  <a:lnTo>
                    <a:pt x="1641" y="438"/>
                  </a:lnTo>
                  <a:lnTo>
                    <a:pt x="1647" y="438"/>
                  </a:lnTo>
                  <a:lnTo>
                    <a:pt x="1657" y="438"/>
                  </a:lnTo>
                  <a:lnTo>
                    <a:pt x="1662" y="438"/>
                  </a:lnTo>
                  <a:lnTo>
                    <a:pt x="1667" y="438"/>
                  </a:lnTo>
                  <a:lnTo>
                    <a:pt x="1673" y="438"/>
                  </a:lnTo>
                  <a:lnTo>
                    <a:pt x="1683" y="438"/>
                  </a:lnTo>
                  <a:lnTo>
                    <a:pt x="1693" y="438"/>
                  </a:lnTo>
                  <a:lnTo>
                    <a:pt x="1699" y="438"/>
                  </a:lnTo>
                  <a:lnTo>
                    <a:pt x="1709" y="438"/>
                  </a:lnTo>
                  <a:lnTo>
                    <a:pt x="1714" y="438"/>
                  </a:lnTo>
                  <a:lnTo>
                    <a:pt x="1719" y="438"/>
                  </a:lnTo>
                  <a:lnTo>
                    <a:pt x="1730" y="438"/>
                  </a:lnTo>
                  <a:lnTo>
                    <a:pt x="1735" y="438"/>
                  </a:lnTo>
                  <a:lnTo>
                    <a:pt x="1740" y="438"/>
                  </a:lnTo>
                  <a:lnTo>
                    <a:pt x="1751" y="438"/>
                  </a:lnTo>
                  <a:lnTo>
                    <a:pt x="1761" y="438"/>
                  </a:lnTo>
                  <a:lnTo>
                    <a:pt x="1766" y="438"/>
                  </a:lnTo>
                  <a:lnTo>
                    <a:pt x="1771" y="438"/>
                  </a:lnTo>
                  <a:lnTo>
                    <a:pt x="1782" y="438"/>
                  </a:lnTo>
                  <a:lnTo>
                    <a:pt x="1787" y="438"/>
                  </a:lnTo>
                  <a:lnTo>
                    <a:pt x="1797" y="438"/>
                  </a:lnTo>
                  <a:lnTo>
                    <a:pt x="1808" y="438"/>
                  </a:lnTo>
                  <a:lnTo>
                    <a:pt x="1813" y="438"/>
                  </a:lnTo>
                  <a:lnTo>
                    <a:pt x="1818" y="438"/>
                  </a:lnTo>
                  <a:lnTo>
                    <a:pt x="1828" y="438"/>
                  </a:lnTo>
                  <a:lnTo>
                    <a:pt x="1834" y="438"/>
                  </a:lnTo>
                  <a:lnTo>
                    <a:pt x="1839" y="438"/>
                  </a:lnTo>
                  <a:lnTo>
                    <a:pt x="1844" y="438"/>
                  </a:lnTo>
                  <a:lnTo>
                    <a:pt x="1854" y="438"/>
                  </a:lnTo>
                  <a:lnTo>
                    <a:pt x="1860" y="438"/>
                  </a:lnTo>
                  <a:lnTo>
                    <a:pt x="1875" y="438"/>
                  </a:lnTo>
                  <a:lnTo>
                    <a:pt x="1880" y="438"/>
                  </a:lnTo>
                  <a:lnTo>
                    <a:pt x="1886" y="438"/>
                  </a:lnTo>
                  <a:lnTo>
                    <a:pt x="1896" y="438"/>
                  </a:lnTo>
                  <a:lnTo>
                    <a:pt x="1901" y="438"/>
                  </a:lnTo>
                  <a:lnTo>
                    <a:pt x="1906" y="438"/>
                  </a:lnTo>
                  <a:lnTo>
                    <a:pt x="1917" y="438"/>
                  </a:lnTo>
                  <a:lnTo>
                    <a:pt x="1922" y="438"/>
                  </a:lnTo>
                  <a:lnTo>
                    <a:pt x="1927" y="438"/>
                  </a:lnTo>
                  <a:lnTo>
                    <a:pt x="1943" y="438"/>
                  </a:lnTo>
                  <a:lnTo>
                    <a:pt x="1958" y="438"/>
                  </a:lnTo>
                  <a:lnTo>
                    <a:pt x="1963" y="438"/>
                  </a:lnTo>
                  <a:lnTo>
                    <a:pt x="1969" y="438"/>
                  </a:lnTo>
                  <a:lnTo>
                    <a:pt x="1974" y="438"/>
                  </a:lnTo>
                  <a:lnTo>
                    <a:pt x="1984" y="438"/>
                  </a:lnTo>
                  <a:lnTo>
                    <a:pt x="1989" y="438"/>
                  </a:lnTo>
                  <a:lnTo>
                    <a:pt x="2000" y="438"/>
                  </a:lnTo>
                  <a:lnTo>
                    <a:pt x="2005" y="438"/>
                  </a:lnTo>
                  <a:lnTo>
                    <a:pt x="2010" y="438"/>
                  </a:lnTo>
                  <a:lnTo>
                    <a:pt x="2026" y="438"/>
                  </a:lnTo>
                  <a:lnTo>
                    <a:pt x="2031" y="438"/>
                  </a:lnTo>
                  <a:lnTo>
                    <a:pt x="2036" y="438"/>
                  </a:lnTo>
                  <a:lnTo>
                    <a:pt x="2047" y="438"/>
                  </a:lnTo>
                  <a:lnTo>
                    <a:pt x="2052" y="438"/>
                  </a:lnTo>
                  <a:lnTo>
                    <a:pt x="2057" y="438"/>
                  </a:lnTo>
                  <a:lnTo>
                    <a:pt x="2067" y="438"/>
                  </a:lnTo>
                  <a:lnTo>
                    <a:pt x="2073" y="438"/>
                  </a:lnTo>
                  <a:lnTo>
                    <a:pt x="2078" y="433"/>
                  </a:lnTo>
                  <a:lnTo>
                    <a:pt x="2083" y="433"/>
                  </a:lnTo>
                  <a:lnTo>
                    <a:pt x="2099" y="433"/>
                  </a:lnTo>
                  <a:lnTo>
                    <a:pt x="2114" y="433"/>
                  </a:lnTo>
                  <a:lnTo>
                    <a:pt x="2119" y="433"/>
                  </a:lnTo>
                  <a:lnTo>
                    <a:pt x="2124" y="433"/>
                  </a:lnTo>
                  <a:lnTo>
                    <a:pt x="2135" y="433"/>
                  </a:lnTo>
                  <a:lnTo>
                    <a:pt x="2140" y="433"/>
                  </a:lnTo>
                  <a:lnTo>
                    <a:pt x="2145" y="433"/>
                  </a:lnTo>
                  <a:lnTo>
                    <a:pt x="2156" y="433"/>
                  </a:lnTo>
                  <a:lnTo>
                    <a:pt x="2161" y="433"/>
                  </a:lnTo>
                  <a:lnTo>
                    <a:pt x="2166" y="433"/>
                  </a:lnTo>
                  <a:lnTo>
                    <a:pt x="2182" y="433"/>
                  </a:lnTo>
                  <a:lnTo>
                    <a:pt x="2187" y="433"/>
                  </a:lnTo>
                  <a:lnTo>
                    <a:pt x="2192" y="433"/>
                  </a:lnTo>
                  <a:lnTo>
                    <a:pt x="2202" y="433"/>
                  </a:lnTo>
                  <a:lnTo>
                    <a:pt x="2208" y="433"/>
                  </a:lnTo>
                  <a:lnTo>
                    <a:pt x="2213" y="433"/>
                  </a:lnTo>
                  <a:lnTo>
                    <a:pt x="2223" y="433"/>
                  </a:lnTo>
                  <a:lnTo>
                    <a:pt x="2228" y="433"/>
                  </a:lnTo>
                  <a:lnTo>
                    <a:pt x="2234" y="433"/>
                  </a:lnTo>
                  <a:lnTo>
                    <a:pt x="2244" y="433"/>
                  </a:lnTo>
                  <a:lnTo>
                    <a:pt x="2249" y="433"/>
                  </a:lnTo>
                  <a:lnTo>
                    <a:pt x="2265" y="433"/>
                  </a:lnTo>
                  <a:lnTo>
                    <a:pt x="2270" y="433"/>
                  </a:lnTo>
                  <a:lnTo>
                    <a:pt x="2275" y="433"/>
                  </a:lnTo>
                  <a:lnTo>
                    <a:pt x="2280" y="433"/>
                  </a:lnTo>
                  <a:lnTo>
                    <a:pt x="2291" y="433"/>
                  </a:lnTo>
                  <a:lnTo>
                    <a:pt x="2296" y="433"/>
                  </a:lnTo>
                  <a:lnTo>
                    <a:pt x="2301" y="433"/>
                  </a:lnTo>
                  <a:lnTo>
                    <a:pt x="2317" y="433"/>
                  </a:lnTo>
                  <a:lnTo>
                    <a:pt x="2322" y="433"/>
                  </a:lnTo>
                  <a:lnTo>
                    <a:pt x="2327" y="433"/>
                  </a:lnTo>
                  <a:lnTo>
                    <a:pt x="2337" y="433"/>
                  </a:lnTo>
                  <a:lnTo>
                    <a:pt x="2343" y="433"/>
                  </a:lnTo>
                  <a:lnTo>
                    <a:pt x="2348" y="433"/>
                  </a:lnTo>
                  <a:lnTo>
                    <a:pt x="2353" y="433"/>
                  </a:lnTo>
                  <a:lnTo>
                    <a:pt x="2369" y="433"/>
                  </a:lnTo>
                  <a:lnTo>
                    <a:pt x="2374" y="433"/>
                  </a:lnTo>
                  <a:lnTo>
                    <a:pt x="2379" y="433"/>
                  </a:lnTo>
                  <a:lnTo>
                    <a:pt x="2389" y="433"/>
                  </a:lnTo>
                  <a:lnTo>
                    <a:pt x="2395" y="433"/>
                  </a:lnTo>
                  <a:lnTo>
                    <a:pt x="2400" y="433"/>
                  </a:lnTo>
                  <a:lnTo>
                    <a:pt x="2410" y="433"/>
                  </a:lnTo>
                  <a:lnTo>
                    <a:pt x="2415" y="433"/>
                  </a:lnTo>
                  <a:lnTo>
                    <a:pt x="2426" y="433"/>
                  </a:lnTo>
                  <a:lnTo>
                    <a:pt x="2436" y="433"/>
                  </a:lnTo>
                  <a:lnTo>
                    <a:pt x="2441" y="433"/>
                  </a:lnTo>
                  <a:lnTo>
                    <a:pt x="2452" y="433"/>
                  </a:lnTo>
                  <a:lnTo>
                    <a:pt x="2457" y="433"/>
                  </a:lnTo>
                  <a:lnTo>
                    <a:pt x="2462" y="433"/>
                  </a:lnTo>
                  <a:lnTo>
                    <a:pt x="2467" y="433"/>
                  </a:lnTo>
                  <a:lnTo>
                    <a:pt x="2478" y="433"/>
                  </a:lnTo>
                  <a:lnTo>
                    <a:pt x="2483" y="433"/>
                  </a:lnTo>
                  <a:lnTo>
                    <a:pt x="2488" y="433"/>
                  </a:lnTo>
                  <a:lnTo>
                    <a:pt x="2498" y="433"/>
                  </a:lnTo>
                  <a:lnTo>
                    <a:pt x="2509" y="433"/>
                  </a:lnTo>
                  <a:lnTo>
                    <a:pt x="2514" y="433"/>
                  </a:lnTo>
                  <a:lnTo>
                    <a:pt x="2524" y="433"/>
                  </a:lnTo>
                  <a:lnTo>
                    <a:pt x="2530" y="433"/>
                  </a:lnTo>
                  <a:lnTo>
                    <a:pt x="2535" y="433"/>
                  </a:lnTo>
                  <a:lnTo>
                    <a:pt x="2545" y="433"/>
                  </a:lnTo>
                  <a:lnTo>
                    <a:pt x="2550" y="433"/>
                  </a:lnTo>
                  <a:lnTo>
                    <a:pt x="2556" y="433"/>
                  </a:lnTo>
                  <a:lnTo>
                    <a:pt x="2566" y="433"/>
                  </a:lnTo>
                  <a:lnTo>
                    <a:pt x="2576" y="433"/>
                  </a:lnTo>
                  <a:lnTo>
                    <a:pt x="2582" y="433"/>
                  </a:lnTo>
                  <a:lnTo>
                    <a:pt x="2592" y="433"/>
                  </a:lnTo>
                  <a:lnTo>
                    <a:pt x="2597" y="433"/>
                  </a:lnTo>
                  <a:lnTo>
                    <a:pt x="2607" y="433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38"/>
                  </a:lnTo>
                  <a:lnTo>
                    <a:pt x="2613" y="433"/>
                  </a:lnTo>
                  <a:lnTo>
                    <a:pt x="2613" y="427"/>
                  </a:lnTo>
                  <a:lnTo>
                    <a:pt x="2613" y="412"/>
                  </a:lnTo>
                  <a:lnTo>
                    <a:pt x="2613" y="396"/>
                  </a:lnTo>
                  <a:lnTo>
                    <a:pt x="2613" y="375"/>
                  </a:lnTo>
                  <a:lnTo>
                    <a:pt x="2613" y="311"/>
                  </a:lnTo>
                  <a:lnTo>
                    <a:pt x="2613" y="274"/>
                  </a:lnTo>
                  <a:lnTo>
                    <a:pt x="2613" y="238"/>
                  </a:lnTo>
                  <a:lnTo>
                    <a:pt x="2613" y="201"/>
                  </a:lnTo>
                  <a:lnTo>
                    <a:pt x="2613" y="158"/>
                  </a:lnTo>
                  <a:lnTo>
                    <a:pt x="2613" y="122"/>
                  </a:lnTo>
                  <a:lnTo>
                    <a:pt x="2613" y="90"/>
                  </a:lnTo>
                  <a:lnTo>
                    <a:pt x="2613" y="64"/>
                  </a:lnTo>
                  <a:lnTo>
                    <a:pt x="2613" y="21"/>
                  </a:lnTo>
                  <a:lnTo>
                    <a:pt x="2613" y="11"/>
                  </a:lnTo>
                  <a:lnTo>
                    <a:pt x="2613" y="0"/>
                  </a:lnTo>
                  <a:lnTo>
                    <a:pt x="2613" y="11"/>
                  </a:lnTo>
                  <a:lnTo>
                    <a:pt x="2613" y="42"/>
                  </a:lnTo>
                  <a:lnTo>
                    <a:pt x="2613" y="95"/>
                  </a:lnTo>
                  <a:lnTo>
                    <a:pt x="2613" y="148"/>
                  </a:lnTo>
                  <a:lnTo>
                    <a:pt x="2613" y="195"/>
                  </a:lnTo>
                  <a:lnTo>
                    <a:pt x="2613" y="248"/>
                  </a:lnTo>
                  <a:lnTo>
                    <a:pt x="2613" y="354"/>
                  </a:lnTo>
                  <a:lnTo>
                    <a:pt x="2613" y="390"/>
                  </a:lnTo>
                  <a:lnTo>
                    <a:pt x="2613" y="433"/>
                  </a:lnTo>
                  <a:lnTo>
                    <a:pt x="2613" y="480"/>
                  </a:lnTo>
                  <a:lnTo>
                    <a:pt x="2613" y="533"/>
                  </a:lnTo>
                  <a:lnTo>
                    <a:pt x="2613" y="580"/>
                  </a:lnTo>
                  <a:lnTo>
                    <a:pt x="2613" y="628"/>
                  </a:lnTo>
                  <a:lnTo>
                    <a:pt x="2613" y="680"/>
                  </a:lnTo>
                  <a:lnTo>
                    <a:pt x="2613" y="717"/>
                  </a:lnTo>
                  <a:lnTo>
                    <a:pt x="2613" y="712"/>
                  </a:lnTo>
                  <a:lnTo>
                    <a:pt x="2613" y="701"/>
                  </a:lnTo>
                  <a:lnTo>
                    <a:pt x="2613" y="691"/>
                  </a:lnTo>
                  <a:lnTo>
                    <a:pt x="2613" y="680"/>
                  </a:lnTo>
                  <a:lnTo>
                    <a:pt x="2613" y="670"/>
                  </a:lnTo>
                  <a:lnTo>
                    <a:pt x="2613" y="649"/>
                  </a:lnTo>
                  <a:lnTo>
                    <a:pt x="2613" y="633"/>
                  </a:lnTo>
                  <a:lnTo>
                    <a:pt x="2613" y="617"/>
                  </a:lnTo>
                  <a:lnTo>
                    <a:pt x="2613" y="601"/>
                  </a:lnTo>
                  <a:lnTo>
                    <a:pt x="2613" y="585"/>
                  </a:lnTo>
                  <a:lnTo>
                    <a:pt x="2613" y="570"/>
                  </a:lnTo>
                  <a:lnTo>
                    <a:pt x="2613" y="554"/>
                  </a:lnTo>
                  <a:lnTo>
                    <a:pt x="2613" y="538"/>
                  </a:lnTo>
                  <a:lnTo>
                    <a:pt x="2613" y="501"/>
                  </a:lnTo>
                  <a:lnTo>
                    <a:pt x="2613" y="485"/>
                  </a:lnTo>
                  <a:lnTo>
                    <a:pt x="2613" y="475"/>
                  </a:lnTo>
                  <a:lnTo>
                    <a:pt x="2613" y="459"/>
                  </a:lnTo>
                  <a:lnTo>
                    <a:pt x="2613" y="454"/>
                  </a:lnTo>
                  <a:lnTo>
                    <a:pt x="2613" y="443"/>
                  </a:lnTo>
                  <a:lnTo>
                    <a:pt x="2613" y="43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54" name="Rectangle 61"/>
            <p:cNvSpPr>
              <a:spLocks noChangeArrowheads="1"/>
            </p:cNvSpPr>
            <p:nvPr/>
          </p:nvSpPr>
          <p:spPr bwMode="auto">
            <a:xfrm>
              <a:off x="1445" y="2733"/>
              <a:ext cx="2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4155" name="Rectangle 62"/>
            <p:cNvSpPr>
              <a:spLocks noChangeArrowheads="1"/>
            </p:cNvSpPr>
            <p:nvPr/>
          </p:nvSpPr>
          <p:spPr bwMode="auto">
            <a:xfrm>
              <a:off x="157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6" name="Rectangle 63"/>
            <p:cNvSpPr>
              <a:spLocks noChangeArrowheads="1"/>
            </p:cNvSpPr>
            <p:nvPr/>
          </p:nvSpPr>
          <p:spPr bwMode="auto">
            <a:xfrm>
              <a:off x="282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7" name="Rectangle 64"/>
            <p:cNvSpPr>
              <a:spLocks noChangeArrowheads="1"/>
            </p:cNvSpPr>
            <p:nvPr/>
          </p:nvSpPr>
          <p:spPr bwMode="auto">
            <a:xfrm>
              <a:off x="334" y="2812"/>
              <a:ext cx="15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8" name="Rectangle 65"/>
            <p:cNvSpPr>
              <a:spLocks noChangeArrowheads="1"/>
            </p:cNvSpPr>
            <p:nvPr/>
          </p:nvSpPr>
          <p:spPr bwMode="auto">
            <a:xfrm>
              <a:off x="386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9" name="Rectangle 66"/>
            <p:cNvSpPr>
              <a:spLocks noChangeArrowheads="1"/>
            </p:cNvSpPr>
            <p:nvPr/>
          </p:nvSpPr>
          <p:spPr bwMode="auto">
            <a:xfrm>
              <a:off x="438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0" name="Rectangle 67"/>
            <p:cNvSpPr>
              <a:spLocks noChangeArrowheads="1"/>
            </p:cNvSpPr>
            <p:nvPr/>
          </p:nvSpPr>
          <p:spPr bwMode="auto">
            <a:xfrm>
              <a:off x="459" y="2822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1" name="Rectangle 68"/>
            <p:cNvSpPr>
              <a:spLocks noChangeArrowheads="1"/>
            </p:cNvSpPr>
            <p:nvPr/>
          </p:nvSpPr>
          <p:spPr bwMode="auto">
            <a:xfrm>
              <a:off x="536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2" name="Rectangle 69"/>
            <p:cNvSpPr>
              <a:spLocks noChangeArrowheads="1"/>
            </p:cNvSpPr>
            <p:nvPr/>
          </p:nvSpPr>
          <p:spPr bwMode="auto">
            <a:xfrm>
              <a:off x="588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3" name="Rectangle 70"/>
            <p:cNvSpPr>
              <a:spLocks noChangeArrowheads="1"/>
            </p:cNvSpPr>
            <p:nvPr/>
          </p:nvSpPr>
          <p:spPr bwMode="auto">
            <a:xfrm>
              <a:off x="682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4" name="Rectangle 71"/>
            <p:cNvSpPr>
              <a:spLocks noChangeArrowheads="1"/>
            </p:cNvSpPr>
            <p:nvPr/>
          </p:nvSpPr>
          <p:spPr bwMode="auto">
            <a:xfrm>
              <a:off x="697" y="2822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5" name="Rectangle 72"/>
            <p:cNvSpPr>
              <a:spLocks noChangeArrowheads="1"/>
            </p:cNvSpPr>
            <p:nvPr/>
          </p:nvSpPr>
          <p:spPr bwMode="auto">
            <a:xfrm>
              <a:off x="713" y="2822"/>
              <a:ext cx="2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6" name="Rectangle 73"/>
            <p:cNvSpPr>
              <a:spLocks noChangeArrowheads="1"/>
            </p:cNvSpPr>
            <p:nvPr/>
          </p:nvSpPr>
          <p:spPr bwMode="auto">
            <a:xfrm>
              <a:off x="744" y="2822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7" name="Rectangle 74"/>
            <p:cNvSpPr>
              <a:spLocks noChangeArrowheads="1"/>
            </p:cNvSpPr>
            <p:nvPr/>
          </p:nvSpPr>
          <p:spPr bwMode="auto">
            <a:xfrm>
              <a:off x="760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8" name="Rectangle 75"/>
            <p:cNvSpPr>
              <a:spLocks noChangeArrowheads="1"/>
            </p:cNvSpPr>
            <p:nvPr/>
          </p:nvSpPr>
          <p:spPr bwMode="auto">
            <a:xfrm>
              <a:off x="848" y="2812"/>
              <a:ext cx="16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9" name="Rectangle 76"/>
            <p:cNvSpPr>
              <a:spLocks noChangeArrowheads="1"/>
            </p:cNvSpPr>
            <p:nvPr/>
          </p:nvSpPr>
          <p:spPr bwMode="auto">
            <a:xfrm>
              <a:off x="869" y="2822"/>
              <a:ext cx="10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0" name="Rectangle 77"/>
            <p:cNvSpPr>
              <a:spLocks noChangeArrowheads="1"/>
            </p:cNvSpPr>
            <p:nvPr/>
          </p:nvSpPr>
          <p:spPr bwMode="auto">
            <a:xfrm>
              <a:off x="884" y="2822"/>
              <a:ext cx="2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1" name="Rectangle 78"/>
            <p:cNvSpPr>
              <a:spLocks noChangeArrowheads="1"/>
            </p:cNvSpPr>
            <p:nvPr/>
          </p:nvSpPr>
          <p:spPr bwMode="auto">
            <a:xfrm>
              <a:off x="910" y="2822"/>
              <a:ext cx="1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2" name="Rectangle 79"/>
            <p:cNvSpPr>
              <a:spLocks noChangeArrowheads="1"/>
            </p:cNvSpPr>
            <p:nvPr/>
          </p:nvSpPr>
          <p:spPr bwMode="auto">
            <a:xfrm>
              <a:off x="931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3" name="Rectangle 80"/>
            <p:cNvSpPr>
              <a:spLocks noChangeArrowheads="1"/>
            </p:cNvSpPr>
            <p:nvPr/>
          </p:nvSpPr>
          <p:spPr bwMode="auto">
            <a:xfrm>
              <a:off x="1019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4" name="Rectangle 81"/>
            <p:cNvSpPr>
              <a:spLocks noChangeArrowheads="1"/>
            </p:cNvSpPr>
            <p:nvPr/>
          </p:nvSpPr>
          <p:spPr bwMode="auto">
            <a:xfrm>
              <a:off x="1258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5" name="Rectangle 82"/>
            <p:cNvSpPr>
              <a:spLocks noChangeArrowheads="1"/>
            </p:cNvSpPr>
            <p:nvPr/>
          </p:nvSpPr>
          <p:spPr bwMode="auto">
            <a:xfrm>
              <a:off x="1305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6" name="Rectangle 83"/>
            <p:cNvSpPr>
              <a:spLocks noChangeArrowheads="1"/>
            </p:cNvSpPr>
            <p:nvPr/>
          </p:nvSpPr>
          <p:spPr bwMode="auto">
            <a:xfrm>
              <a:off x="1347" y="2812"/>
              <a:ext cx="15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7" name="Rectangle 84"/>
            <p:cNvSpPr>
              <a:spLocks noChangeArrowheads="1"/>
            </p:cNvSpPr>
            <p:nvPr/>
          </p:nvSpPr>
          <p:spPr bwMode="auto">
            <a:xfrm>
              <a:off x="1554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8" name="Rectangle 85"/>
            <p:cNvSpPr>
              <a:spLocks noChangeArrowheads="1"/>
            </p:cNvSpPr>
            <p:nvPr/>
          </p:nvSpPr>
          <p:spPr bwMode="auto">
            <a:xfrm>
              <a:off x="1601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9" name="Rectangle 86"/>
            <p:cNvSpPr>
              <a:spLocks noChangeArrowheads="1"/>
            </p:cNvSpPr>
            <p:nvPr/>
          </p:nvSpPr>
          <p:spPr bwMode="auto">
            <a:xfrm>
              <a:off x="1617" y="2822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0" name="Rectangle 87"/>
            <p:cNvSpPr>
              <a:spLocks noChangeArrowheads="1"/>
            </p:cNvSpPr>
            <p:nvPr/>
          </p:nvSpPr>
          <p:spPr bwMode="auto">
            <a:xfrm>
              <a:off x="1663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1" name="Rectangle 88"/>
            <p:cNvSpPr>
              <a:spLocks noChangeArrowheads="1"/>
            </p:cNvSpPr>
            <p:nvPr/>
          </p:nvSpPr>
          <p:spPr bwMode="auto">
            <a:xfrm>
              <a:off x="1710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2" name="Rectangle 89"/>
            <p:cNvSpPr>
              <a:spLocks noChangeArrowheads="1"/>
            </p:cNvSpPr>
            <p:nvPr/>
          </p:nvSpPr>
          <p:spPr bwMode="auto">
            <a:xfrm>
              <a:off x="1757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3" name="Rectangle 90"/>
            <p:cNvSpPr>
              <a:spLocks noChangeArrowheads="1"/>
            </p:cNvSpPr>
            <p:nvPr/>
          </p:nvSpPr>
          <p:spPr bwMode="auto">
            <a:xfrm>
              <a:off x="1804" y="2822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4" name="Rectangle 91"/>
            <p:cNvSpPr>
              <a:spLocks noChangeArrowheads="1"/>
            </p:cNvSpPr>
            <p:nvPr/>
          </p:nvSpPr>
          <p:spPr bwMode="auto">
            <a:xfrm>
              <a:off x="1856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5" name="Rectangle 92"/>
            <p:cNvSpPr>
              <a:spLocks noChangeArrowheads="1"/>
            </p:cNvSpPr>
            <p:nvPr/>
          </p:nvSpPr>
          <p:spPr bwMode="auto">
            <a:xfrm>
              <a:off x="1897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6" name="Rectangle 93"/>
            <p:cNvSpPr>
              <a:spLocks noChangeArrowheads="1"/>
            </p:cNvSpPr>
            <p:nvPr/>
          </p:nvSpPr>
          <p:spPr bwMode="auto">
            <a:xfrm>
              <a:off x="1944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7" name="Rectangle 94"/>
            <p:cNvSpPr>
              <a:spLocks noChangeArrowheads="1"/>
            </p:cNvSpPr>
            <p:nvPr/>
          </p:nvSpPr>
          <p:spPr bwMode="auto">
            <a:xfrm>
              <a:off x="1959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8" name="Rectangle 95"/>
            <p:cNvSpPr>
              <a:spLocks noChangeArrowheads="1"/>
            </p:cNvSpPr>
            <p:nvPr/>
          </p:nvSpPr>
          <p:spPr bwMode="auto">
            <a:xfrm>
              <a:off x="2006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9" name="Rectangle 96"/>
            <p:cNvSpPr>
              <a:spLocks noChangeArrowheads="1"/>
            </p:cNvSpPr>
            <p:nvPr/>
          </p:nvSpPr>
          <p:spPr bwMode="auto">
            <a:xfrm>
              <a:off x="2053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0" name="Rectangle 97"/>
            <p:cNvSpPr>
              <a:spLocks noChangeArrowheads="1"/>
            </p:cNvSpPr>
            <p:nvPr/>
          </p:nvSpPr>
          <p:spPr bwMode="auto">
            <a:xfrm>
              <a:off x="2100" y="2822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1" name="Rectangle 98"/>
            <p:cNvSpPr>
              <a:spLocks noChangeArrowheads="1"/>
            </p:cNvSpPr>
            <p:nvPr/>
          </p:nvSpPr>
          <p:spPr bwMode="auto">
            <a:xfrm>
              <a:off x="2146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2" name="Rectangle 99"/>
            <p:cNvSpPr>
              <a:spLocks noChangeArrowheads="1"/>
            </p:cNvSpPr>
            <p:nvPr/>
          </p:nvSpPr>
          <p:spPr bwMode="auto">
            <a:xfrm>
              <a:off x="2198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3" name="Rectangle 100"/>
            <p:cNvSpPr>
              <a:spLocks noChangeArrowheads="1"/>
            </p:cNvSpPr>
            <p:nvPr/>
          </p:nvSpPr>
          <p:spPr bwMode="auto">
            <a:xfrm>
              <a:off x="2209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4" name="Rectangle 101"/>
            <p:cNvSpPr>
              <a:spLocks noChangeArrowheads="1"/>
            </p:cNvSpPr>
            <p:nvPr/>
          </p:nvSpPr>
          <p:spPr bwMode="auto">
            <a:xfrm>
              <a:off x="2256" y="2822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5" name="Rectangle 102"/>
            <p:cNvSpPr>
              <a:spLocks noChangeArrowheads="1"/>
            </p:cNvSpPr>
            <p:nvPr/>
          </p:nvSpPr>
          <p:spPr bwMode="auto">
            <a:xfrm>
              <a:off x="2307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6" name="Rectangle 103"/>
            <p:cNvSpPr>
              <a:spLocks noChangeArrowheads="1"/>
            </p:cNvSpPr>
            <p:nvPr/>
          </p:nvSpPr>
          <p:spPr bwMode="auto">
            <a:xfrm>
              <a:off x="2354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7" name="Rectangle 104"/>
            <p:cNvSpPr>
              <a:spLocks noChangeArrowheads="1"/>
            </p:cNvSpPr>
            <p:nvPr/>
          </p:nvSpPr>
          <p:spPr bwMode="auto">
            <a:xfrm>
              <a:off x="2401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8" name="Rectangle 105"/>
            <p:cNvSpPr>
              <a:spLocks noChangeArrowheads="1"/>
            </p:cNvSpPr>
            <p:nvPr/>
          </p:nvSpPr>
          <p:spPr bwMode="auto">
            <a:xfrm>
              <a:off x="2448" y="2812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9" name="Rectangle 106"/>
            <p:cNvSpPr>
              <a:spLocks noChangeArrowheads="1"/>
            </p:cNvSpPr>
            <p:nvPr/>
          </p:nvSpPr>
          <p:spPr bwMode="auto">
            <a:xfrm>
              <a:off x="2494" y="2812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0" name="Rectangle 107"/>
            <p:cNvSpPr>
              <a:spLocks noChangeArrowheads="1"/>
            </p:cNvSpPr>
            <p:nvPr/>
          </p:nvSpPr>
          <p:spPr bwMode="auto">
            <a:xfrm>
              <a:off x="2536" y="2812"/>
              <a:ext cx="16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1" name="Rectangle 108"/>
            <p:cNvSpPr>
              <a:spLocks noChangeArrowheads="1"/>
            </p:cNvSpPr>
            <p:nvPr/>
          </p:nvSpPr>
          <p:spPr bwMode="auto">
            <a:xfrm>
              <a:off x="2552" y="2822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2" name="Rectangle 109"/>
            <p:cNvSpPr>
              <a:spLocks noChangeArrowheads="1"/>
            </p:cNvSpPr>
            <p:nvPr/>
          </p:nvSpPr>
          <p:spPr bwMode="auto">
            <a:xfrm>
              <a:off x="2598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3" name="Rectangle 110"/>
            <p:cNvSpPr>
              <a:spLocks noChangeArrowheads="1"/>
            </p:cNvSpPr>
            <p:nvPr/>
          </p:nvSpPr>
          <p:spPr bwMode="auto">
            <a:xfrm>
              <a:off x="2645" y="2822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4" name="Rectangle 111"/>
            <p:cNvSpPr>
              <a:spLocks noChangeArrowheads="1"/>
            </p:cNvSpPr>
            <p:nvPr/>
          </p:nvSpPr>
          <p:spPr bwMode="auto">
            <a:xfrm>
              <a:off x="2697" y="2822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5" name="Rectangle 112"/>
            <p:cNvSpPr>
              <a:spLocks noChangeArrowheads="1"/>
            </p:cNvSpPr>
            <p:nvPr/>
          </p:nvSpPr>
          <p:spPr bwMode="auto">
            <a:xfrm>
              <a:off x="2744" y="2822"/>
              <a:ext cx="2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988" name="Group 116"/>
          <p:cNvGrpSpPr>
            <a:grpSpLocks noChangeAspect="1"/>
          </p:cNvGrpSpPr>
          <p:nvPr/>
        </p:nvGrpSpPr>
        <p:grpSpPr bwMode="auto">
          <a:xfrm>
            <a:off x="4632325" y="1392238"/>
            <a:ext cx="4405313" cy="3140075"/>
            <a:chOff x="2918" y="877"/>
            <a:chExt cx="2775" cy="1978"/>
          </a:xfrm>
        </p:grpSpPr>
        <p:sp>
          <p:nvSpPr>
            <p:cNvPr id="83991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918" y="877"/>
              <a:ext cx="2742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2" name="Rectangle 117"/>
            <p:cNvSpPr>
              <a:spLocks noChangeArrowheads="1"/>
            </p:cNvSpPr>
            <p:nvPr/>
          </p:nvSpPr>
          <p:spPr bwMode="auto">
            <a:xfrm>
              <a:off x="2918" y="877"/>
              <a:ext cx="2742" cy="19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Rectangle 118"/>
            <p:cNvSpPr>
              <a:spLocks noChangeArrowheads="1"/>
            </p:cNvSpPr>
            <p:nvPr/>
          </p:nvSpPr>
          <p:spPr bwMode="auto">
            <a:xfrm>
              <a:off x="2980" y="1004"/>
              <a:ext cx="2618" cy="17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Rectangle 119"/>
            <p:cNvSpPr>
              <a:spLocks noChangeArrowheads="1"/>
            </p:cNvSpPr>
            <p:nvPr/>
          </p:nvSpPr>
          <p:spPr bwMode="auto">
            <a:xfrm>
              <a:off x="5379" y="2734"/>
              <a:ext cx="26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3292.58</a:t>
              </a:r>
              <a:endParaRPr lang="en-US"/>
            </a:p>
          </p:txBody>
        </p:sp>
        <p:sp>
          <p:nvSpPr>
            <p:cNvPr id="83995" name="Rectangle 120"/>
            <p:cNvSpPr>
              <a:spLocks noChangeArrowheads="1"/>
            </p:cNvSpPr>
            <p:nvPr/>
          </p:nvSpPr>
          <p:spPr bwMode="auto">
            <a:xfrm>
              <a:off x="2980" y="2734"/>
              <a:ext cx="17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3060</a:t>
              </a:r>
              <a:endParaRPr lang="en-US"/>
            </a:p>
          </p:txBody>
        </p:sp>
        <p:sp>
          <p:nvSpPr>
            <p:cNvPr id="83996" name="Rectangle 122"/>
            <p:cNvSpPr>
              <a:spLocks noChangeArrowheads="1"/>
            </p:cNvSpPr>
            <p:nvPr/>
          </p:nvSpPr>
          <p:spPr bwMode="auto">
            <a:xfrm>
              <a:off x="3022" y="946"/>
              <a:ext cx="42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endParaRPr lang="en-US"/>
            </a:p>
          </p:txBody>
        </p:sp>
        <p:sp>
          <p:nvSpPr>
            <p:cNvPr id="83997" name="Rectangle 123"/>
            <p:cNvSpPr>
              <a:spLocks noChangeArrowheads="1"/>
            </p:cNvSpPr>
            <p:nvPr/>
          </p:nvSpPr>
          <p:spPr bwMode="auto">
            <a:xfrm rot="-5400000">
              <a:off x="2893" y="983"/>
              <a:ext cx="1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n-US"/>
            </a:p>
          </p:txBody>
        </p:sp>
        <p:sp>
          <p:nvSpPr>
            <p:cNvPr id="83998" name="Rectangle 124"/>
            <p:cNvSpPr>
              <a:spLocks noChangeArrowheads="1"/>
            </p:cNvSpPr>
            <p:nvPr/>
          </p:nvSpPr>
          <p:spPr bwMode="auto">
            <a:xfrm rot="-5400000">
              <a:off x="2929" y="2648"/>
              <a:ext cx="6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/>
            </a:p>
          </p:txBody>
        </p:sp>
        <p:sp>
          <p:nvSpPr>
            <p:cNvPr id="83999" name="Rectangle 125"/>
            <p:cNvSpPr>
              <a:spLocks noChangeArrowheads="1"/>
            </p:cNvSpPr>
            <p:nvPr/>
          </p:nvSpPr>
          <p:spPr bwMode="auto">
            <a:xfrm rot="-5400000">
              <a:off x="5588" y="993"/>
              <a:ext cx="12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/>
            </a:p>
          </p:txBody>
        </p:sp>
        <p:sp>
          <p:nvSpPr>
            <p:cNvPr id="84000" name="Rectangle 126"/>
            <p:cNvSpPr>
              <a:spLocks noChangeArrowheads="1"/>
            </p:cNvSpPr>
            <p:nvPr/>
          </p:nvSpPr>
          <p:spPr bwMode="auto">
            <a:xfrm rot="-5400000">
              <a:off x="5578" y="2612"/>
              <a:ext cx="1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-0.6</a:t>
              </a:r>
              <a:endParaRPr lang="en-US"/>
            </a:p>
          </p:txBody>
        </p:sp>
        <p:sp>
          <p:nvSpPr>
            <p:cNvPr id="84001" name="Rectangle 127"/>
            <p:cNvSpPr>
              <a:spLocks noChangeArrowheads="1"/>
            </p:cNvSpPr>
            <p:nvPr/>
          </p:nvSpPr>
          <p:spPr bwMode="auto">
            <a:xfrm rot="-5400000">
              <a:off x="2726" y="1754"/>
              <a:ext cx="47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BETA_X&amp;Y[m]</a:t>
              </a:r>
              <a:endParaRPr lang="en-US"/>
            </a:p>
          </p:txBody>
        </p:sp>
        <p:sp>
          <p:nvSpPr>
            <p:cNvPr id="84002" name="Rectangle 128"/>
            <p:cNvSpPr>
              <a:spLocks noChangeArrowheads="1"/>
            </p:cNvSpPr>
            <p:nvPr/>
          </p:nvSpPr>
          <p:spPr bwMode="auto">
            <a:xfrm rot="-5400000">
              <a:off x="5427" y="1770"/>
              <a:ext cx="44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DISP_X&amp;Y[m]</a:t>
              </a:r>
              <a:endParaRPr lang="en-US"/>
            </a:p>
          </p:txBody>
        </p:sp>
        <p:sp>
          <p:nvSpPr>
            <p:cNvPr id="84003" name="Line 129"/>
            <p:cNvSpPr>
              <a:spLocks noChangeShapeType="1"/>
            </p:cNvSpPr>
            <p:nvPr/>
          </p:nvSpPr>
          <p:spPr bwMode="auto">
            <a:xfrm flipH="1">
              <a:off x="5577" y="1172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4" name="Line 130"/>
            <p:cNvSpPr>
              <a:spLocks noChangeShapeType="1"/>
            </p:cNvSpPr>
            <p:nvPr/>
          </p:nvSpPr>
          <p:spPr bwMode="auto">
            <a:xfrm>
              <a:off x="2980" y="117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5" name="Line 131"/>
            <p:cNvSpPr>
              <a:spLocks noChangeShapeType="1"/>
            </p:cNvSpPr>
            <p:nvPr/>
          </p:nvSpPr>
          <p:spPr bwMode="auto">
            <a:xfrm flipV="1">
              <a:off x="3241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Line 132"/>
            <p:cNvSpPr>
              <a:spLocks noChangeShapeType="1"/>
            </p:cNvSpPr>
            <p:nvPr/>
          </p:nvSpPr>
          <p:spPr bwMode="auto">
            <a:xfrm>
              <a:off x="324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Line 133"/>
            <p:cNvSpPr>
              <a:spLocks noChangeShapeType="1"/>
            </p:cNvSpPr>
            <p:nvPr/>
          </p:nvSpPr>
          <p:spPr bwMode="auto">
            <a:xfrm flipH="1">
              <a:off x="5577" y="134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Line 134"/>
            <p:cNvSpPr>
              <a:spLocks noChangeShapeType="1"/>
            </p:cNvSpPr>
            <p:nvPr/>
          </p:nvSpPr>
          <p:spPr bwMode="auto">
            <a:xfrm>
              <a:off x="2980" y="134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Line 135"/>
            <p:cNvSpPr>
              <a:spLocks noChangeShapeType="1"/>
            </p:cNvSpPr>
            <p:nvPr/>
          </p:nvSpPr>
          <p:spPr bwMode="auto">
            <a:xfrm flipV="1">
              <a:off x="3501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Line 136"/>
            <p:cNvSpPr>
              <a:spLocks noChangeShapeType="1"/>
            </p:cNvSpPr>
            <p:nvPr/>
          </p:nvSpPr>
          <p:spPr bwMode="auto">
            <a:xfrm>
              <a:off x="350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Line 137"/>
            <p:cNvSpPr>
              <a:spLocks noChangeShapeType="1"/>
            </p:cNvSpPr>
            <p:nvPr/>
          </p:nvSpPr>
          <p:spPr bwMode="auto">
            <a:xfrm flipH="1">
              <a:off x="5577" y="152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Line 138"/>
            <p:cNvSpPr>
              <a:spLocks noChangeShapeType="1"/>
            </p:cNvSpPr>
            <p:nvPr/>
          </p:nvSpPr>
          <p:spPr bwMode="auto">
            <a:xfrm>
              <a:off x="2980" y="152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3" name="Line 139"/>
            <p:cNvSpPr>
              <a:spLocks noChangeShapeType="1"/>
            </p:cNvSpPr>
            <p:nvPr/>
          </p:nvSpPr>
          <p:spPr bwMode="auto">
            <a:xfrm flipV="1">
              <a:off x="3761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140"/>
            <p:cNvSpPr>
              <a:spLocks noChangeShapeType="1"/>
            </p:cNvSpPr>
            <p:nvPr/>
          </p:nvSpPr>
          <p:spPr bwMode="auto">
            <a:xfrm>
              <a:off x="3761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Line 141"/>
            <p:cNvSpPr>
              <a:spLocks noChangeShapeType="1"/>
            </p:cNvSpPr>
            <p:nvPr/>
          </p:nvSpPr>
          <p:spPr bwMode="auto">
            <a:xfrm flipH="1">
              <a:off x="5577" y="168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Line 142"/>
            <p:cNvSpPr>
              <a:spLocks noChangeShapeType="1"/>
            </p:cNvSpPr>
            <p:nvPr/>
          </p:nvSpPr>
          <p:spPr bwMode="auto">
            <a:xfrm>
              <a:off x="2980" y="16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7" name="Line 143"/>
            <p:cNvSpPr>
              <a:spLocks noChangeShapeType="1"/>
            </p:cNvSpPr>
            <p:nvPr/>
          </p:nvSpPr>
          <p:spPr bwMode="auto">
            <a:xfrm flipV="1">
              <a:off x="4026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8" name="Line 144"/>
            <p:cNvSpPr>
              <a:spLocks noChangeShapeType="1"/>
            </p:cNvSpPr>
            <p:nvPr/>
          </p:nvSpPr>
          <p:spPr bwMode="auto">
            <a:xfrm>
              <a:off x="4026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9" name="Line 145"/>
            <p:cNvSpPr>
              <a:spLocks noChangeShapeType="1"/>
            </p:cNvSpPr>
            <p:nvPr/>
          </p:nvSpPr>
          <p:spPr bwMode="auto">
            <a:xfrm flipH="1">
              <a:off x="5577" y="186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Line 146"/>
            <p:cNvSpPr>
              <a:spLocks noChangeShapeType="1"/>
            </p:cNvSpPr>
            <p:nvPr/>
          </p:nvSpPr>
          <p:spPr bwMode="auto">
            <a:xfrm>
              <a:off x="2980" y="186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1" name="Line 147"/>
            <p:cNvSpPr>
              <a:spLocks noChangeShapeType="1"/>
            </p:cNvSpPr>
            <p:nvPr/>
          </p:nvSpPr>
          <p:spPr bwMode="auto">
            <a:xfrm flipV="1">
              <a:off x="4286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2" name="Line 148"/>
            <p:cNvSpPr>
              <a:spLocks noChangeShapeType="1"/>
            </p:cNvSpPr>
            <p:nvPr/>
          </p:nvSpPr>
          <p:spPr bwMode="auto">
            <a:xfrm>
              <a:off x="4286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Line 149"/>
            <p:cNvSpPr>
              <a:spLocks noChangeShapeType="1"/>
            </p:cNvSpPr>
            <p:nvPr/>
          </p:nvSpPr>
          <p:spPr bwMode="auto">
            <a:xfrm flipH="1">
              <a:off x="5577" y="2037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Line 150"/>
            <p:cNvSpPr>
              <a:spLocks noChangeShapeType="1"/>
            </p:cNvSpPr>
            <p:nvPr/>
          </p:nvSpPr>
          <p:spPr bwMode="auto">
            <a:xfrm>
              <a:off x="2980" y="203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Line 151"/>
            <p:cNvSpPr>
              <a:spLocks noChangeShapeType="1"/>
            </p:cNvSpPr>
            <p:nvPr/>
          </p:nvSpPr>
          <p:spPr bwMode="auto">
            <a:xfrm flipV="1">
              <a:off x="4547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6" name="Line 152"/>
            <p:cNvSpPr>
              <a:spLocks noChangeShapeType="1"/>
            </p:cNvSpPr>
            <p:nvPr/>
          </p:nvSpPr>
          <p:spPr bwMode="auto">
            <a:xfrm>
              <a:off x="4547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7" name="Line 153"/>
            <p:cNvSpPr>
              <a:spLocks noChangeShapeType="1"/>
            </p:cNvSpPr>
            <p:nvPr/>
          </p:nvSpPr>
          <p:spPr bwMode="auto">
            <a:xfrm flipH="1">
              <a:off x="5577" y="2206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8" name="Line 154"/>
            <p:cNvSpPr>
              <a:spLocks noChangeShapeType="1"/>
            </p:cNvSpPr>
            <p:nvPr/>
          </p:nvSpPr>
          <p:spPr bwMode="auto">
            <a:xfrm>
              <a:off x="2980" y="220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9" name="Line 155"/>
            <p:cNvSpPr>
              <a:spLocks noChangeShapeType="1"/>
            </p:cNvSpPr>
            <p:nvPr/>
          </p:nvSpPr>
          <p:spPr bwMode="auto">
            <a:xfrm flipV="1">
              <a:off x="4812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0" name="Line 156"/>
            <p:cNvSpPr>
              <a:spLocks noChangeShapeType="1"/>
            </p:cNvSpPr>
            <p:nvPr/>
          </p:nvSpPr>
          <p:spPr bwMode="auto">
            <a:xfrm>
              <a:off x="4812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1" name="Line 157"/>
            <p:cNvSpPr>
              <a:spLocks noChangeShapeType="1"/>
            </p:cNvSpPr>
            <p:nvPr/>
          </p:nvSpPr>
          <p:spPr bwMode="auto">
            <a:xfrm flipH="1">
              <a:off x="5577" y="238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2" name="Line 158"/>
            <p:cNvSpPr>
              <a:spLocks noChangeShapeType="1"/>
            </p:cNvSpPr>
            <p:nvPr/>
          </p:nvSpPr>
          <p:spPr bwMode="auto">
            <a:xfrm>
              <a:off x="2980" y="238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3" name="Line 159"/>
            <p:cNvSpPr>
              <a:spLocks noChangeShapeType="1"/>
            </p:cNvSpPr>
            <p:nvPr/>
          </p:nvSpPr>
          <p:spPr bwMode="auto">
            <a:xfrm flipV="1">
              <a:off x="5072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4" name="Line 160"/>
            <p:cNvSpPr>
              <a:spLocks noChangeShapeType="1"/>
            </p:cNvSpPr>
            <p:nvPr/>
          </p:nvSpPr>
          <p:spPr bwMode="auto">
            <a:xfrm>
              <a:off x="5072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5" name="Line 161"/>
            <p:cNvSpPr>
              <a:spLocks noChangeShapeType="1"/>
            </p:cNvSpPr>
            <p:nvPr/>
          </p:nvSpPr>
          <p:spPr bwMode="auto">
            <a:xfrm flipH="1">
              <a:off x="5577" y="2554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6" name="Line 162"/>
            <p:cNvSpPr>
              <a:spLocks noChangeShapeType="1"/>
            </p:cNvSpPr>
            <p:nvPr/>
          </p:nvSpPr>
          <p:spPr bwMode="auto">
            <a:xfrm>
              <a:off x="2980" y="255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7" name="Line 163"/>
            <p:cNvSpPr>
              <a:spLocks noChangeShapeType="1"/>
            </p:cNvSpPr>
            <p:nvPr/>
          </p:nvSpPr>
          <p:spPr bwMode="auto">
            <a:xfrm flipV="1">
              <a:off x="5332" y="2707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8" name="Line 164"/>
            <p:cNvSpPr>
              <a:spLocks noChangeShapeType="1"/>
            </p:cNvSpPr>
            <p:nvPr/>
          </p:nvSpPr>
          <p:spPr bwMode="auto">
            <a:xfrm>
              <a:off x="5332" y="1004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9" name="Freeform 165"/>
            <p:cNvSpPr>
              <a:spLocks/>
            </p:cNvSpPr>
            <p:nvPr/>
          </p:nvSpPr>
          <p:spPr bwMode="auto">
            <a:xfrm>
              <a:off x="2980" y="1420"/>
              <a:ext cx="2618" cy="1287"/>
            </a:xfrm>
            <a:custGeom>
              <a:avLst/>
              <a:gdLst>
                <a:gd name="T0" fmla="*/ 0 w 2618"/>
                <a:gd name="T1" fmla="*/ 296 h 1287"/>
                <a:gd name="T2" fmla="*/ 0 w 2618"/>
                <a:gd name="T3" fmla="*/ 1182 h 1287"/>
                <a:gd name="T4" fmla="*/ 0 w 2618"/>
                <a:gd name="T5" fmla="*/ 1266 h 1287"/>
                <a:gd name="T6" fmla="*/ 0 w 2618"/>
                <a:gd name="T7" fmla="*/ 1271 h 1287"/>
                <a:gd name="T8" fmla="*/ 0 w 2618"/>
                <a:gd name="T9" fmla="*/ 1271 h 1287"/>
                <a:gd name="T10" fmla="*/ 0 w 2618"/>
                <a:gd name="T11" fmla="*/ 1277 h 1287"/>
                <a:gd name="T12" fmla="*/ 0 w 2618"/>
                <a:gd name="T13" fmla="*/ 1277 h 1287"/>
                <a:gd name="T14" fmla="*/ 0 w 2618"/>
                <a:gd name="T15" fmla="*/ 1277 h 1287"/>
                <a:gd name="T16" fmla="*/ 0 w 2618"/>
                <a:gd name="T17" fmla="*/ 1277 h 1287"/>
                <a:gd name="T18" fmla="*/ 0 w 2618"/>
                <a:gd name="T19" fmla="*/ 1277 h 1287"/>
                <a:gd name="T20" fmla="*/ 0 w 2618"/>
                <a:gd name="T21" fmla="*/ 1271 h 1287"/>
                <a:gd name="T22" fmla="*/ 0 w 2618"/>
                <a:gd name="T23" fmla="*/ 1271 h 1287"/>
                <a:gd name="T24" fmla="*/ 0 w 2618"/>
                <a:gd name="T25" fmla="*/ 1266 h 1287"/>
                <a:gd name="T26" fmla="*/ 0 w 2618"/>
                <a:gd name="T27" fmla="*/ 1266 h 1287"/>
                <a:gd name="T28" fmla="*/ 0 w 2618"/>
                <a:gd name="T29" fmla="*/ 1266 h 1287"/>
                <a:gd name="T30" fmla="*/ 0 w 2618"/>
                <a:gd name="T31" fmla="*/ 1261 h 1287"/>
                <a:gd name="T32" fmla="*/ 0 w 2618"/>
                <a:gd name="T33" fmla="*/ 1261 h 1287"/>
                <a:gd name="T34" fmla="*/ 0 w 2618"/>
                <a:gd name="T35" fmla="*/ 1250 h 1287"/>
                <a:gd name="T36" fmla="*/ 0 w 2618"/>
                <a:gd name="T37" fmla="*/ 1250 h 1287"/>
                <a:gd name="T38" fmla="*/ 0 w 2618"/>
                <a:gd name="T39" fmla="*/ 1245 h 1287"/>
                <a:gd name="T40" fmla="*/ 0 w 2618"/>
                <a:gd name="T41" fmla="*/ 1250 h 1287"/>
                <a:gd name="T42" fmla="*/ 0 w 2618"/>
                <a:gd name="T43" fmla="*/ 1250 h 1287"/>
                <a:gd name="T44" fmla="*/ 0 w 2618"/>
                <a:gd name="T45" fmla="*/ 1250 h 1287"/>
                <a:gd name="T46" fmla="*/ 0 w 2618"/>
                <a:gd name="T47" fmla="*/ 1256 h 1287"/>
                <a:gd name="T48" fmla="*/ 0 w 2618"/>
                <a:gd name="T49" fmla="*/ 1256 h 1287"/>
                <a:gd name="T50" fmla="*/ 0 w 2618"/>
                <a:gd name="T51" fmla="*/ 1256 h 1287"/>
                <a:gd name="T52" fmla="*/ 0 w 2618"/>
                <a:gd name="T53" fmla="*/ 1261 h 1287"/>
                <a:gd name="T54" fmla="*/ 0 w 2618"/>
                <a:gd name="T55" fmla="*/ 1261 h 1287"/>
                <a:gd name="T56" fmla="*/ 0 w 2618"/>
                <a:gd name="T57" fmla="*/ 1261 h 1287"/>
                <a:gd name="T58" fmla="*/ 0 w 2618"/>
                <a:gd name="T59" fmla="*/ 1266 h 1287"/>
                <a:gd name="T60" fmla="*/ 0 w 2618"/>
                <a:gd name="T61" fmla="*/ 1266 h 1287"/>
                <a:gd name="T62" fmla="*/ 0 w 2618"/>
                <a:gd name="T63" fmla="*/ 1266 h 1287"/>
                <a:gd name="T64" fmla="*/ 0 w 2618"/>
                <a:gd name="T65" fmla="*/ 1266 h 1287"/>
                <a:gd name="T66" fmla="*/ 0 w 2618"/>
                <a:gd name="T67" fmla="*/ 1271 h 1287"/>
                <a:gd name="T68" fmla="*/ 0 w 2618"/>
                <a:gd name="T69" fmla="*/ 1271 h 1287"/>
                <a:gd name="T70" fmla="*/ 0 w 2618"/>
                <a:gd name="T71" fmla="*/ 1271 h 1287"/>
                <a:gd name="T72" fmla="*/ 0 w 2618"/>
                <a:gd name="T73" fmla="*/ 1271 h 1287"/>
                <a:gd name="T74" fmla="*/ 0 w 2618"/>
                <a:gd name="T75" fmla="*/ 1277 h 1287"/>
                <a:gd name="T76" fmla="*/ 0 w 2618"/>
                <a:gd name="T77" fmla="*/ 1277 h 1287"/>
                <a:gd name="T78" fmla="*/ 0 w 2618"/>
                <a:gd name="T79" fmla="*/ 1277 h 1287"/>
                <a:gd name="T80" fmla="*/ 0 w 2618"/>
                <a:gd name="T81" fmla="*/ 1277 h 1287"/>
                <a:gd name="T82" fmla="*/ 0 w 2618"/>
                <a:gd name="T83" fmla="*/ 1277 h 1287"/>
                <a:gd name="T84" fmla="*/ 0 w 2618"/>
                <a:gd name="T85" fmla="*/ 1277 h 1287"/>
                <a:gd name="T86" fmla="*/ 0 w 2618"/>
                <a:gd name="T87" fmla="*/ 1277 h 1287"/>
                <a:gd name="T88" fmla="*/ 0 w 2618"/>
                <a:gd name="T89" fmla="*/ 1282 h 1287"/>
                <a:gd name="T90" fmla="*/ 0 w 2618"/>
                <a:gd name="T91" fmla="*/ 1277 h 1287"/>
                <a:gd name="T92" fmla="*/ 0 w 2618"/>
                <a:gd name="T93" fmla="*/ 1282 h 1287"/>
                <a:gd name="T94" fmla="*/ 0 w 2618"/>
                <a:gd name="T95" fmla="*/ 1277 h 1287"/>
                <a:gd name="T96" fmla="*/ 0 w 2618"/>
                <a:gd name="T97" fmla="*/ 1282 h 1287"/>
                <a:gd name="T98" fmla="*/ 0 w 2618"/>
                <a:gd name="T99" fmla="*/ 1277 h 1287"/>
                <a:gd name="T100" fmla="*/ 0 w 2618"/>
                <a:gd name="T101" fmla="*/ 1282 h 1287"/>
                <a:gd name="T102" fmla="*/ 0 w 2618"/>
                <a:gd name="T103" fmla="*/ 1277 h 1287"/>
                <a:gd name="T104" fmla="*/ 0 w 2618"/>
                <a:gd name="T105" fmla="*/ 1277 h 1287"/>
                <a:gd name="T106" fmla="*/ 0 w 2618"/>
                <a:gd name="T107" fmla="*/ 1277 h 1287"/>
                <a:gd name="T108" fmla="*/ 0 w 2618"/>
                <a:gd name="T109" fmla="*/ 1277 h 1287"/>
                <a:gd name="T110" fmla="*/ 0 w 2618"/>
                <a:gd name="T111" fmla="*/ 1277 h 1287"/>
                <a:gd name="T112" fmla="*/ 0 w 2618"/>
                <a:gd name="T113" fmla="*/ 1277 h 1287"/>
                <a:gd name="T114" fmla="*/ 0 w 2618"/>
                <a:gd name="T115" fmla="*/ 1277 h 1287"/>
                <a:gd name="T116" fmla="*/ 104 w 2618"/>
                <a:gd name="T117" fmla="*/ 1277 h 1287"/>
                <a:gd name="T118" fmla="*/ 687 w 2618"/>
                <a:gd name="T119" fmla="*/ 1277 h 1287"/>
                <a:gd name="T120" fmla="*/ 1275 w 2618"/>
                <a:gd name="T121" fmla="*/ 1187 h 1287"/>
                <a:gd name="T122" fmla="*/ 1863 w 2618"/>
                <a:gd name="T123" fmla="*/ 813 h 1287"/>
                <a:gd name="T124" fmla="*/ 2446 w 2618"/>
                <a:gd name="T125" fmla="*/ 1029 h 1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8"/>
                <a:gd name="T190" fmla="*/ 0 h 1287"/>
                <a:gd name="T191" fmla="*/ 2618 w 2618"/>
                <a:gd name="T192" fmla="*/ 1287 h 12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8" h="1287">
                  <a:moveTo>
                    <a:pt x="0" y="966"/>
                  </a:moveTo>
                  <a:lnTo>
                    <a:pt x="0" y="971"/>
                  </a:lnTo>
                  <a:lnTo>
                    <a:pt x="0" y="976"/>
                  </a:lnTo>
                  <a:lnTo>
                    <a:pt x="0" y="981"/>
                  </a:lnTo>
                  <a:lnTo>
                    <a:pt x="0" y="987"/>
                  </a:lnTo>
                  <a:lnTo>
                    <a:pt x="0" y="992"/>
                  </a:lnTo>
                  <a:lnTo>
                    <a:pt x="0" y="997"/>
                  </a:lnTo>
                  <a:lnTo>
                    <a:pt x="0" y="1002"/>
                  </a:lnTo>
                  <a:lnTo>
                    <a:pt x="0" y="1008"/>
                  </a:lnTo>
                  <a:lnTo>
                    <a:pt x="0" y="1013"/>
                  </a:lnTo>
                  <a:lnTo>
                    <a:pt x="0" y="1018"/>
                  </a:lnTo>
                  <a:lnTo>
                    <a:pt x="0" y="1024"/>
                  </a:lnTo>
                  <a:lnTo>
                    <a:pt x="0" y="1029"/>
                  </a:lnTo>
                  <a:lnTo>
                    <a:pt x="0" y="1034"/>
                  </a:lnTo>
                  <a:lnTo>
                    <a:pt x="0" y="1018"/>
                  </a:lnTo>
                  <a:lnTo>
                    <a:pt x="0" y="834"/>
                  </a:lnTo>
                  <a:lnTo>
                    <a:pt x="0" y="691"/>
                  </a:lnTo>
                  <a:lnTo>
                    <a:pt x="0" y="533"/>
                  </a:lnTo>
                  <a:lnTo>
                    <a:pt x="0" y="354"/>
                  </a:lnTo>
                  <a:lnTo>
                    <a:pt x="0" y="159"/>
                  </a:lnTo>
                  <a:lnTo>
                    <a:pt x="0" y="69"/>
                  </a:lnTo>
                  <a:lnTo>
                    <a:pt x="0" y="127"/>
                  </a:lnTo>
                  <a:lnTo>
                    <a:pt x="0" y="275"/>
                  </a:lnTo>
                  <a:lnTo>
                    <a:pt x="0" y="544"/>
                  </a:lnTo>
                  <a:lnTo>
                    <a:pt x="0" y="660"/>
                  </a:lnTo>
                  <a:lnTo>
                    <a:pt x="0" y="770"/>
                  </a:lnTo>
                  <a:lnTo>
                    <a:pt x="0" y="865"/>
                  </a:lnTo>
                  <a:lnTo>
                    <a:pt x="0" y="923"/>
                  </a:lnTo>
                  <a:lnTo>
                    <a:pt x="0" y="939"/>
                  </a:lnTo>
                  <a:lnTo>
                    <a:pt x="0" y="929"/>
                  </a:lnTo>
                  <a:lnTo>
                    <a:pt x="0" y="923"/>
                  </a:lnTo>
                  <a:lnTo>
                    <a:pt x="0" y="918"/>
                  </a:lnTo>
                  <a:lnTo>
                    <a:pt x="0" y="913"/>
                  </a:lnTo>
                  <a:lnTo>
                    <a:pt x="0" y="902"/>
                  </a:lnTo>
                  <a:lnTo>
                    <a:pt x="0" y="892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876"/>
                  </a:lnTo>
                  <a:lnTo>
                    <a:pt x="0" y="871"/>
                  </a:lnTo>
                  <a:lnTo>
                    <a:pt x="0" y="860"/>
                  </a:lnTo>
                  <a:lnTo>
                    <a:pt x="0" y="855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0" y="834"/>
                  </a:lnTo>
                  <a:lnTo>
                    <a:pt x="0" y="828"/>
                  </a:lnTo>
                  <a:lnTo>
                    <a:pt x="0" y="818"/>
                  </a:lnTo>
                  <a:lnTo>
                    <a:pt x="0" y="813"/>
                  </a:lnTo>
                  <a:lnTo>
                    <a:pt x="0" y="791"/>
                  </a:lnTo>
                  <a:lnTo>
                    <a:pt x="0" y="760"/>
                  </a:lnTo>
                  <a:lnTo>
                    <a:pt x="0" y="707"/>
                  </a:lnTo>
                  <a:lnTo>
                    <a:pt x="0" y="654"/>
                  </a:lnTo>
                  <a:lnTo>
                    <a:pt x="0" y="591"/>
                  </a:lnTo>
                  <a:lnTo>
                    <a:pt x="0" y="533"/>
                  </a:lnTo>
                  <a:lnTo>
                    <a:pt x="0" y="464"/>
                  </a:lnTo>
                  <a:lnTo>
                    <a:pt x="0" y="401"/>
                  </a:lnTo>
                  <a:lnTo>
                    <a:pt x="0" y="333"/>
                  </a:lnTo>
                  <a:lnTo>
                    <a:pt x="0" y="259"/>
                  </a:lnTo>
                  <a:lnTo>
                    <a:pt x="0" y="185"/>
                  </a:lnTo>
                  <a:lnTo>
                    <a:pt x="0" y="10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9"/>
                  </a:lnTo>
                  <a:lnTo>
                    <a:pt x="0" y="132"/>
                  </a:lnTo>
                  <a:lnTo>
                    <a:pt x="0" y="169"/>
                  </a:lnTo>
                  <a:lnTo>
                    <a:pt x="0" y="201"/>
                  </a:lnTo>
                  <a:lnTo>
                    <a:pt x="0" y="264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0" y="354"/>
                  </a:lnTo>
                  <a:lnTo>
                    <a:pt x="0" y="401"/>
                  </a:lnTo>
                  <a:lnTo>
                    <a:pt x="0" y="391"/>
                  </a:lnTo>
                  <a:lnTo>
                    <a:pt x="0" y="359"/>
                  </a:lnTo>
                  <a:lnTo>
                    <a:pt x="0" y="327"/>
                  </a:lnTo>
                  <a:lnTo>
                    <a:pt x="0" y="296"/>
                  </a:lnTo>
                  <a:lnTo>
                    <a:pt x="0" y="264"/>
                  </a:lnTo>
                  <a:lnTo>
                    <a:pt x="0" y="232"/>
                  </a:lnTo>
                  <a:lnTo>
                    <a:pt x="0" y="195"/>
                  </a:lnTo>
                  <a:lnTo>
                    <a:pt x="0" y="164"/>
                  </a:lnTo>
                  <a:lnTo>
                    <a:pt x="0" y="127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64"/>
                  </a:lnTo>
                  <a:lnTo>
                    <a:pt x="0" y="449"/>
                  </a:lnTo>
                  <a:lnTo>
                    <a:pt x="0" y="528"/>
                  </a:lnTo>
                  <a:lnTo>
                    <a:pt x="0" y="670"/>
                  </a:lnTo>
                  <a:lnTo>
                    <a:pt x="0" y="739"/>
                  </a:lnTo>
                  <a:lnTo>
                    <a:pt x="0" y="802"/>
                  </a:lnTo>
                  <a:lnTo>
                    <a:pt x="0" y="865"/>
                  </a:lnTo>
                  <a:lnTo>
                    <a:pt x="0" y="971"/>
                  </a:lnTo>
                  <a:lnTo>
                    <a:pt x="0" y="1013"/>
                  </a:lnTo>
                  <a:lnTo>
                    <a:pt x="0" y="1034"/>
                  </a:lnTo>
                  <a:lnTo>
                    <a:pt x="0" y="1045"/>
                  </a:lnTo>
                  <a:lnTo>
                    <a:pt x="0" y="1076"/>
                  </a:lnTo>
                  <a:lnTo>
                    <a:pt x="0" y="1087"/>
                  </a:lnTo>
                  <a:lnTo>
                    <a:pt x="0" y="1103"/>
                  </a:lnTo>
                  <a:lnTo>
                    <a:pt x="0" y="1113"/>
                  </a:lnTo>
                  <a:lnTo>
                    <a:pt x="0" y="1124"/>
                  </a:lnTo>
                  <a:lnTo>
                    <a:pt x="0" y="1134"/>
                  </a:lnTo>
                  <a:lnTo>
                    <a:pt x="0" y="1150"/>
                  </a:lnTo>
                  <a:lnTo>
                    <a:pt x="0" y="1161"/>
                  </a:lnTo>
                  <a:lnTo>
                    <a:pt x="0" y="1171"/>
                  </a:lnTo>
                  <a:lnTo>
                    <a:pt x="0" y="1177"/>
                  </a:lnTo>
                  <a:lnTo>
                    <a:pt x="0" y="1187"/>
                  </a:lnTo>
                  <a:lnTo>
                    <a:pt x="0" y="1192"/>
                  </a:lnTo>
                  <a:lnTo>
                    <a:pt x="0" y="1203"/>
                  </a:lnTo>
                  <a:lnTo>
                    <a:pt x="0" y="1208"/>
                  </a:lnTo>
                  <a:lnTo>
                    <a:pt x="0" y="1224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8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19"/>
                  </a:lnTo>
                  <a:lnTo>
                    <a:pt x="0" y="1182"/>
                  </a:lnTo>
                  <a:lnTo>
                    <a:pt x="0" y="1161"/>
                  </a:lnTo>
                  <a:lnTo>
                    <a:pt x="0" y="1140"/>
                  </a:lnTo>
                  <a:lnTo>
                    <a:pt x="0" y="1124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5"/>
                  </a:lnTo>
                  <a:lnTo>
                    <a:pt x="0" y="1150"/>
                  </a:lnTo>
                  <a:lnTo>
                    <a:pt x="0" y="1155"/>
                  </a:lnTo>
                  <a:lnTo>
                    <a:pt x="0" y="1161"/>
                  </a:lnTo>
                  <a:lnTo>
                    <a:pt x="0" y="1166"/>
                  </a:lnTo>
                  <a:lnTo>
                    <a:pt x="0" y="1171"/>
                  </a:lnTo>
                  <a:lnTo>
                    <a:pt x="0" y="1177"/>
                  </a:lnTo>
                  <a:lnTo>
                    <a:pt x="0" y="1182"/>
                  </a:lnTo>
                  <a:lnTo>
                    <a:pt x="0" y="1187"/>
                  </a:lnTo>
                  <a:lnTo>
                    <a:pt x="0" y="1192"/>
                  </a:lnTo>
                  <a:lnTo>
                    <a:pt x="0" y="1198"/>
                  </a:lnTo>
                  <a:lnTo>
                    <a:pt x="0" y="1203"/>
                  </a:lnTo>
                  <a:lnTo>
                    <a:pt x="0" y="1208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3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0" y="1224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29"/>
                  </a:lnTo>
                  <a:lnTo>
                    <a:pt x="0" y="1235"/>
                  </a:lnTo>
                  <a:lnTo>
                    <a:pt x="0" y="124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6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50"/>
                  </a:lnTo>
                  <a:lnTo>
                    <a:pt x="0" y="1261"/>
                  </a:lnTo>
                  <a:lnTo>
                    <a:pt x="0" y="1266"/>
                  </a:lnTo>
                  <a:lnTo>
                    <a:pt x="0" y="1271"/>
                  </a:lnTo>
                  <a:lnTo>
                    <a:pt x="0" y="127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6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5"/>
                  </a:lnTo>
                  <a:lnTo>
                    <a:pt x="0" y="1229"/>
                  </a:lnTo>
                  <a:lnTo>
                    <a:pt x="0" y="1219"/>
                  </a:lnTo>
                  <a:lnTo>
                    <a:pt x="6" y="1219"/>
                  </a:lnTo>
                  <a:lnTo>
                    <a:pt x="11" y="1224"/>
                  </a:lnTo>
                  <a:lnTo>
                    <a:pt x="21" y="1229"/>
                  </a:lnTo>
                  <a:lnTo>
                    <a:pt x="26" y="1235"/>
                  </a:lnTo>
                  <a:lnTo>
                    <a:pt x="32" y="1240"/>
                  </a:lnTo>
                  <a:lnTo>
                    <a:pt x="37" y="1245"/>
                  </a:lnTo>
                  <a:lnTo>
                    <a:pt x="42" y="1250"/>
                  </a:lnTo>
                  <a:lnTo>
                    <a:pt x="52" y="1250"/>
                  </a:lnTo>
                  <a:lnTo>
                    <a:pt x="58" y="1256"/>
                  </a:lnTo>
                  <a:lnTo>
                    <a:pt x="68" y="1261"/>
                  </a:lnTo>
                  <a:lnTo>
                    <a:pt x="78" y="1266"/>
                  </a:lnTo>
                  <a:lnTo>
                    <a:pt x="84" y="1266"/>
                  </a:lnTo>
                  <a:lnTo>
                    <a:pt x="94" y="1271"/>
                  </a:lnTo>
                  <a:lnTo>
                    <a:pt x="99" y="1271"/>
                  </a:lnTo>
                  <a:lnTo>
                    <a:pt x="104" y="1277"/>
                  </a:lnTo>
                  <a:lnTo>
                    <a:pt x="115" y="1277"/>
                  </a:lnTo>
                  <a:lnTo>
                    <a:pt x="120" y="1277"/>
                  </a:lnTo>
                  <a:lnTo>
                    <a:pt x="125" y="1277"/>
                  </a:lnTo>
                  <a:lnTo>
                    <a:pt x="131" y="1277"/>
                  </a:lnTo>
                  <a:lnTo>
                    <a:pt x="146" y="1277"/>
                  </a:lnTo>
                  <a:lnTo>
                    <a:pt x="162" y="1277"/>
                  </a:lnTo>
                  <a:lnTo>
                    <a:pt x="167" y="1277"/>
                  </a:lnTo>
                  <a:lnTo>
                    <a:pt x="172" y="1277"/>
                  </a:lnTo>
                  <a:lnTo>
                    <a:pt x="177" y="1277"/>
                  </a:lnTo>
                  <a:lnTo>
                    <a:pt x="188" y="1277"/>
                  </a:lnTo>
                  <a:lnTo>
                    <a:pt x="193" y="1271"/>
                  </a:lnTo>
                  <a:lnTo>
                    <a:pt x="203" y="1271"/>
                  </a:lnTo>
                  <a:lnTo>
                    <a:pt x="209" y="1266"/>
                  </a:lnTo>
                  <a:lnTo>
                    <a:pt x="214" y="1266"/>
                  </a:lnTo>
                  <a:lnTo>
                    <a:pt x="229" y="1261"/>
                  </a:lnTo>
                  <a:lnTo>
                    <a:pt x="235" y="1256"/>
                  </a:lnTo>
                  <a:lnTo>
                    <a:pt x="240" y="1250"/>
                  </a:lnTo>
                  <a:lnTo>
                    <a:pt x="250" y="1250"/>
                  </a:lnTo>
                  <a:lnTo>
                    <a:pt x="255" y="1250"/>
                  </a:lnTo>
                  <a:lnTo>
                    <a:pt x="261" y="1261"/>
                  </a:lnTo>
                  <a:lnTo>
                    <a:pt x="266" y="1266"/>
                  </a:lnTo>
                  <a:lnTo>
                    <a:pt x="271" y="1266"/>
                  </a:lnTo>
                  <a:lnTo>
                    <a:pt x="287" y="1277"/>
                  </a:lnTo>
                  <a:lnTo>
                    <a:pt x="292" y="1277"/>
                  </a:lnTo>
                  <a:lnTo>
                    <a:pt x="297" y="1277"/>
                  </a:lnTo>
                  <a:lnTo>
                    <a:pt x="307" y="1271"/>
                  </a:lnTo>
                  <a:lnTo>
                    <a:pt x="313" y="1266"/>
                  </a:lnTo>
                  <a:lnTo>
                    <a:pt x="318" y="1261"/>
                  </a:lnTo>
                  <a:lnTo>
                    <a:pt x="323" y="1256"/>
                  </a:lnTo>
                  <a:lnTo>
                    <a:pt x="339" y="1245"/>
                  </a:lnTo>
                  <a:lnTo>
                    <a:pt x="344" y="1250"/>
                  </a:lnTo>
                  <a:lnTo>
                    <a:pt x="349" y="1256"/>
                  </a:lnTo>
                  <a:lnTo>
                    <a:pt x="359" y="1256"/>
                  </a:lnTo>
                  <a:lnTo>
                    <a:pt x="365" y="1261"/>
                  </a:lnTo>
                  <a:lnTo>
                    <a:pt x="370" y="1266"/>
                  </a:lnTo>
                  <a:lnTo>
                    <a:pt x="375" y="1266"/>
                  </a:lnTo>
                  <a:lnTo>
                    <a:pt x="391" y="1271"/>
                  </a:lnTo>
                  <a:lnTo>
                    <a:pt x="406" y="1277"/>
                  </a:lnTo>
                  <a:lnTo>
                    <a:pt x="411" y="1277"/>
                  </a:lnTo>
                  <a:lnTo>
                    <a:pt x="417" y="1277"/>
                  </a:lnTo>
                  <a:lnTo>
                    <a:pt x="427" y="1277"/>
                  </a:lnTo>
                  <a:lnTo>
                    <a:pt x="432" y="1277"/>
                  </a:lnTo>
                  <a:lnTo>
                    <a:pt x="437" y="1282"/>
                  </a:lnTo>
                  <a:lnTo>
                    <a:pt x="448" y="1282"/>
                  </a:lnTo>
                  <a:lnTo>
                    <a:pt x="453" y="1282"/>
                  </a:lnTo>
                  <a:lnTo>
                    <a:pt x="458" y="1277"/>
                  </a:lnTo>
                  <a:lnTo>
                    <a:pt x="474" y="1277"/>
                  </a:lnTo>
                  <a:lnTo>
                    <a:pt x="479" y="1277"/>
                  </a:lnTo>
                  <a:lnTo>
                    <a:pt x="484" y="1277"/>
                  </a:lnTo>
                  <a:lnTo>
                    <a:pt x="495" y="1271"/>
                  </a:lnTo>
                  <a:lnTo>
                    <a:pt x="500" y="1271"/>
                  </a:lnTo>
                  <a:lnTo>
                    <a:pt x="505" y="1266"/>
                  </a:lnTo>
                  <a:lnTo>
                    <a:pt x="510" y="1266"/>
                  </a:lnTo>
                  <a:lnTo>
                    <a:pt x="521" y="1261"/>
                  </a:lnTo>
                  <a:lnTo>
                    <a:pt x="526" y="1256"/>
                  </a:lnTo>
                  <a:lnTo>
                    <a:pt x="536" y="1256"/>
                  </a:lnTo>
                  <a:lnTo>
                    <a:pt x="542" y="1250"/>
                  </a:lnTo>
                  <a:lnTo>
                    <a:pt x="552" y="1240"/>
                  </a:lnTo>
                  <a:lnTo>
                    <a:pt x="562" y="1235"/>
                  </a:lnTo>
                  <a:lnTo>
                    <a:pt x="568" y="1229"/>
                  </a:lnTo>
                  <a:lnTo>
                    <a:pt x="573" y="1224"/>
                  </a:lnTo>
                  <a:lnTo>
                    <a:pt x="578" y="1219"/>
                  </a:lnTo>
                  <a:lnTo>
                    <a:pt x="588" y="1219"/>
                  </a:lnTo>
                  <a:lnTo>
                    <a:pt x="594" y="1219"/>
                  </a:lnTo>
                  <a:lnTo>
                    <a:pt x="604" y="1229"/>
                  </a:lnTo>
                  <a:lnTo>
                    <a:pt x="609" y="1235"/>
                  </a:lnTo>
                  <a:lnTo>
                    <a:pt x="614" y="1235"/>
                  </a:lnTo>
                  <a:lnTo>
                    <a:pt x="625" y="1245"/>
                  </a:lnTo>
                  <a:lnTo>
                    <a:pt x="635" y="1250"/>
                  </a:lnTo>
                  <a:lnTo>
                    <a:pt x="640" y="1256"/>
                  </a:lnTo>
                  <a:lnTo>
                    <a:pt x="651" y="1261"/>
                  </a:lnTo>
                  <a:lnTo>
                    <a:pt x="656" y="1261"/>
                  </a:lnTo>
                  <a:lnTo>
                    <a:pt x="661" y="1266"/>
                  </a:lnTo>
                  <a:lnTo>
                    <a:pt x="666" y="1266"/>
                  </a:lnTo>
                  <a:lnTo>
                    <a:pt x="677" y="1271"/>
                  </a:lnTo>
                  <a:lnTo>
                    <a:pt x="682" y="1271"/>
                  </a:lnTo>
                  <a:lnTo>
                    <a:pt x="687" y="1277"/>
                  </a:lnTo>
                  <a:lnTo>
                    <a:pt x="698" y="1277"/>
                  </a:lnTo>
                  <a:lnTo>
                    <a:pt x="708" y="1277"/>
                  </a:lnTo>
                  <a:lnTo>
                    <a:pt x="713" y="1282"/>
                  </a:lnTo>
                  <a:lnTo>
                    <a:pt x="724" y="1282"/>
                  </a:lnTo>
                  <a:lnTo>
                    <a:pt x="729" y="1282"/>
                  </a:lnTo>
                  <a:lnTo>
                    <a:pt x="734" y="1282"/>
                  </a:lnTo>
                  <a:lnTo>
                    <a:pt x="744" y="1282"/>
                  </a:lnTo>
                  <a:lnTo>
                    <a:pt x="750" y="1277"/>
                  </a:lnTo>
                  <a:lnTo>
                    <a:pt x="755" y="1277"/>
                  </a:lnTo>
                  <a:lnTo>
                    <a:pt x="760" y="1277"/>
                  </a:lnTo>
                  <a:lnTo>
                    <a:pt x="776" y="1271"/>
                  </a:lnTo>
                  <a:lnTo>
                    <a:pt x="781" y="1271"/>
                  </a:lnTo>
                  <a:lnTo>
                    <a:pt x="791" y="1266"/>
                  </a:lnTo>
                  <a:lnTo>
                    <a:pt x="797" y="1266"/>
                  </a:lnTo>
                  <a:lnTo>
                    <a:pt x="802" y="1261"/>
                  </a:lnTo>
                  <a:lnTo>
                    <a:pt x="812" y="1261"/>
                  </a:lnTo>
                  <a:lnTo>
                    <a:pt x="817" y="1256"/>
                  </a:lnTo>
                  <a:lnTo>
                    <a:pt x="823" y="1250"/>
                  </a:lnTo>
                  <a:lnTo>
                    <a:pt x="828" y="1250"/>
                  </a:lnTo>
                  <a:lnTo>
                    <a:pt x="838" y="1245"/>
                  </a:lnTo>
                  <a:lnTo>
                    <a:pt x="849" y="1256"/>
                  </a:lnTo>
                  <a:lnTo>
                    <a:pt x="854" y="1261"/>
                  </a:lnTo>
                  <a:lnTo>
                    <a:pt x="864" y="1266"/>
                  </a:lnTo>
                  <a:lnTo>
                    <a:pt x="869" y="1271"/>
                  </a:lnTo>
                  <a:lnTo>
                    <a:pt x="875" y="1277"/>
                  </a:lnTo>
                  <a:lnTo>
                    <a:pt x="880" y="1277"/>
                  </a:lnTo>
                  <a:lnTo>
                    <a:pt x="895" y="1271"/>
                  </a:lnTo>
                  <a:lnTo>
                    <a:pt x="901" y="1266"/>
                  </a:lnTo>
                  <a:lnTo>
                    <a:pt x="906" y="1261"/>
                  </a:lnTo>
                  <a:lnTo>
                    <a:pt x="916" y="1256"/>
                  </a:lnTo>
                  <a:lnTo>
                    <a:pt x="921" y="1245"/>
                  </a:lnTo>
                  <a:lnTo>
                    <a:pt x="927" y="1245"/>
                  </a:lnTo>
                  <a:lnTo>
                    <a:pt x="932" y="1245"/>
                  </a:lnTo>
                  <a:lnTo>
                    <a:pt x="942" y="1250"/>
                  </a:lnTo>
                  <a:lnTo>
                    <a:pt x="953" y="1261"/>
                  </a:lnTo>
                  <a:lnTo>
                    <a:pt x="958" y="1261"/>
                  </a:lnTo>
                  <a:lnTo>
                    <a:pt x="968" y="1266"/>
                  </a:lnTo>
                  <a:lnTo>
                    <a:pt x="973" y="1266"/>
                  </a:lnTo>
                  <a:lnTo>
                    <a:pt x="979" y="1271"/>
                  </a:lnTo>
                  <a:lnTo>
                    <a:pt x="989" y="1271"/>
                  </a:lnTo>
                  <a:lnTo>
                    <a:pt x="994" y="1277"/>
                  </a:lnTo>
                  <a:lnTo>
                    <a:pt x="999" y="1277"/>
                  </a:lnTo>
                  <a:lnTo>
                    <a:pt x="1010" y="1277"/>
                  </a:lnTo>
                  <a:lnTo>
                    <a:pt x="1020" y="1282"/>
                  </a:lnTo>
                  <a:lnTo>
                    <a:pt x="1025" y="1282"/>
                  </a:lnTo>
                  <a:lnTo>
                    <a:pt x="1036" y="1282"/>
                  </a:lnTo>
                  <a:lnTo>
                    <a:pt x="1041" y="1282"/>
                  </a:lnTo>
                  <a:lnTo>
                    <a:pt x="1046" y="1282"/>
                  </a:lnTo>
                  <a:lnTo>
                    <a:pt x="1057" y="1282"/>
                  </a:lnTo>
                  <a:lnTo>
                    <a:pt x="1062" y="1277"/>
                  </a:lnTo>
                  <a:lnTo>
                    <a:pt x="1067" y="1277"/>
                  </a:lnTo>
                  <a:lnTo>
                    <a:pt x="1072" y="1277"/>
                  </a:lnTo>
                  <a:lnTo>
                    <a:pt x="1083" y="1271"/>
                  </a:lnTo>
                  <a:lnTo>
                    <a:pt x="1088" y="1271"/>
                  </a:lnTo>
                  <a:lnTo>
                    <a:pt x="1103" y="1266"/>
                  </a:lnTo>
                  <a:lnTo>
                    <a:pt x="1109" y="1261"/>
                  </a:lnTo>
                  <a:lnTo>
                    <a:pt x="1114" y="1261"/>
                  </a:lnTo>
                  <a:lnTo>
                    <a:pt x="1119" y="1256"/>
                  </a:lnTo>
                  <a:lnTo>
                    <a:pt x="1129" y="1250"/>
                  </a:lnTo>
                  <a:lnTo>
                    <a:pt x="1135" y="1245"/>
                  </a:lnTo>
                  <a:lnTo>
                    <a:pt x="1145" y="1240"/>
                  </a:lnTo>
                  <a:lnTo>
                    <a:pt x="1150" y="1235"/>
                  </a:lnTo>
                  <a:lnTo>
                    <a:pt x="1156" y="1235"/>
                  </a:lnTo>
                  <a:lnTo>
                    <a:pt x="1166" y="1219"/>
                  </a:lnTo>
                  <a:lnTo>
                    <a:pt x="1171" y="1219"/>
                  </a:lnTo>
                  <a:lnTo>
                    <a:pt x="1182" y="1213"/>
                  </a:lnTo>
                  <a:lnTo>
                    <a:pt x="1192" y="1208"/>
                  </a:lnTo>
                  <a:lnTo>
                    <a:pt x="1197" y="1208"/>
                  </a:lnTo>
                  <a:lnTo>
                    <a:pt x="1202" y="1208"/>
                  </a:lnTo>
                  <a:lnTo>
                    <a:pt x="1208" y="1208"/>
                  </a:lnTo>
                  <a:lnTo>
                    <a:pt x="1218" y="1203"/>
                  </a:lnTo>
                  <a:lnTo>
                    <a:pt x="1223" y="1203"/>
                  </a:lnTo>
                  <a:lnTo>
                    <a:pt x="1228" y="1203"/>
                  </a:lnTo>
                  <a:lnTo>
                    <a:pt x="1239" y="1198"/>
                  </a:lnTo>
                  <a:lnTo>
                    <a:pt x="1244" y="1198"/>
                  </a:lnTo>
                  <a:lnTo>
                    <a:pt x="1260" y="1192"/>
                  </a:lnTo>
                  <a:lnTo>
                    <a:pt x="1265" y="1192"/>
                  </a:lnTo>
                  <a:lnTo>
                    <a:pt x="1270" y="1187"/>
                  </a:lnTo>
                  <a:lnTo>
                    <a:pt x="1275" y="1187"/>
                  </a:lnTo>
                  <a:lnTo>
                    <a:pt x="1286" y="1182"/>
                  </a:lnTo>
                  <a:lnTo>
                    <a:pt x="1291" y="1182"/>
                  </a:lnTo>
                  <a:lnTo>
                    <a:pt x="1296" y="1177"/>
                  </a:lnTo>
                  <a:lnTo>
                    <a:pt x="1306" y="1177"/>
                  </a:lnTo>
                  <a:lnTo>
                    <a:pt x="1312" y="1171"/>
                  </a:lnTo>
                  <a:lnTo>
                    <a:pt x="1322" y="1166"/>
                  </a:lnTo>
                  <a:lnTo>
                    <a:pt x="1327" y="1166"/>
                  </a:lnTo>
                  <a:lnTo>
                    <a:pt x="1338" y="1161"/>
                  </a:lnTo>
                  <a:lnTo>
                    <a:pt x="1343" y="1155"/>
                  </a:lnTo>
                  <a:lnTo>
                    <a:pt x="1353" y="1155"/>
                  </a:lnTo>
                  <a:lnTo>
                    <a:pt x="1358" y="1150"/>
                  </a:lnTo>
                  <a:lnTo>
                    <a:pt x="1364" y="1145"/>
                  </a:lnTo>
                  <a:lnTo>
                    <a:pt x="1369" y="1145"/>
                  </a:lnTo>
                  <a:lnTo>
                    <a:pt x="1379" y="1140"/>
                  </a:lnTo>
                  <a:lnTo>
                    <a:pt x="1384" y="1134"/>
                  </a:lnTo>
                  <a:lnTo>
                    <a:pt x="1395" y="1129"/>
                  </a:lnTo>
                  <a:lnTo>
                    <a:pt x="1405" y="1124"/>
                  </a:lnTo>
                  <a:lnTo>
                    <a:pt x="1410" y="1119"/>
                  </a:lnTo>
                  <a:lnTo>
                    <a:pt x="1416" y="1119"/>
                  </a:lnTo>
                  <a:lnTo>
                    <a:pt x="1426" y="1119"/>
                  </a:lnTo>
                  <a:lnTo>
                    <a:pt x="1431" y="1134"/>
                  </a:lnTo>
                  <a:lnTo>
                    <a:pt x="1436" y="1155"/>
                  </a:lnTo>
                  <a:lnTo>
                    <a:pt x="1447" y="1177"/>
                  </a:lnTo>
                  <a:lnTo>
                    <a:pt x="1452" y="1198"/>
                  </a:lnTo>
                  <a:lnTo>
                    <a:pt x="1468" y="1235"/>
                  </a:lnTo>
                  <a:lnTo>
                    <a:pt x="1473" y="1240"/>
                  </a:lnTo>
                  <a:lnTo>
                    <a:pt x="1478" y="1245"/>
                  </a:lnTo>
                  <a:lnTo>
                    <a:pt x="1483" y="1250"/>
                  </a:lnTo>
                  <a:lnTo>
                    <a:pt x="1489" y="1250"/>
                  </a:lnTo>
                  <a:lnTo>
                    <a:pt x="1499" y="1256"/>
                  </a:lnTo>
                  <a:lnTo>
                    <a:pt x="1504" y="1256"/>
                  </a:lnTo>
                  <a:lnTo>
                    <a:pt x="1515" y="1261"/>
                  </a:lnTo>
                  <a:lnTo>
                    <a:pt x="1520" y="1261"/>
                  </a:lnTo>
                  <a:lnTo>
                    <a:pt x="1530" y="1266"/>
                  </a:lnTo>
                  <a:lnTo>
                    <a:pt x="1535" y="1271"/>
                  </a:lnTo>
                  <a:lnTo>
                    <a:pt x="1541" y="1271"/>
                  </a:lnTo>
                  <a:lnTo>
                    <a:pt x="1551" y="1277"/>
                  </a:lnTo>
                  <a:lnTo>
                    <a:pt x="1556" y="1277"/>
                  </a:lnTo>
                  <a:lnTo>
                    <a:pt x="1567" y="1282"/>
                  </a:lnTo>
                  <a:lnTo>
                    <a:pt x="1572" y="1282"/>
                  </a:lnTo>
                  <a:lnTo>
                    <a:pt x="1582" y="1287"/>
                  </a:lnTo>
                  <a:lnTo>
                    <a:pt x="1593" y="1287"/>
                  </a:lnTo>
                  <a:lnTo>
                    <a:pt x="1598" y="1287"/>
                  </a:lnTo>
                  <a:lnTo>
                    <a:pt x="1603" y="1287"/>
                  </a:lnTo>
                  <a:lnTo>
                    <a:pt x="1608" y="1282"/>
                  </a:lnTo>
                  <a:lnTo>
                    <a:pt x="1613" y="1282"/>
                  </a:lnTo>
                  <a:lnTo>
                    <a:pt x="1624" y="1282"/>
                  </a:lnTo>
                  <a:lnTo>
                    <a:pt x="1629" y="1282"/>
                  </a:lnTo>
                  <a:lnTo>
                    <a:pt x="1639" y="1277"/>
                  </a:lnTo>
                  <a:lnTo>
                    <a:pt x="1650" y="1271"/>
                  </a:lnTo>
                  <a:lnTo>
                    <a:pt x="1655" y="1271"/>
                  </a:lnTo>
                  <a:lnTo>
                    <a:pt x="1665" y="1266"/>
                  </a:lnTo>
                  <a:lnTo>
                    <a:pt x="1671" y="1261"/>
                  </a:lnTo>
                  <a:lnTo>
                    <a:pt x="1676" y="1256"/>
                  </a:lnTo>
                  <a:lnTo>
                    <a:pt x="1686" y="1250"/>
                  </a:lnTo>
                  <a:lnTo>
                    <a:pt x="1691" y="1245"/>
                  </a:lnTo>
                  <a:lnTo>
                    <a:pt x="1697" y="1240"/>
                  </a:lnTo>
                  <a:lnTo>
                    <a:pt x="1702" y="1235"/>
                  </a:lnTo>
                  <a:lnTo>
                    <a:pt x="1712" y="1224"/>
                  </a:lnTo>
                  <a:lnTo>
                    <a:pt x="1717" y="1219"/>
                  </a:lnTo>
                  <a:lnTo>
                    <a:pt x="1733" y="1203"/>
                  </a:lnTo>
                  <a:lnTo>
                    <a:pt x="1738" y="1198"/>
                  </a:lnTo>
                  <a:lnTo>
                    <a:pt x="1743" y="1192"/>
                  </a:lnTo>
                  <a:lnTo>
                    <a:pt x="1749" y="1182"/>
                  </a:lnTo>
                  <a:lnTo>
                    <a:pt x="1759" y="1171"/>
                  </a:lnTo>
                  <a:lnTo>
                    <a:pt x="1764" y="1161"/>
                  </a:lnTo>
                  <a:lnTo>
                    <a:pt x="1769" y="1150"/>
                  </a:lnTo>
                  <a:lnTo>
                    <a:pt x="1780" y="1140"/>
                  </a:lnTo>
                  <a:lnTo>
                    <a:pt x="1785" y="1129"/>
                  </a:lnTo>
                  <a:lnTo>
                    <a:pt x="1795" y="1119"/>
                  </a:lnTo>
                  <a:lnTo>
                    <a:pt x="1801" y="1103"/>
                  </a:lnTo>
                  <a:lnTo>
                    <a:pt x="1806" y="1092"/>
                  </a:lnTo>
                  <a:lnTo>
                    <a:pt x="1816" y="1082"/>
                  </a:lnTo>
                  <a:lnTo>
                    <a:pt x="1821" y="1066"/>
                  </a:lnTo>
                  <a:lnTo>
                    <a:pt x="1837" y="1039"/>
                  </a:lnTo>
                  <a:lnTo>
                    <a:pt x="1842" y="1018"/>
                  </a:lnTo>
                  <a:lnTo>
                    <a:pt x="1848" y="976"/>
                  </a:lnTo>
                  <a:lnTo>
                    <a:pt x="1853" y="929"/>
                  </a:lnTo>
                  <a:lnTo>
                    <a:pt x="1863" y="813"/>
                  </a:lnTo>
                  <a:lnTo>
                    <a:pt x="1868" y="749"/>
                  </a:lnTo>
                  <a:lnTo>
                    <a:pt x="1874" y="681"/>
                  </a:lnTo>
                  <a:lnTo>
                    <a:pt x="1884" y="612"/>
                  </a:lnTo>
                  <a:lnTo>
                    <a:pt x="1894" y="459"/>
                  </a:lnTo>
                  <a:lnTo>
                    <a:pt x="1900" y="380"/>
                  </a:lnTo>
                  <a:lnTo>
                    <a:pt x="1905" y="296"/>
                  </a:lnTo>
                  <a:lnTo>
                    <a:pt x="1915" y="111"/>
                  </a:lnTo>
                  <a:lnTo>
                    <a:pt x="1920" y="48"/>
                  </a:lnTo>
                  <a:lnTo>
                    <a:pt x="1926" y="42"/>
                  </a:lnTo>
                  <a:lnTo>
                    <a:pt x="1936" y="79"/>
                  </a:lnTo>
                  <a:lnTo>
                    <a:pt x="1941" y="111"/>
                  </a:lnTo>
                  <a:lnTo>
                    <a:pt x="1957" y="180"/>
                  </a:lnTo>
                  <a:lnTo>
                    <a:pt x="1962" y="211"/>
                  </a:lnTo>
                  <a:lnTo>
                    <a:pt x="1967" y="248"/>
                  </a:lnTo>
                  <a:lnTo>
                    <a:pt x="1978" y="280"/>
                  </a:lnTo>
                  <a:lnTo>
                    <a:pt x="1983" y="311"/>
                  </a:lnTo>
                  <a:lnTo>
                    <a:pt x="1993" y="343"/>
                  </a:lnTo>
                  <a:lnTo>
                    <a:pt x="1998" y="375"/>
                  </a:lnTo>
                  <a:lnTo>
                    <a:pt x="2004" y="401"/>
                  </a:lnTo>
                  <a:lnTo>
                    <a:pt x="2009" y="412"/>
                  </a:lnTo>
                  <a:lnTo>
                    <a:pt x="2014" y="396"/>
                  </a:lnTo>
                  <a:lnTo>
                    <a:pt x="2030" y="338"/>
                  </a:lnTo>
                  <a:lnTo>
                    <a:pt x="2035" y="306"/>
                  </a:lnTo>
                  <a:lnTo>
                    <a:pt x="2040" y="275"/>
                  </a:lnTo>
                  <a:lnTo>
                    <a:pt x="2045" y="243"/>
                  </a:lnTo>
                  <a:lnTo>
                    <a:pt x="2056" y="180"/>
                  </a:lnTo>
                  <a:lnTo>
                    <a:pt x="2061" y="148"/>
                  </a:lnTo>
                  <a:lnTo>
                    <a:pt x="2066" y="116"/>
                  </a:lnTo>
                  <a:lnTo>
                    <a:pt x="2076" y="48"/>
                  </a:lnTo>
                  <a:lnTo>
                    <a:pt x="2082" y="11"/>
                  </a:lnTo>
                  <a:lnTo>
                    <a:pt x="2092" y="0"/>
                  </a:lnTo>
                  <a:lnTo>
                    <a:pt x="2102" y="122"/>
                  </a:lnTo>
                  <a:lnTo>
                    <a:pt x="2108" y="195"/>
                  </a:lnTo>
                  <a:lnTo>
                    <a:pt x="2118" y="269"/>
                  </a:lnTo>
                  <a:lnTo>
                    <a:pt x="2123" y="343"/>
                  </a:lnTo>
                  <a:lnTo>
                    <a:pt x="2128" y="412"/>
                  </a:lnTo>
                  <a:lnTo>
                    <a:pt x="2139" y="475"/>
                  </a:lnTo>
                  <a:lnTo>
                    <a:pt x="2144" y="538"/>
                  </a:lnTo>
                  <a:lnTo>
                    <a:pt x="2154" y="602"/>
                  </a:lnTo>
                  <a:lnTo>
                    <a:pt x="2160" y="660"/>
                  </a:lnTo>
                  <a:lnTo>
                    <a:pt x="2165" y="712"/>
                  </a:lnTo>
                  <a:lnTo>
                    <a:pt x="2175" y="765"/>
                  </a:lnTo>
                  <a:lnTo>
                    <a:pt x="2181" y="797"/>
                  </a:lnTo>
                  <a:lnTo>
                    <a:pt x="2186" y="813"/>
                  </a:lnTo>
                  <a:lnTo>
                    <a:pt x="2196" y="823"/>
                  </a:lnTo>
                  <a:lnTo>
                    <a:pt x="2201" y="828"/>
                  </a:lnTo>
                  <a:lnTo>
                    <a:pt x="2212" y="834"/>
                  </a:lnTo>
                  <a:lnTo>
                    <a:pt x="2217" y="839"/>
                  </a:lnTo>
                  <a:lnTo>
                    <a:pt x="2222" y="844"/>
                  </a:lnTo>
                  <a:lnTo>
                    <a:pt x="2238" y="860"/>
                  </a:lnTo>
                  <a:lnTo>
                    <a:pt x="2243" y="865"/>
                  </a:lnTo>
                  <a:lnTo>
                    <a:pt x="2248" y="871"/>
                  </a:lnTo>
                  <a:lnTo>
                    <a:pt x="2259" y="876"/>
                  </a:lnTo>
                  <a:lnTo>
                    <a:pt x="2264" y="881"/>
                  </a:lnTo>
                  <a:lnTo>
                    <a:pt x="2269" y="886"/>
                  </a:lnTo>
                  <a:lnTo>
                    <a:pt x="2274" y="892"/>
                  </a:lnTo>
                  <a:lnTo>
                    <a:pt x="2285" y="897"/>
                  </a:lnTo>
                  <a:lnTo>
                    <a:pt x="2295" y="913"/>
                  </a:lnTo>
                  <a:lnTo>
                    <a:pt x="2300" y="918"/>
                  </a:lnTo>
                  <a:lnTo>
                    <a:pt x="2311" y="923"/>
                  </a:lnTo>
                  <a:lnTo>
                    <a:pt x="2316" y="929"/>
                  </a:lnTo>
                  <a:lnTo>
                    <a:pt x="2321" y="934"/>
                  </a:lnTo>
                  <a:lnTo>
                    <a:pt x="2331" y="923"/>
                  </a:lnTo>
                  <a:lnTo>
                    <a:pt x="2337" y="865"/>
                  </a:lnTo>
                  <a:lnTo>
                    <a:pt x="2342" y="765"/>
                  </a:lnTo>
                  <a:lnTo>
                    <a:pt x="2352" y="660"/>
                  </a:lnTo>
                  <a:lnTo>
                    <a:pt x="2357" y="538"/>
                  </a:lnTo>
                  <a:lnTo>
                    <a:pt x="2363" y="412"/>
                  </a:lnTo>
                  <a:lnTo>
                    <a:pt x="2378" y="122"/>
                  </a:lnTo>
                  <a:lnTo>
                    <a:pt x="2383" y="64"/>
                  </a:lnTo>
                  <a:lnTo>
                    <a:pt x="2389" y="153"/>
                  </a:lnTo>
                  <a:lnTo>
                    <a:pt x="2394" y="348"/>
                  </a:lnTo>
                  <a:lnTo>
                    <a:pt x="2404" y="528"/>
                  </a:lnTo>
                  <a:lnTo>
                    <a:pt x="2409" y="691"/>
                  </a:lnTo>
                  <a:lnTo>
                    <a:pt x="2415" y="828"/>
                  </a:lnTo>
                  <a:lnTo>
                    <a:pt x="2425" y="955"/>
                  </a:lnTo>
                  <a:lnTo>
                    <a:pt x="2435" y="1034"/>
                  </a:lnTo>
                  <a:lnTo>
                    <a:pt x="2441" y="1029"/>
                  </a:lnTo>
                  <a:lnTo>
                    <a:pt x="2446" y="1029"/>
                  </a:lnTo>
                  <a:lnTo>
                    <a:pt x="2451" y="1029"/>
                  </a:lnTo>
                  <a:lnTo>
                    <a:pt x="2467" y="1024"/>
                  </a:lnTo>
                  <a:lnTo>
                    <a:pt x="2472" y="1018"/>
                  </a:lnTo>
                  <a:lnTo>
                    <a:pt x="2477" y="1018"/>
                  </a:lnTo>
                  <a:lnTo>
                    <a:pt x="2482" y="1013"/>
                  </a:lnTo>
                  <a:lnTo>
                    <a:pt x="2493" y="1013"/>
                  </a:lnTo>
                  <a:lnTo>
                    <a:pt x="2498" y="1008"/>
                  </a:lnTo>
                  <a:lnTo>
                    <a:pt x="2503" y="1008"/>
                  </a:lnTo>
                  <a:lnTo>
                    <a:pt x="2514" y="1002"/>
                  </a:lnTo>
                  <a:lnTo>
                    <a:pt x="2519" y="1002"/>
                  </a:lnTo>
                  <a:lnTo>
                    <a:pt x="2529" y="997"/>
                  </a:lnTo>
                  <a:lnTo>
                    <a:pt x="2534" y="997"/>
                  </a:lnTo>
                  <a:lnTo>
                    <a:pt x="2540" y="992"/>
                  </a:lnTo>
                  <a:lnTo>
                    <a:pt x="2550" y="987"/>
                  </a:lnTo>
                  <a:lnTo>
                    <a:pt x="2560" y="981"/>
                  </a:lnTo>
                  <a:lnTo>
                    <a:pt x="2571" y="981"/>
                  </a:lnTo>
                  <a:lnTo>
                    <a:pt x="2576" y="976"/>
                  </a:lnTo>
                  <a:lnTo>
                    <a:pt x="2581" y="976"/>
                  </a:lnTo>
                  <a:lnTo>
                    <a:pt x="2592" y="971"/>
                  </a:lnTo>
                  <a:lnTo>
                    <a:pt x="2597" y="966"/>
                  </a:lnTo>
                  <a:lnTo>
                    <a:pt x="2602" y="966"/>
                  </a:lnTo>
                  <a:lnTo>
                    <a:pt x="2607" y="960"/>
                  </a:lnTo>
                  <a:lnTo>
                    <a:pt x="2618" y="96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0" name="Rectangle 166"/>
            <p:cNvSpPr>
              <a:spLocks noChangeArrowheads="1"/>
            </p:cNvSpPr>
            <p:nvPr/>
          </p:nvSpPr>
          <p:spPr bwMode="auto">
            <a:xfrm>
              <a:off x="3178" y="2734"/>
              <a:ext cx="2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  <a:latin typeface="Arial" charset="0"/>
                </a:rPr>
                <a:t>BETA_X</a:t>
              </a:r>
              <a:endParaRPr lang="en-US"/>
            </a:p>
          </p:txBody>
        </p:sp>
        <p:sp>
          <p:nvSpPr>
            <p:cNvPr id="84041" name="Freeform 167"/>
            <p:cNvSpPr>
              <a:spLocks/>
            </p:cNvSpPr>
            <p:nvPr/>
          </p:nvSpPr>
          <p:spPr bwMode="auto">
            <a:xfrm>
              <a:off x="2980" y="1167"/>
              <a:ext cx="2618" cy="1551"/>
            </a:xfrm>
            <a:custGeom>
              <a:avLst/>
              <a:gdLst>
                <a:gd name="T0" fmla="*/ 0 w 2618"/>
                <a:gd name="T1" fmla="*/ 1361 h 1551"/>
                <a:gd name="T2" fmla="*/ 0 w 2618"/>
                <a:gd name="T3" fmla="*/ 1250 h 1551"/>
                <a:gd name="T4" fmla="*/ 0 w 2618"/>
                <a:gd name="T5" fmla="*/ 849 h 1551"/>
                <a:gd name="T6" fmla="*/ 0 w 2618"/>
                <a:gd name="T7" fmla="*/ 797 h 1551"/>
                <a:gd name="T8" fmla="*/ 0 w 2618"/>
                <a:gd name="T9" fmla="*/ 717 h 1551"/>
                <a:gd name="T10" fmla="*/ 0 w 2618"/>
                <a:gd name="T11" fmla="*/ 675 h 1551"/>
                <a:gd name="T12" fmla="*/ 0 w 2618"/>
                <a:gd name="T13" fmla="*/ 580 h 1551"/>
                <a:gd name="T14" fmla="*/ 0 w 2618"/>
                <a:gd name="T15" fmla="*/ 612 h 1551"/>
                <a:gd name="T16" fmla="*/ 0 w 2618"/>
                <a:gd name="T17" fmla="*/ 586 h 1551"/>
                <a:gd name="T18" fmla="*/ 0 w 2618"/>
                <a:gd name="T19" fmla="*/ 654 h 1551"/>
                <a:gd name="T20" fmla="*/ 0 w 2618"/>
                <a:gd name="T21" fmla="*/ 739 h 1551"/>
                <a:gd name="T22" fmla="*/ 0 w 2618"/>
                <a:gd name="T23" fmla="*/ 765 h 1551"/>
                <a:gd name="T24" fmla="*/ 0 w 2618"/>
                <a:gd name="T25" fmla="*/ 876 h 1551"/>
                <a:gd name="T26" fmla="*/ 0 w 2618"/>
                <a:gd name="T27" fmla="*/ 870 h 1551"/>
                <a:gd name="T28" fmla="*/ 0 w 2618"/>
                <a:gd name="T29" fmla="*/ 997 h 1551"/>
                <a:gd name="T30" fmla="*/ 0 w 2618"/>
                <a:gd name="T31" fmla="*/ 971 h 1551"/>
                <a:gd name="T32" fmla="*/ 0 w 2618"/>
                <a:gd name="T33" fmla="*/ 1108 h 1551"/>
                <a:gd name="T34" fmla="*/ 0 w 2618"/>
                <a:gd name="T35" fmla="*/ 1161 h 1551"/>
                <a:gd name="T36" fmla="*/ 0 w 2618"/>
                <a:gd name="T37" fmla="*/ 1197 h 1551"/>
                <a:gd name="T38" fmla="*/ 0 w 2618"/>
                <a:gd name="T39" fmla="*/ 1219 h 1551"/>
                <a:gd name="T40" fmla="*/ 0 w 2618"/>
                <a:gd name="T41" fmla="*/ 1250 h 1551"/>
                <a:gd name="T42" fmla="*/ 0 w 2618"/>
                <a:gd name="T43" fmla="*/ 1250 h 1551"/>
                <a:gd name="T44" fmla="*/ 0 w 2618"/>
                <a:gd name="T45" fmla="*/ 1277 h 1551"/>
                <a:gd name="T46" fmla="*/ 0 w 2618"/>
                <a:gd name="T47" fmla="*/ 1266 h 1551"/>
                <a:gd name="T48" fmla="*/ 0 w 2618"/>
                <a:gd name="T49" fmla="*/ 1282 h 1551"/>
                <a:gd name="T50" fmla="*/ 0 w 2618"/>
                <a:gd name="T51" fmla="*/ 1282 h 1551"/>
                <a:gd name="T52" fmla="*/ 0 w 2618"/>
                <a:gd name="T53" fmla="*/ 1298 h 1551"/>
                <a:gd name="T54" fmla="*/ 0 w 2618"/>
                <a:gd name="T55" fmla="*/ 1298 h 1551"/>
                <a:gd name="T56" fmla="*/ 0 w 2618"/>
                <a:gd name="T57" fmla="*/ 1308 h 1551"/>
                <a:gd name="T58" fmla="*/ 0 w 2618"/>
                <a:gd name="T59" fmla="*/ 1313 h 1551"/>
                <a:gd name="T60" fmla="*/ 0 w 2618"/>
                <a:gd name="T61" fmla="*/ 1313 h 1551"/>
                <a:gd name="T62" fmla="*/ 0 w 2618"/>
                <a:gd name="T63" fmla="*/ 1329 h 1551"/>
                <a:gd name="T64" fmla="*/ 0 w 2618"/>
                <a:gd name="T65" fmla="*/ 1319 h 1551"/>
                <a:gd name="T66" fmla="*/ 0 w 2618"/>
                <a:gd name="T67" fmla="*/ 1350 h 1551"/>
                <a:gd name="T68" fmla="*/ 0 w 2618"/>
                <a:gd name="T69" fmla="*/ 1335 h 1551"/>
                <a:gd name="T70" fmla="*/ 0 w 2618"/>
                <a:gd name="T71" fmla="*/ 1356 h 1551"/>
                <a:gd name="T72" fmla="*/ 0 w 2618"/>
                <a:gd name="T73" fmla="*/ 1345 h 1551"/>
                <a:gd name="T74" fmla="*/ 0 w 2618"/>
                <a:gd name="T75" fmla="*/ 1372 h 1551"/>
                <a:gd name="T76" fmla="*/ 0 w 2618"/>
                <a:gd name="T77" fmla="*/ 1361 h 1551"/>
                <a:gd name="T78" fmla="*/ 0 w 2618"/>
                <a:gd name="T79" fmla="*/ 1382 h 1551"/>
                <a:gd name="T80" fmla="*/ 0 w 2618"/>
                <a:gd name="T81" fmla="*/ 1372 h 1551"/>
                <a:gd name="T82" fmla="*/ 0 w 2618"/>
                <a:gd name="T83" fmla="*/ 1387 h 1551"/>
                <a:gd name="T84" fmla="*/ 0 w 2618"/>
                <a:gd name="T85" fmla="*/ 1387 h 1551"/>
                <a:gd name="T86" fmla="*/ 0 w 2618"/>
                <a:gd name="T87" fmla="*/ 1393 h 1551"/>
                <a:gd name="T88" fmla="*/ 0 w 2618"/>
                <a:gd name="T89" fmla="*/ 1408 h 1551"/>
                <a:gd name="T90" fmla="*/ 0 w 2618"/>
                <a:gd name="T91" fmla="*/ 1398 h 1551"/>
                <a:gd name="T92" fmla="*/ 0 w 2618"/>
                <a:gd name="T93" fmla="*/ 1419 h 1551"/>
                <a:gd name="T94" fmla="*/ 0 w 2618"/>
                <a:gd name="T95" fmla="*/ 1408 h 1551"/>
                <a:gd name="T96" fmla="*/ 0 w 2618"/>
                <a:gd name="T97" fmla="*/ 1419 h 1551"/>
                <a:gd name="T98" fmla="*/ 0 w 2618"/>
                <a:gd name="T99" fmla="*/ 1414 h 1551"/>
                <a:gd name="T100" fmla="*/ 0 w 2618"/>
                <a:gd name="T101" fmla="*/ 1435 h 1551"/>
                <a:gd name="T102" fmla="*/ 0 w 2618"/>
                <a:gd name="T103" fmla="*/ 1424 h 1551"/>
                <a:gd name="T104" fmla="*/ 0 w 2618"/>
                <a:gd name="T105" fmla="*/ 1440 h 1551"/>
                <a:gd name="T106" fmla="*/ 0 w 2618"/>
                <a:gd name="T107" fmla="*/ 1435 h 1551"/>
                <a:gd name="T108" fmla="*/ 0 w 2618"/>
                <a:gd name="T109" fmla="*/ 1445 h 1551"/>
                <a:gd name="T110" fmla="*/ 0 w 2618"/>
                <a:gd name="T111" fmla="*/ 1440 h 1551"/>
                <a:gd name="T112" fmla="*/ 0 w 2618"/>
                <a:gd name="T113" fmla="*/ 1451 h 1551"/>
                <a:gd name="T114" fmla="*/ 0 w 2618"/>
                <a:gd name="T115" fmla="*/ 1456 h 1551"/>
                <a:gd name="T116" fmla="*/ 104 w 2618"/>
                <a:gd name="T117" fmla="*/ 1456 h 1551"/>
                <a:gd name="T118" fmla="*/ 687 w 2618"/>
                <a:gd name="T119" fmla="*/ 1466 h 1551"/>
                <a:gd name="T120" fmla="*/ 1275 w 2618"/>
                <a:gd name="T121" fmla="*/ 1503 h 1551"/>
                <a:gd name="T122" fmla="*/ 1863 w 2618"/>
                <a:gd name="T123" fmla="*/ 1408 h 1551"/>
                <a:gd name="T124" fmla="*/ 2446 w 2618"/>
                <a:gd name="T125" fmla="*/ 876 h 15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8"/>
                <a:gd name="T190" fmla="*/ 0 h 1551"/>
                <a:gd name="T191" fmla="*/ 2618 w 2618"/>
                <a:gd name="T192" fmla="*/ 1551 h 15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8" h="1551">
                  <a:moveTo>
                    <a:pt x="0" y="1029"/>
                  </a:moveTo>
                  <a:lnTo>
                    <a:pt x="0" y="1018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0" y="1002"/>
                  </a:lnTo>
                  <a:lnTo>
                    <a:pt x="0" y="997"/>
                  </a:lnTo>
                  <a:lnTo>
                    <a:pt x="0" y="992"/>
                  </a:lnTo>
                  <a:lnTo>
                    <a:pt x="0" y="986"/>
                  </a:lnTo>
                  <a:lnTo>
                    <a:pt x="0" y="981"/>
                  </a:lnTo>
                  <a:lnTo>
                    <a:pt x="0" y="971"/>
                  </a:lnTo>
                  <a:lnTo>
                    <a:pt x="0" y="965"/>
                  </a:lnTo>
                  <a:lnTo>
                    <a:pt x="0" y="960"/>
                  </a:lnTo>
                  <a:lnTo>
                    <a:pt x="0" y="950"/>
                  </a:lnTo>
                  <a:lnTo>
                    <a:pt x="0" y="944"/>
                  </a:lnTo>
                  <a:lnTo>
                    <a:pt x="0" y="939"/>
                  </a:lnTo>
                  <a:lnTo>
                    <a:pt x="0" y="934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8"/>
                  </a:lnTo>
                  <a:lnTo>
                    <a:pt x="0" y="913"/>
                  </a:lnTo>
                  <a:lnTo>
                    <a:pt x="0" y="907"/>
                  </a:lnTo>
                  <a:lnTo>
                    <a:pt x="0" y="902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923"/>
                  </a:lnTo>
                  <a:lnTo>
                    <a:pt x="0" y="1224"/>
                  </a:lnTo>
                  <a:lnTo>
                    <a:pt x="0" y="1366"/>
                  </a:lnTo>
                  <a:lnTo>
                    <a:pt x="0" y="1466"/>
                  </a:lnTo>
                  <a:lnTo>
                    <a:pt x="0" y="1530"/>
                  </a:lnTo>
                  <a:lnTo>
                    <a:pt x="0" y="1551"/>
                  </a:lnTo>
                  <a:lnTo>
                    <a:pt x="0" y="1546"/>
                  </a:lnTo>
                  <a:lnTo>
                    <a:pt x="0" y="1509"/>
                  </a:lnTo>
                  <a:lnTo>
                    <a:pt x="0" y="1430"/>
                  </a:lnTo>
                  <a:lnTo>
                    <a:pt x="0" y="1145"/>
                  </a:lnTo>
                  <a:lnTo>
                    <a:pt x="0" y="944"/>
                  </a:lnTo>
                  <a:lnTo>
                    <a:pt x="0" y="707"/>
                  </a:lnTo>
                  <a:lnTo>
                    <a:pt x="0" y="422"/>
                  </a:lnTo>
                  <a:lnTo>
                    <a:pt x="0" y="216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42"/>
                  </a:lnTo>
                  <a:lnTo>
                    <a:pt x="0" y="116"/>
                  </a:lnTo>
                  <a:lnTo>
                    <a:pt x="0" y="232"/>
                  </a:lnTo>
                  <a:lnTo>
                    <a:pt x="0" y="348"/>
                  </a:lnTo>
                  <a:lnTo>
                    <a:pt x="0" y="454"/>
                  </a:lnTo>
                  <a:lnTo>
                    <a:pt x="0" y="559"/>
                  </a:lnTo>
                  <a:lnTo>
                    <a:pt x="0" y="659"/>
                  </a:lnTo>
                  <a:lnTo>
                    <a:pt x="0" y="749"/>
                  </a:lnTo>
                  <a:lnTo>
                    <a:pt x="0" y="839"/>
                  </a:lnTo>
                  <a:lnTo>
                    <a:pt x="0" y="923"/>
                  </a:lnTo>
                  <a:lnTo>
                    <a:pt x="0" y="997"/>
                  </a:lnTo>
                  <a:lnTo>
                    <a:pt x="0" y="1071"/>
                  </a:lnTo>
                  <a:lnTo>
                    <a:pt x="0" y="1139"/>
                  </a:lnTo>
                  <a:lnTo>
                    <a:pt x="0" y="1208"/>
                  </a:lnTo>
                  <a:lnTo>
                    <a:pt x="0" y="1229"/>
                  </a:lnTo>
                  <a:lnTo>
                    <a:pt x="0" y="1245"/>
                  </a:lnTo>
                  <a:lnTo>
                    <a:pt x="0" y="1282"/>
                  </a:lnTo>
                  <a:lnTo>
                    <a:pt x="0" y="1298"/>
                  </a:lnTo>
                  <a:lnTo>
                    <a:pt x="0" y="1313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7"/>
                  </a:lnTo>
                  <a:lnTo>
                    <a:pt x="0" y="1414"/>
                  </a:lnTo>
                  <a:lnTo>
                    <a:pt x="0" y="1435"/>
                  </a:lnTo>
                  <a:lnTo>
                    <a:pt x="0" y="1456"/>
                  </a:lnTo>
                  <a:lnTo>
                    <a:pt x="0" y="1477"/>
                  </a:lnTo>
                  <a:lnTo>
                    <a:pt x="0" y="1493"/>
                  </a:lnTo>
                  <a:lnTo>
                    <a:pt x="0" y="1509"/>
                  </a:lnTo>
                  <a:lnTo>
                    <a:pt x="0" y="1524"/>
                  </a:lnTo>
                  <a:lnTo>
                    <a:pt x="0" y="1535"/>
                  </a:lnTo>
                  <a:lnTo>
                    <a:pt x="0" y="1540"/>
                  </a:lnTo>
                  <a:lnTo>
                    <a:pt x="0" y="1546"/>
                  </a:lnTo>
                  <a:lnTo>
                    <a:pt x="0" y="1551"/>
                  </a:lnTo>
                  <a:lnTo>
                    <a:pt x="0" y="1546"/>
                  </a:lnTo>
                  <a:lnTo>
                    <a:pt x="0" y="1540"/>
                  </a:lnTo>
                  <a:lnTo>
                    <a:pt x="0" y="1535"/>
                  </a:lnTo>
                  <a:lnTo>
                    <a:pt x="0" y="1514"/>
                  </a:lnTo>
                  <a:lnTo>
                    <a:pt x="0" y="1498"/>
                  </a:lnTo>
                  <a:lnTo>
                    <a:pt x="0" y="1482"/>
                  </a:lnTo>
                  <a:lnTo>
                    <a:pt x="0" y="1445"/>
                  </a:lnTo>
                  <a:lnTo>
                    <a:pt x="0" y="1424"/>
                  </a:lnTo>
                  <a:lnTo>
                    <a:pt x="0" y="1403"/>
                  </a:lnTo>
                  <a:lnTo>
                    <a:pt x="0" y="1377"/>
                  </a:lnTo>
                  <a:lnTo>
                    <a:pt x="0" y="1324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7"/>
                  </a:lnTo>
                  <a:lnTo>
                    <a:pt x="0" y="1282"/>
                  </a:lnTo>
                  <a:lnTo>
                    <a:pt x="0" y="1277"/>
                  </a:lnTo>
                  <a:lnTo>
                    <a:pt x="0" y="1271"/>
                  </a:lnTo>
                  <a:lnTo>
                    <a:pt x="0" y="1266"/>
                  </a:lnTo>
                  <a:lnTo>
                    <a:pt x="0" y="1261"/>
                  </a:lnTo>
                  <a:lnTo>
                    <a:pt x="0" y="1255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240"/>
                  </a:lnTo>
                  <a:lnTo>
                    <a:pt x="0" y="1234"/>
                  </a:lnTo>
                  <a:lnTo>
                    <a:pt x="0" y="1229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03"/>
                  </a:lnTo>
                  <a:lnTo>
                    <a:pt x="0" y="1145"/>
                  </a:lnTo>
                  <a:lnTo>
                    <a:pt x="0" y="1118"/>
                  </a:lnTo>
                  <a:lnTo>
                    <a:pt x="0" y="1087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81"/>
                  </a:lnTo>
                  <a:lnTo>
                    <a:pt x="0" y="1145"/>
                  </a:lnTo>
                  <a:lnTo>
                    <a:pt x="0" y="1250"/>
                  </a:lnTo>
                  <a:lnTo>
                    <a:pt x="0" y="1298"/>
                  </a:lnTo>
                  <a:lnTo>
                    <a:pt x="0" y="1345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66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166"/>
                  </a:lnTo>
                  <a:lnTo>
                    <a:pt x="0" y="1071"/>
                  </a:lnTo>
                  <a:lnTo>
                    <a:pt x="0" y="965"/>
                  </a:lnTo>
                  <a:lnTo>
                    <a:pt x="0" y="849"/>
                  </a:lnTo>
                  <a:lnTo>
                    <a:pt x="0" y="723"/>
                  </a:lnTo>
                  <a:lnTo>
                    <a:pt x="0" y="586"/>
                  </a:lnTo>
                  <a:lnTo>
                    <a:pt x="0" y="723"/>
                  </a:lnTo>
                  <a:lnTo>
                    <a:pt x="0" y="849"/>
                  </a:lnTo>
                  <a:lnTo>
                    <a:pt x="0" y="965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61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3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6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1"/>
                  </a:lnTo>
                  <a:lnTo>
                    <a:pt x="0" y="670"/>
                  </a:lnTo>
                  <a:lnTo>
                    <a:pt x="0" y="612"/>
                  </a:lnTo>
                  <a:lnTo>
                    <a:pt x="0" y="670"/>
                  </a:lnTo>
                  <a:lnTo>
                    <a:pt x="0" y="797"/>
                  </a:lnTo>
                  <a:lnTo>
                    <a:pt x="0" y="1018"/>
                  </a:lnTo>
                  <a:lnTo>
                    <a:pt x="0" y="1113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61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39"/>
                  </a:lnTo>
                  <a:lnTo>
                    <a:pt x="0" y="712"/>
                  </a:lnTo>
                  <a:lnTo>
                    <a:pt x="0" y="575"/>
                  </a:lnTo>
                  <a:lnTo>
                    <a:pt x="0" y="580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0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61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4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75"/>
                  </a:lnTo>
                  <a:lnTo>
                    <a:pt x="0" y="617"/>
                  </a:lnTo>
                  <a:lnTo>
                    <a:pt x="0" y="675"/>
                  </a:lnTo>
                  <a:lnTo>
                    <a:pt x="0" y="802"/>
                  </a:lnTo>
                  <a:lnTo>
                    <a:pt x="0" y="1023"/>
                  </a:lnTo>
                  <a:lnTo>
                    <a:pt x="0" y="1118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61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39"/>
                  </a:lnTo>
                  <a:lnTo>
                    <a:pt x="0" y="712"/>
                  </a:lnTo>
                  <a:lnTo>
                    <a:pt x="0" y="575"/>
                  </a:lnTo>
                  <a:lnTo>
                    <a:pt x="0" y="580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1"/>
                  </a:lnTo>
                  <a:lnTo>
                    <a:pt x="0" y="670"/>
                  </a:lnTo>
                  <a:lnTo>
                    <a:pt x="0" y="612"/>
                  </a:lnTo>
                  <a:lnTo>
                    <a:pt x="0" y="670"/>
                  </a:lnTo>
                  <a:lnTo>
                    <a:pt x="0" y="797"/>
                  </a:lnTo>
                  <a:lnTo>
                    <a:pt x="0" y="1018"/>
                  </a:lnTo>
                  <a:lnTo>
                    <a:pt x="0" y="1113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45"/>
                  </a:lnTo>
                  <a:lnTo>
                    <a:pt x="0" y="1166"/>
                  </a:lnTo>
                  <a:lnTo>
                    <a:pt x="0" y="1071"/>
                  </a:lnTo>
                  <a:lnTo>
                    <a:pt x="0" y="965"/>
                  </a:lnTo>
                  <a:lnTo>
                    <a:pt x="0" y="849"/>
                  </a:lnTo>
                  <a:lnTo>
                    <a:pt x="0" y="723"/>
                  </a:lnTo>
                  <a:lnTo>
                    <a:pt x="0" y="586"/>
                  </a:lnTo>
                  <a:lnTo>
                    <a:pt x="0" y="723"/>
                  </a:lnTo>
                  <a:lnTo>
                    <a:pt x="0" y="855"/>
                  </a:lnTo>
                  <a:lnTo>
                    <a:pt x="0" y="971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50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92"/>
                  </a:lnTo>
                  <a:lnTo>
                    <a:pt x="0" y="1008"/>
                  </a:lnTo>
                  <a:lnTo>
                    <a:pt x="0" y="897"/>
                  </a:lnTo>
                  <a:lnTo>
                    <a:pt x="0" y="781"/>
                  </a:lnTo>
                  <a:lnTo>
                    <a:pt x="0" y="654"/>
                  </a:lnTo>
                  <a:lnTo>
                    <a:pt x="0" y="601"/>
                  </a:lnTo>
                  <a:lnTo>
                    <a:pt x="0" y="654"/>
                  </a:lnTo>
                  <a:lnTo>
                    <a:pt x="0" y="902"/>
                  </a:lnTo>
                  <a:lnTo>
                    <a:pt x="0" y="1008"/>
                  </a:lnTo>
                  <a:lnTo>
                    <a:pt x="0" y="1108"/>
                  </a:lnTo>
                  <a:lnTo>
                    <a:pt x="0" y="1197"/>
                  </a:lnTo>
                  <a:lnTo>
                    <a:pt x="0" y="1250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6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3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66"/>
                  </a:lnTo>
                  <a:lnTo>
                    <a:pt x="0" y="1255"/>
                  </a:lnTo>
                  <a:lnTo>
                    <a:pt x="0" y="1250"/>
                  </a:lnTo>
                  <a:lnTo>
                    <a:pt x="0" y="1171"/>
                  </a:lnTo>
                  <a:lnTo>
                    <a:pt x="0" y="1076"/>
                  </a:lnTo>
                  <a:lnTo>
                    <a:pt x="0" y="976"/>
                  </a:lnTo>
                  <a:lnTo>
                    <a:pt x="0" y="860"/>
                  </a:lnTo>
                  <a:lnTo>
                    <a:pt x="0" y="739"/>
                  </a:lnTo>
                  <a:lnTo>
                    <a:pt x="0" y="601"/>
                  </a:lnTo>
                  <a:lnTo>
                    <a:pt x="0" y="607"/>
                  </a:lnTo>
                  <a:lnTo>
                    <a:pt x="0" y="739"/>
                  </a:lnTo>
                  <a:lnTo>
                    <a:pt x="0" y="865"/>
                  </a:lnTo>
                  <a:lnTo>
                    <a:pt x="0" y="981"/>
                  </a:lnTo>
                  <a:lnTo>
                    <a:pt x="0" y="1081"/>
                  </a:lnTo>
                  <a:lnTo>
                    <a:pt x="0" y="1176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6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72"/>
                  </a:lnTo>
                  <a:lnTo>
                    <a:pt x="0" y="1350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40"/>
                  </a:lnTo>
                  <a:lnTo>
                    <a:pt x="0" y="1187"/>
                  </a:lnTo>
                  <a:lnTo>
                    <a:pt x="0" y="997"/>
                  </a:lnTo>
                  <a:lnTo>
                    <a:pt x="0" y="886"/>
                  </a:lnTo>
                  <a:lnTo>
                    <a:pt x="0" y="765"/>
                  </a:lnTo>
                  <a:lnTo>
                    <a:pt x="0" y="638"/>
                  </a:lnTo>
                  <a:lnTo>
                    <a:pt x="0" y="580"/>
                  </a:lnTo>
                  <a:lnTo>
                    <a:pt x="0" y="638"/>
                  </a:lnTo>
                  <a:lnTo>
                    <a:pt x="0" y="886"/>
                  </a:lnTo>
                  <a:lnTo>
                    <a:pt x="0" y="997"/>
                  </a:lnTo>
                  <a:lnTo>
                    <a:pt x="0" y="1097"/>
                  </a:lnTo>
                  <a:lnTo>
                    <a:pt x="0" y="1187"/>
                  </a:lnTo>
                  <a:lnTo>
                    <a:pt x="0" y="1245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5"/>
                  </a:lnTo>
                  <a:lnTo>
                    <a:pt x="0" y="1176"/>
                  </a:lnTo>
                  <a:lnTo>
                    <a:pt x="0" y="1087"/>
                  </a:lnTo>
                  <a:lnTo>
                    <a:pt x="0" y="986"/>
                  </a:lnTo>
                  <a:lnTo>
                    <a:pt x="0" y="876"/>
                  </a:lnTo>
                  <a:lnTo>
                    <a:pt x="0" y="754"/>
                  </a:lnTo>
                  <a:lnTo>
                    <a:pt x="0" y="623"/>
                  </a:lnTo>
                  <a:lnTo>
                    <a:pt x="0" y="628"/>
                  </a:lnTo>
                  <a:lnTo>
                    <a:pt x="0" y="760"/>
                  </a:lnTo>
                  <a:lnTo>
                    <a:pt x="0" y="881"/>
                  </a:lnTo>
                  <a:lnTo>
                    <a:pt x="0" y="992"/>
                  </a:lnTo>
                  <a:lnTo>
                    <a:pt x="0" y="1092"/>
                  </a:lnTo>
                  <a:lnTo>
                    <a:pt x="0" y="1187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45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29"/>
                  </a:lnTo>
                  <a:lnTo>
                    <a:pt x="0" y="1176"/>
                  </a:lnTo>
                  <a:lnTo>
                    <a:pt x="0" y="981"/>
                  </a:lnTo>
                  <a:lnTo>
                    <a:pt x="0" y="870"/>
                  </a:lnTo>
                  <a:lnTo>
                    <a:pt x="0" y="749"/>
                  </a:lnTo>
                  <a:lnTo>
                    <a:pt x="0" y="617"/>
                  </a:lnTo>
                  <a:lnTo>
                    <a:pt x="0" y="554"/>
                  </a:lnTo>
                  <a:lnTo>
                    <a:pt x="0" y="617"/>
                  </a:lnTo>
                  <a:lnTo>
                    <a:pt x="0" y="870"/>
                  </a:lnTo>
                  <a:lnTo>
                    <a:pt x="0" y="986"/>
                  </a:lnTo>
                  <a:lnTo>
                    <a:pt x="0" y="1087"/>
                  </a:lnTo>
                  <a:lnTo>
                    <a:pt x="0" y="1182"/>
                  </a:lnTo>
                  <a:lnTo>
                    <a:pt x="0" y="1234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82"/>
                  </a:lnTo>
                  <a:lnTo>
                    <a:pt x="0" y="1266"/>
                  </a:lnTo>
                  <a:lnTo>
                    <a:pt x="0" y="1187"/>
                  </a:lnTo>
                  <a:lnTo>
                    <a:pt x="0" y="1097"/>
                  </a:lnTo>
                  <a:lnTo>
                    <a:pt x="0" y="997"/>
                  </a:lnTo>
                  <a:lnTo>
                    <a:pt x="0" y="892"/>
                  </a:lnTo>
                  <a:lnTo>
                    <a:pt x="0" y="770"/>
                  </a:lnTo>
                  <a:lnTo>
                    <a:pt x="0" y="644"/>
                  </a:lnTo>
                  <a:lnTo>
                    <a:pt x="0" y="649"/>
                  </a:lnTo>
                  <a:lnTo>
                    <a:pt x="0" y="775"/>
                  </a:lnTo>
                  <a:lnTo>
                    <a:pt x="0" y="897"/>
                  </a:lnTo>
                  <a:lnTo>
                    <a:pt x="0" y="1002"/>
                  </a:lnTo>
                  <a:lnTo>
                    <a:pt x="0" y="1103"/>
                  </a:lnTo>
                  <a:lnTo>
                    <a:pt x="0" y="1192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40"/>
                  </a:lnTo>
                  <a:lnTo>
                    <a:pt x="0" y="1335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55"/>
                  </a:lnTo>
                  <a:lnTo>
                    <a:pt x="0" y="1224"/>
                  </a:lnTo>
                  <a:lnTo>
                    <a:pt x="0" y="1166"/>
                  </a:lnTo>
                  <a:lnTo>
                    <a:pt x="0" y="971"/>
                  </a:lnTo>
                  <a:lnTo>
                    <a:pt x="0" y="855"/>
                  </a:lnTo>
                  <a:lnTo>
                    <a:pt x="0" y="728"/>
                  </a:lnTo>
                  <a:lnTo>
                    <a:pt x="0" y="596"/>
                  </a:lnTo>
                  <a:lnTo>
                    <a:pt x="0" y="538"/>
                  </a:lnTo>
                  <a:lnTo>
                    <a:pt x="0" y="596"/>
                  </a:lnTo>
                  <a:lnTo>
                    <a:pt x="0" y="860"/>
                  </a:lnTo>
                  <a:lnTo>
                    <a:pt x="0" y="976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29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87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192"/>
                  </a:lnTo>
                  <a:lnTo>
                    <a:pt x="0" y="1108"/>
                  </a:lnTo>
                  <a:lnTo>
                    <a:pt x="0" y="1008"/>
                  </a:lnTo>
                  <a:lnTo>
                    <a:pt x="0" y="902"/>
                  </a:lnTo>
                  <a:lnTo>
                    <a:pt x="0" y="786"/>
                  </a:lnTo>
                  <a:lnTo>
                    <a:pt x="0" y="665"/>
                  </a:lnTo>
                  <a:lnTo>
                    <a:pt x="0" y="791"/>
                  </a:lnTo>
                  <a:lnTo>
                    <a:pt x="0" y="907"/>
                  </a:lnTo>
                  <a:lnTo>
                    <a:pt x="0" y="1013"/>
                  </a:lnTo>
                  <a:lnTo>
                    <a:pt x="0" y="1113"/>
                  </a:lnTo>
                  <a:lnTo>
                    <a:pt x="0" y="1197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35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960"/>
                  </a:lnTo>
                  <a:lnTo>
                    <a:pt x="0" y="844"/>
                  </a:lnTo>
                  <a:lnTo>
                    <a:pt x="0" y="717"/>
                  </a:lnTo>
                  <a:lnTo>
                    <a:pt x="0" y="580"/>
                  </a:lnTo>
                  <a:lnTo>
                    <a:pt x="0" y="522"/>
                  </a:lnTo>
                  <a:lnTo>
                    <a:pt x="0" y="580"/>
                  </a:lnTo>
                  <a:lnTo>
                    <a:pt x="0" y="849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13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70"/>
                  </a:lnTo>
                  <a:lnTo>
                    <a:pt x="0" y="675"/>
                  </a:lnTo>
                  <a:lnTo>
                    <a:pt x="0" y="797"/>
                  </a:lnTo>
                  <a:lnTo>
                    <a:pt x="0" y="913"/>
                  </a:lnTo>
                  <a:lnTo>
                    <a:pt x="0" y="1018"/>
                  </a:lnTo>
                  <a:lnTo>
                    <a:pt x="0" y="1118"/>
                  </a:lnTo>
                  <a:lnTo>
                    <a:pt x="0" y="1203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35"/>
                  </a:lnTo>
                  <a:lnTo>
                    <a:pt x="0" y="132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45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955"/>
                  </a:lnTo>
                  <a:lnTo>
                    <a:pt x="0" y="839"/>
                  </a:lnTo>
                  <a:lnTo>
                    <a:pt x="0" y="712"/>
                  </a:lnTo>
                  <a:lnTo>
                    <a:pt x="0" y="575"/>
                  </a:lnTo>
                  <a:lnTo>
                    <a:pt x="0" y="517"/>
                  </a:lnTo>
                  <a:lnTo>
                    <a:pt x="0" y="575"/>
                  </a:lnTo>
                  <a:lnTo>
                    <a:pt x="0" y="844"/>
                  </a:lnTo>
                  <a:lnTo>
                    <a:pt x="0" y="960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13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75"/>
                  </a:lnTo>
                  <a:lnTo>
                    <a:pt x="0" y="802"/>
                  </a:lnTo>
                  <a:lnTo>
                    <a:pt x="0" y="913"/>
                  </a:lnTo>
                  <a:lnTo>
                    <a:pt x="0" y="1023"/>
                  </a:lnTo>
                  <a:lnTo>
                    <a:pt x="0" y="1118"/>
                  </a:lnTo>
                  <a:lnTo>
                    <a:pt x="0" y="1203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35"/>
                  </a:lnTo>
                  <a:lnTo>
                    <a:pt x="0" y="132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960"/>
                  </a:lnTo>
                  <a:lnTo>
                    <a:pt x="0" y="844"/>
                  </a:lnTo>
                  <a:lnTo>
                    <a:pt x="0" y="717"/>
                  </a:lnTo>
                  <a:lnTo>
                    <a:pt x="0" y="580"/>
                  </a:lnTo>
                  <a:lnTo>
                    <a:pt x="0" y="517"/>
                  </a:lnTo>
                  <a:lnTo>
                    <a:pt x="0" y="580"/>
                  </a:lnTo>
                  <a:lnTo>
                    <a:pt x="0" y="849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08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1"/>
                  </a:lnTo>
                  <a:lnTo>
                    <a:pt x="0" y="665"/>
                  </a:lnTo>
                  <a:lnTo>
                    <a:pt x="0" y="791"/>
                  </a:lnTo>
                  <a:lnTo>
                    <a:pt x="0" y="907"/>
                  </a:lnTo>
                  <a:lnTo>
                    <a:pt x="0" y="1018"/>
                  </a:lnTo>
                  <a:lnTo>
                    <a:pt x="0" y="1113"/>
                  </a:lnTo>
                  <a:lnTo>
                    <a:pt x="0" y="1203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35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50"/>
                  </a:lnTo>
                  <a:lnTo>
                    <a:pt x="0" y="1224"/>
                  </a:lnTo>
                  <a:lnTo>
                    <a:pt x="0" y="1071"/>
                  </a:lnTo>
                  <a:lnTo>
                    <a:pt x="0" y="965"/>
                  </a:lnTo>
                  <a:lnTo>
                    <a:pt x="0" y="855"/>
                  </a:lnTo>
                  <a:lnTo>
                    <a:pt x="0" y="728"/>
                  </a:lnTo>
                  <a:lnTo>
                    <a:pt x="0" y="591"/>
                  </a:lnTo>
                  <a:lnTo>
                    <a:pt x="0" y="533"/>
                  </a:lnTo>
                  <a:lnTo>
                    <a:pt x="0" y="591"/>
                  </a:lnTo>
                  <a:lnTo>
                    <a:pt x="0" y="855"/>
                  </a:lnTo>
                  <a:lnTo>
                    <a:pt x="0" y="971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29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87"/>
                  </a:lnTo>
                  <a:lnTo>
                    <a:pt x="0" y="1103"/>
                  </a:lnTo>
                  <a:lnTo>
                    <a:pt x="0" y="1002"/>
                  </a:lnTo>
                  <a:lnTo>
                    <a:pt x="0" y="897"/>
                  </a:lnTo>
                  <a:lnTo>
                    <a:pt x="0" y="775"/>
                  </a:lnTo>
                  <a:lnTo>
                    <a:pt x="0" y="649"/>
                  </a:lnTo>
                  <a:lnTo>
                    <a:pt x="0" y="781"/>
                  </a:lnTo>
                  <a:lnTo>
                    <a:pt x="0" y="897"/>
                  </a:lnTo>
                  <a:lnTo>
                    <a:pt x="0" y="1008"/>
                  </a:lnTo>
                  <a:lnTo>
                    <a:pt x="0" y="1103"/>
                  </a:lnTo>
                  <a:lnTo>
                    <a:pt x="0" y="1192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1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40"/>
                  </a:lnTo>
                  <a:lnTo>
                    <a:pt x="0" y="1335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55"/>
                  </a:lnTo>
                  <a:lnTo>
                    <a:pt x="0" y="1229"/>
                  </a:lnTo>
                  <a:lnTo>
                    <a:pt x="0" y="1081"/>
                  </a:lnTo>
                  <a:lnTo>
                    <a:pt x="0" y="976"/>
                  </a:lnTo>
                  <a:lnTo>
                    <a:pt x="0" y="865"/>
                  </a:lnTo>
                  <a:lnTo>
                    <a:pt x="0" y="744"/>
                  </a:lnTo>
                  <a:lnTo>
                    <a:pt x="0" y="612"/>
                  </a:lnTo>
                  <a:lnTo>
                    <a:pt x="0" y="554"/>
                  </a:lnTo>
                  <a:lnTo>
                    <a:pt x="0" y="612"/>
                  </a:lnTo>
                  <a:lnTo>
                    <a:pt x="0" y="870"/>
                  </a:lnTo>
                  <a:lnTo>
                    <a:pt x="0" y="981"/>
                  </a:lnTo>
                  <a:lnTo>
                    <a:pt x="0" y="1087"/>
                  </a:lnTo>
                  <a:lnTo>
                    <a:pt x="0" y="1182"/>
                  </a:lnTo>
                  <a:lnTo>
                    <a:pt x="0" y="1234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1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34"/>
                  </a:lnTo>
                  <a:lnTo>
                    <a:pt x="0" y="1182"/>
                  </a:lnTo>
                  <a:lnTo>
                    <a:pt x="0" y="1092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60"/>
                  </a:lnTo>
                  <a:lnTo>
                    <a:pt x="0" y="628"/>
                  </a:lnTo>
                  <a:lnTo>
                    <a:pt x="0" y="760"/>
                  </a:lnTo>
                  <a:lnTo>
                    <a:pt x="0" y="881"/>
                  </a:lnTo>
                  <a:lnTo>
                    <a:pt x="0" y="992"/>
                  </a:lnTo>
                  <a:lnTo>
                    <a:pt x="0" y="1092"/>
                  </a:lnTo>
                  <a:lnTo>
                    <a:pt x="0" y="1187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5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45"/>
                  </a:lnTo>
                  <a:lnTo>
                    <a:pt x="0" y="1340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34"/>
                  </a:lnTo>
                  <a:lnTo>
                    <a:pt x="0" y="1092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760"/>
                  </a:lnTo>
                  <a:lnTo>
                    <a:pt x="0" y="633"/>
                  </a:lnTo>
                  <a:lnTo>
                    <a:pt x="0" y="575"/>
                  </a:lnTo>
                  <a:lnTo>
                    <a:pt x="0" y="633"/>
                  </a:lnTo>
                  <a:lnTo>
                    <a:pt x="0" y="886"/>
                  </a:lnTo>
                  <a:lnTo>
                    <a:pt x="0" y="997"/>
                  </a:lnTo>
                  <a:lnTo>
                    <a:pt x="0" y="1097"/>
                  </a:lnTo>
                  <a:lnTo>
                    <a:pt x="0" y="1187"/>
                  </a:lnTo>
                  <a:lnTo>
                    <a:pt x="0" y="1245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2"/>
                  </a:lnTo>
                  <a:lnTo>
                    <a:pt x="0" y="1271"/>
                  </a:lnTo>
                  <a:lnTo>
                    <a:pt x="0" y="1255"/>
                  </a:lnTo>
                  <a:lnTo>
                    <a:pt x="0" y="1229"/>
                  </a:lnTo>
                  <a:lnTo>
                    <a:pt x="0" y="1171"/>
                  </a:lnTo>
                  <a:lnTo>
                    <a:pt x="0" y="1081"/>
                  </a:lnTo>
                  <a:lnTo>
                    <a:pt x="0" y="976"/>
                  </a:lnTo>
                  <a:lnTo>
                    <a:pt x="0" y="865"/>
                  </a:lnTo>
                  <a:lnTo>
                    <a:pt x="0" y="739"/>
                  </a:lnTo>
                  <a:lnTo>
                    <a:pt x="0" y="607"/>
                  </a:lnTo>
                  <a:lnTo>
                    <a:pt x="0" y="744"/>
                  </a:lnTo>
                  <a:lnTo>
                    <a:pt x="0" y="865"/>
                  </a:lnTo>
                  <a:lnTo>
                    <a:pt x="0" y="981"/>
                  </a:lnTo>
                  <a:lnTo>
                    <a:pt x="0" y="1081"/>
                  </a:lnTo>
                  <a:lnTo>
                    <a:pt x="0" y="1176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72"/>
                  </a:lnTo>
                  <a:lnTo>
                    <a:pt x="0" y="1350"/>
                  </a:lnTo>
                  <a:lnTo>
                    <a:pt x="0" y="134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03"/>
                  </a:lnTo>
                  <a:lnTo>
                    <a:pt x="0" y="1002"/>
                  </a:lnTo>
                  <a:lnTo>
                    <a:pt x="0" y="897"/>
                  </a:lnTo>
                  <a:lnTo>
                    <a:pt x="0" y="781"/>
                  </a:lnTo>
                  <a:lnTo>
                    <a:pt x="0" y="654"/>
                  </a:lnTo>
                  <a:lnTo>
                    <a:pt x="0" y="596"/>
                  </a:lnTo>
                  <a:lnTo>
                    <a:pt x="0" y="654"/>
                  </a:lnTo>
                  <a:lnTo>
                    <a:pt x="0" y="902"/>
                  </a:lnTo>
                  <a:lnTo>
                    <a:pt x="0" y="1008"/>
                  </a:lnTo>
                  <a:lnTo>
                    <a:pt x="0" y="1108"/>
                  </a:lnTo>
                  <a:lnTo>
                    <a:pt x="0" y="1197"/>
                  </a:lnTo>
                  <a:lnTo>
                    <a:pt x="0" y="1250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77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87"/>
                  </a:lnTo>
                  <a:lnTo>
                    <a:pt x="0" y="1266"/>
                  </a:lnTo>
                  <a:lnTo>
                    <a:pt x="0" y="1250"/>
                  </a:lnTo>
                  <a:lnTo>
                    <a:pt x="0" y="1224"/>
                  </a:lnTo>
                  <a:lnTo>
                    <a:pt x="0" y="1166"/>
                  </a:lnTo>
                  <a:lnTo>
                    <a:pt x="0" y="1071"/>
                  </a:lnTo>
                  <a:lnTo>
                    <a:pt x="0" y="965"/>
                  </a:lnTo>
                  <a:lnTo>
                    <a:pt x="0" y="849"/>
                  </a:lnTo>
                  <a:lnTo>
                    <a:pt x="0" y="723"/>
                  </a:lnTo>
                  <a:lnTo>
                    <a:pt x="0" y="528"/>
                  </a:lnTo>
                  <a:lnTo>
                    <a:pt x="0" y="591"/>
                  </a:lnTo>
                  <a:lnTo>
                    <a:pt x="0" y="728"/>
                  </a:lnTo>
                  <a:lnTo>
                    <a:pt x="0" y="855"/>
                  </a:lnTo>
                  <a:lnTo>
                    <a:pt x="0" y="971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08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1"/>
                  </a:lnTo>
                  <a:lnTo>
                    <a:pt x="0" y="665"/>
                  </a:lnTo>
                  <a:lnTo>
                    <a:pt x="0" y="612"/>
                  </a:lnTo>
                  <a:lnTo>
                    <a:pt x="0" y="670"/>
                  </a:lnTo>
                  <a:lnTo>
                    <a:pt x="0" y="913"/>
                  </a:lnTo>
                  <a:lnTo>
                    <a:pt x="0" y="1018"/>
                  </a:lnTo>
                  <a:lnTo>
                    <a:pt x="0" y="1113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8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44"/>
                  </a:lnTo>
                  <a:lnTo>
                    <a:pt x="0" y="717"/>
                  </a:lnTo>
                  <a:lnTo>
                    <a:pt x="0" y="517"/>
                  </a:lnTo>
                  <a:lnTo>
                    <a:pt x="0" y="580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13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75"/>
                  </a:lnTo>
                  <a:lnTo>
                    <a:pt x="0" y="617"/>
                  </a:lnTo>
                  <a:lnTo>
                    <a:pt x="0" y="802"/>
                  </a:lnTo>
                  <a:lnTo>
                    <a:pt x="0" y="918"/>
                  </a:lnTo>
                  <a:lnTo>
                    <a:pt x="0" y="1023"/>
                  </a:lnTo>
                  <a:lnTo>
                    <a:pt x="0" y="1118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2"/>
                  </a:lnTo>
                  <a:lnTo>
                    <a:pt x="0" y="1261"/>
                  </a:lnTo>
                  <a:lnTo>
                    <a:pt x="0" y="1245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1066"/>
                  </a:lnTo>
                  <a:lnTo>
                    <a:pt x="0" y="955"/>
                  </a:lnTo>
                  <a:lnTo>
                    <a:pt x="0" y="839"/>
                  </a:lnTo>
                  <a:lnTo>
                    <a:pt x="0" y="712"/>
                  </a:lnTo>
                  <a:lnTo>
                    <a:pt x="0" y="517"/>
                  </a:lnTo>
                  <a:lnTo>
                    <a:pt x="0" y="575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0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13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70"/>
                  </a:lnTo>
                  <a:lnTo>
                    <a:pt x="0" y="617"/>
                  </a:lnTo>
                  <a:lnTo>
                    <a:pt x="0" y="797"/>
                  </a:lnTo>
                  <a:lnTo>
                    <a:pt x="0" y="913"/>
                  </a:lnTo>
                  <a:lnTo>
                    <a:pt x="0" y="1018"/>
                  </a:lnTo>
                  <a:lnTo>
                    <a:pt x="0" y="1118"/>
                  </a:lnTo>
                  <a:lnTo>
                    <a:pt x="0" y="120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9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161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44"/>
                  </a:lnTo>
                  <a:lnTo>
                    <a:pt x="0" y="717"/>
                  </a:lnTo>
                  <a:lnTo>
                    <a:pt x="0" y="522"/>
                  </a:lnTo>
                  <a:lnTo>
                    <a:pt x="0" y="586"/>
                  </a:lnTo>
                  <a:lnTo>
                    <a:pt x="0" y="723"/>
                  </a:lnTo>
                  <a:lnTo>
                    <a:pt x="0" y="849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71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56"/>
                  </a:lnTo>
                  <a:lnTo>
                    <a:pt x="0" y="135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08"/>
                  </a:lnTo>
                  <a:lnTo>
                    <a:pt x="0" y="1008"/>
                  </a:lnTo>
                  <a:lnTo>
                    <a:pt x="0" y="902"/>
                  </a:lnTo>
                  <a:lnTo>
                    <a:pt x="0" y="786"/>
                  </a:lnTo>
                  <a:lnTo>
                    <a:pt x="0" y="659"/>
                  </a:lnTo>
                  <a:lnTo>
                    <a:pt x="0" y="607"/>
                  </a:lnTo>
                  <a:lnTo>
                    <a:pt x="0" y="786"/>
                  </a:lnTo>
                  <a:lnTo>
                    <a:pt x="0" y="907"/>
                  </a:lnTo>
                  <a:lnTo>
                    <a:pt x="0" y="1013"/>
                  </a:lnTo>
                  <a:lnTo>
                    <a:pt x="0" y="1108"/>
                  </a:lnTo>
                  <a:lnTo>
                    <a:pt x="0" y="1197"/>
                  </a:lnTo>
                  <a:lnTo>
                    <a:pt x="0" y="1250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30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98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87"/>
                  </a:lnTo>
                  <a:lnTo>
                    <a:pt x="0" y="1266"/>
                  </a:lnTo>
                  <a:lnTo>
                    <a:pt x="0" y="1255"/>
                  </a:lnTo>
                  <a:lnTo>
                    <a:pt x="0" y="1224"/>
                  </a:lnTo>
                  <a:lnTo>
                    <a:pt x="0" y="1166"/>
                  </a:lnTo>
                  <a:lnTo>
                    <a:pt x="0" y="1076"/>
                  </a:lnTo>
                  <a:lnTo>
                    <a:pt x="0" y="971"/>
                  </a:lnTo>
                  <a:lnTo>
                    <a:pt x="0" y="855"/>
                  </a:lnTo>
                  <a:lnTo>
                    <a:pt x="0" y="733"/>
                  </a:lnTo>
                  <a:lnTo>
                    <a:pt x="0" y="538"/>
                  </a:lnTo>
                  <a:lnTo>
                    <a:pt x="0" y="601"/>
                  </a:lnTo>
                  <a:lnTo>
                    <a:pt x="0" y="733"/>
                  </a:lnTo>
                  <a:lnTo>
                    <a:pt x="0" y="860"/>
                  </a:lnTo>
                  <a:lnTo>
                    <a:pt x="0" y="976"/>
                  </a:lnTo>
                  <a:lnTo>
                    <a:pt x="0" y="1081"/>
                  </a:lnTo>
                  <a:lnTo>
                    <a:pt x="0" y="1176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7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8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66"/>
                  </a:lnTo>
                  <a:lnTo>
                    <a:pt x="0" y="1240"/>
                  </a:lnTo>
                  <a:lnTo>
                    <a:pt x="0" y="1097"/>
                  </a:lnTo>
                  <a:lnTo>
                    <a:pt x="0" y="997"/>
                  </a:lnTo>
                  <a:lnTo>
                    <a:pt x="0" y="886"/>
                  </a:lnTo>
                  <a:lnTo>
                    <a:pt x="0" y="770"/>
                  </a:lnTo>
                  <a:lnTo>
                    <a:pt x="0" y="644"/>
                  </a:lnTo>
                  <a:lnTo>
                    <a:pt x="0" y="586"/>
                  </a:lnTo>
                  <a:lnTo>
                    <a:pt x="0" y="770"/>
                  </a:lnTo>
                  <a:lnTo>
                    <a:pt x="0" y="892"/>
                  </a:lnTo>
                  <a:lnTo>
                    <a:pt x="0" y="1002"/>
                  </a:lnTo>
                  <a:lnTo>
                    <a:pt x="0" y="1103"/>
                  </a:lnTo>
                  <a:lnTo>
                    <a:pt x="0" y="1192"/>
                  </a:lnTo>
                  <a:lnTo>
                    <a:pt x="0" y="1245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2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29"/>
                  </a:lnTo>
                  <a:lnTo>
                    <a:pt x="0" y="1176"/>
                  </a:lnTo>
                  <a:lnTo>
                    <a:pt x="0" y="1087"/>
                  </a:lnTo>
                  <a:lnTo>
                    <a:pt x="0" y="981"/>
                  </a:lnTo>
                  <a:lnTo>
                    <a:pt x="0" y="870"/>
                  </a:lnTo>
                  <a:lnTo>
                    <a:pt x="0" y="749"/>
                  </a:lnTo>
                  <a:lnTo>
                    <a:pt x="0" y="559"/>
                  </a:lnTo>
                  <a:lnTo>
                    <a:pt x="0" y="623"/>
                  </a:lnTo>
                  <a:lnTo>
                    <a:pt x="0" y="754"/>
                  </a:lnTo>
                  <a:lnTo>
                    <a:pt x="0" y="876"/>
                  </a:lnTo>
                  <a:lnTo>
                    <a:pt x="0" y="986"/>
                  </a:lnTo>
                  <a:lnTo>
                    <a:pt x="0" y="1092"/>
                  </a:lnTo>
                  <a:lnTo>
                    <a:pt x="0" y="1240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40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34"/>
                  </a:lnTo>
                  <a:lnTo>
                    <a:pt x="0" y="1087"/>
                  </a:lnTo>
                  <a:lnTo>
                    <a:pt x="0" y="986"/>
                  </a:lnTo>
                  <a:lnTo>
                    <a:pt x="0" y="876"/>
                  </a:lnTo>
                  <a:lnTo>
                    <a:pt x="0" y="754"/>
                  </a:lnTo>
                  <a:lnTo>
                    <a:pt x="0" y="623"/>
                  </a:lnTo>
                  <a:lnTo>
                    <a:pt x="0" y="564"/>
                  </a:lnTo>
                  <a:lnTo>
                    <a:pt x="0" y="754"/>
                  </a:lnTo>
                  <a:lnTo>
                    <a:pt x="0" y="876"/>
                  </a:lnTo>
                  <a:lnTo>
                    <a:pt x="0" y="986"/>
                  </a:lnTo>
                  <a:lnTo>
                    <a:pt x="0" y="1092"/>
                  </a:lnTo>
                  <a:lnTo>
                    <a:pt x="0" y="1182"/>
                  </a:lnTo>
                  <a:lnTo>
                    <a:pt x="0" y="1240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40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40"/>
                  </a:lnTo>
                  <a:lnTo>
                    <a:pt x="0" y="1187"/>
                  </a:lnTo>
                  <a:lnTo>
                    <a:pt x="0" y="1097"/>
                  </a:lnTo>
                  <a:lnTo>
                    <a:pt x="0" y="997"/>
                  </a:lnTo>
                  <a:lnTo>
                    <a:pt x="0" y="886"/>
                  </a:lnTo>
                  <a:lnTo>
                    <a:pt x="0" y="770"/>
                  </a:lnTo>
                  <a:lnTo>
                    <a:pt x="0" y="586"/>
                  </a:lnTo>
                  <a:lnTo>
                    <a:pt x="0" y="644"/>
                  </a:lnTo>
                  <a:lnTo>
                    <a:pt x="0" y="770"/>
                  </a:lnTo>
                  <a:lnTo>
                    <a:pt x="0" y="892"/>
                  </a:lnTo>
                  <a:lnTo>
                    <a:pt x="0" y="1002"/>
                  </a:lnTo>
                  <a:lnTo>
                    <a:pt x="0" y="1103"/>
                  </a:lnTo>
                  <a:lnTo>
                    <a:pt x="0" y="1245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66"/>
                  </a:lnTo>
                  <a:lnTo>
                    <a:pt x="0" y="1255"/>
                  </a:lnTo>
                  <a:lnTo>
                    <a:pt x="0" y="1224"/>
                  </a:lnTo>
                  <a:lnTo>
                    <a:pt x="0" y="1076"/>
                  </a:lnTo>
                  <a:lnTo>
                    <a:pt x="0" y="971"/>
                  </a:lnTo>
                  <a:lnTo>
                    <a:pt x="0" y="860"/>
                  </a:lnTo>
                  <a:lnTo>
                    <a:pt x="0" y="733"/>
                  </a:lnTo>
                  <a:lnTo>
                    <a:pt x="0" y="601"/>
                  </a:lnTo>
                  <a:lnTo>
                    <a:pt x="0" y="538"/>
                  </a:lnTo>
                  <a:lnTo>
                    <a:pt x="0" y="739"/>
                  </a:lnTo>
                  <a:lnTo>
                    <a:pt x="0" y="860"/>
                  </a:lnTo>
                  <a:lnTo>
                    <a:pt x="0" y="976"/>
                  </a:lnTo>
                  <a:lnTo>
                    <a:pt x="0" y="1081"/>
                  </a:lnTo>
                  <a:lnTo>
                    <a:pt x="0" y="1176"/>
                  </a:lnTo>
                  <a:lnTo>
                    <a:pt x="0" y="1229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8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87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29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92"/>
                  </a:lnTo>
                  <a:lnTo>
                    <a:pt x="0" y="1103"/>
                  </a:lnTo>
                  <a:lnTo>
                    <a:pt x="0" y="1008"/>
                  </a:lnTo>
                  <a:lnTo>
                    <a:pt x="0" y="902"/>
                  </a:lnTo>
                  <a:lnTo>
                    <a:pt x="0" y="786"/>
                  </a:lnTo>
                  <a:lnTo>
                    <a:pt x="0" y="601"/>
                  </a:lnTo>
                  <a:lnTo>
                    <a:pt x="0" y="659"/>
                  </a:lnTo>
                  <a:lnTo>
                    <a:pt x="0" y="786"/>
                  </a:lnTo>
                  <a:lnTo>
                    <a:pt x="0" y="902"/>
                  </a:lnTo>
                  <a:lnTo>
                    <a:pt x="0" y="1013"/>
                  </a:lnTo>
                  <a:lnTo>
                    <a:pt x="0" y="1108"/>
                  </a:lnTo>
                  <a:lnTo>
                    <a:pt x="0" y="1250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35"/>
                  </a:lnTo>
                  <a:lnTo>
                    <a:pt x="0" y="1313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49"/>
                  </a:lnTo>
                  <a:lnTo>
                    <a:pt x="0" y="723"/>
                  </a:lnTo>
                  <a:lnTo>
                    <a:pt x="0" y="586"/>
                  </a:lnTo>
                  <a:lnTo>
                    <a:pt x="0" y="522"/>
                  </a:lnTo>
                  <a:lnTo>
                    <a:pt x="0" y="723"/>
                  </a:lnTo>
                  <a:lnTo>
                    <a:pt x="0" y="849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5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13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7"/>
                  </a:lnTo>
                  <a:lnTo>
                    <a:pt x="0" y="617"/>
                  </a:lnTo>
                  <a:lnTo>
                    <a:pt x="0" y="670"/>
                  </a:lnTo>
                  <a:lnTo>
                    <a:pt x="0" y="797"/>
                  </a:lnTo>
                  <a:lnTo>
                    <a:pt x="0" y="913"/>
                  </a:lnTo>
                  <a:lnTo>
                    <a:pt x="0" y="1018"/>
                  </a:lnTo>
                  <a:lnTo>
                    <a:pt x="0" y="1118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45"/>
                  </a:lnTo>
                  <a:lnTo>
                    <a:pt x="0" y="1219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39"/>
                  </a:lnTo>
                  <a:lnTo>
                    <a:pt x="0" y="712"/>
                  </a:lnTo>
                  <a:lnTo>
                    <a:pt x="0" y="575"/>
                  </a:lnTo>
                  <a:lnTo>
                    <a:pt x="0" y="517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0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0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19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03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13"/>
                  </a:lnTo>
                  <a:lnTo>
                    <a:pt x="0" y="1018"/>
                  </a:lnTo>
                  <a:lnTo>
                    <a:pt x="0" y="913"/>
                  </a:lnTo>
                  <a:lnTo>
                    <a:pt x="0" y="797"/>
                  </a:lnTo>
                  <a:lnTo>
                    <a:pt x="0" y="617"/>
                  </a:lnTo>
                  <a:lnTo>
                    <a:pt x="0" y="675"/>
                  </a:lnTo>
                  <a:lnTo>
                    <a:pt x="0" y="802"/>
                  </a:lnTo>
                  <a:lnTo>
                    <a:pt x="0" y="918"/>
                  </a:lnTo>
                  <a:lnTo>
                    <a:pt x="0" y="1023"/>
                  </a:lnTo>
                  <a:lnTo>
                    <a:pt x="0" y="1118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6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45"/>
                  </a:lnTo>
                  <a:lnTo>
                    <a:pt x="0" y="1219"/>
                  </a:lnTo>
                  <a:lnTo>
                    <a:pt x="0" y="1066"/>
                  </a:lnTo>
                  <a:lnTo>
                    <a:pt x="0" y="960"/>
                  </a:lnTo>
                  <a:lnTo>
                    <a:pt x="0" y="844"/>
                  </a:lnTo>
                  <a:lnTo>
                    <a:pt x="0" y="717"/>
                  </a:lnTo>
                  <a:lnTo>
                    <a:pt x="0" y="575"/>
                  </a:lnTo>
                  <a:lnTo>
                    <a:pt x="0" y="517"/>
                  </a:lnTo>
                  <a:lnTo>
                    <a:pt x="0" y="717"/>
                  </a:lnTo>
                  <a:lnTo>
                    <a:pt x="0" y="844"/>
                  </a:lnTo>
                  <a:lnTo>
                    <a:pt x="0" y="965"/>
                  </a:lnTo>
                  <a:lnTo>
                    <a:pt x="0" y="1071"/>
                  </a:lnTo>
                  <a:lnTo>
                    <a:pt x="0" y="1166"/>
                  </a:lnTo>
                  <a:lnTo>
                    <a:pt x="0" y="1224"/>
                  </a:lnTo>
                  <a:lnTo>
                    <a:pt x="0" y="1255"/>
                  </a:lnTo>
                  <a:lnTo>
                    <a:pt x="0" y="1266"/>
                  </a:lnTo>
                  <a:lnTo>
                    <a:pt x="0" y="1277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35"/>
                  </a:lnTo>
                  <a:lnTo>
                    <a:pt x="0" y="1419"/>
                  </a:lnTo>
                  <a:lnTo>
                    <a:pt x="0" y="1403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0" y="1108"/>
                  </a:lnTo>
                  <a:lnTo>
                    <a:pt x="0" y="1013"/>
                  </a:lnTo>
                  <a:lnTo>
                    <a:pt x="0" y="907"/>
                  </a:lnTo>
                  <a:lnTo>
                    <a:pt x="0" y="791"/>
                  </a:lnTo>
                  <a:lnTo>
                    <a:pt x="0" y="612"/>
                  </a:lnTo>
                  <a:lnTo>
                    <a:pt x="0" y="670"/>
                  </a:lnTo>
                  <a:lnTo>
                    <a:pt x="0" y="797"/>
                  </a:lnTo>
                  <a:lnTo>
                    <a:pt x="0" y="913"/>
                  </a:lnTo>
                  <a:lnTo>
                    <a:pt x="0" y="1018"/>
                  </a:lnTo>
                  <a:lnTo>
                    <a:pt x="0" y="1113"/>
                  </a:lnTo>
                  <a:lnTo>
                    <a:pt x="0" y="1255"/>
                  </a:lnTo>
                  <a:lnTo>
                    <a:pt x="0" y="1277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3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87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45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1"/>
                  </a:lnTo>
                  <a:lnTo>
                    <a:pt x="0" y="1250"/>
                  </a:lnTo>
                  <a:lnTo>
                    <a:pt x="0" y="1219"/>
                  </a:lnTo>
                  <a:lnTo>
                    <a:pt x="0" y="1071"/>
                  </a:lnTo>
                  <a:lnTo>
                    <a:pt x="0" y="965"/>
                  </a:lnTo>
                  <a:lnTo>
                    <a:pt x="0" y="849"/>
                  </a:lnTo>
                  <a:lnTo>
                    <a:pt x="0" y="723"/>
                  </a:lnTo>
                  <a:lnTo>
                    <a:pt x="0" y="586"/>
                  </a:lnTo>
                  <a:lnTo>
                    <a:pt x="0" y="528"/>
                  </a:lnTo>
                  <a:lnTo>
                    <a:pt x="0" y="728"/>
                  </a:lnTo>
                  <a:lnTo>
                    <a:pt x="0" y="855"/>
                  </a:lnTo>
                  <a:lnTo>
                    <a:pt x="0" y="971"/>
                  </a:lnTo>
                  <a:lnTo>
                    <a:pt x="0" y="1076"/>
                  </a:lnTo>
                  <a:lnTo>
                    <a:pt x="0" y="1171"/>
                  </a:lnTo>
                  <a:lnTo>
                    <a:pt x="0" y="1229"/>
                  </a:lnTo>
                  <a:lnTo>
                    <a:pt x="0" y="1255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303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51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19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6"/>
                  </a:lnTo>
                  <a:lnTo>
                    <a:pt x="0" y="1340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29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45"/>
                  </a:lnTo>
                  <a:lnTo>
                    <a:pt x="0" y="1192"/>
                  </a:lnTo>
                  <a:lnTo>
                    <a:pt x="0" y="1103"/>
                  </a:lnTo>
                  <a:lnTo>
                    <a:pt x="0" y="1008"/>
                  </a:lnTo>
                  <a:lnTo>
                    <a:pt x="0" y="897"/>
                  </a:lnTo>
                  <a:lnTo>
                    <a:pt x="0" y="781"/>
                  </a:lnTo>
                  <a:lnTo>
                    <a:pt x="0" y="596"/>
                  </a:lnTo>
                  <a:lnTo>
                    <a:pt x="0" y="654"/>
                  </a:lnTo>
                  <a:lnTo>
                    <a:pt x="0" y="781"/>
                  </a:lnTo>
                  <a:lnTo>
                    <a:pt x="0" y="902"/>
                  </a:lnTo>
                  <a:lnTo>
                    <a:pt x="0" y="1008"/>
                  </a:lnTo>
                  <a:lnTo>
                    <a:pt x="0" y="1108"/>
                  </a:lnTo>
                  <a:lnTo>
                    <a:pt x="0" y="1250"/>
                  </a:lnTo>
                  <a:lnTo>
                    <a:pt x="0" y="1271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50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398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24"/>
                  </a:lnTo>
                  <a:lnTo>
                    <a:pt x="0" y="1419"/>
                  </a:lnTo>
                  <a:lnTo>
                    <a:pt x="0" y="1408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72"/>
                  </a:lnTo>
                  <a:lnTo>
                    <a:pt x="0" y="1350"/>
                  </a:lnTo>
                  <a:lnTo>
                    <a:pt x="0" y="1340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66"/>
                  </a:lnTo>
                  <a:lnTo>
                    <a:pt x="0" y="1255"/>
                  </a:lnTo>
                  <a:lnTo>
                    <a:pt x="0" y="1224"/>
                  </a:lnTo>
                  <a:lnTo>
                    <a:pt x="0" y="1076"/>
                  </a:lnTo>
                  <a:lnTo>
                    <a:pt x="0" y="976"/>
                  </a:lnTo>
                  <a:lnTo>
                    <a:pt x="0" y="860"/>
                  </a:lnTo>
                  <a:lnTo>
                    <a:pt x="0" y="739"/>
                  </a:lnTo>
                  <a:lnTo>
                    <a:pt x="0" y="607"/>
                  </a:lnTo>
                  <a:lnTo>
                    <a:pt x="0" y="549"/>
                  </a:lnTo>
                  <a:lnTo>
                    <a:pt x="0" y="744"/>
                  </a:lnTo>
                  <a:lnTo>
                    <a:pt x="0" y="865"/>
                  </a:lnTo>
                  <a:lnTo>
                    <a:pt x="0" y="981"/>
                  </a:lnTo>
                  <a:lnTo>
                    <a:pt x="0" y="1087"/>
                  </a:lnTo>
                  <a:lnTo>
                    <a:pt x="0" y="1176"/>
                  </a:lnTo>
                  <a:lnTo>
                    <a:pt x="0" y="1234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35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72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292"/>
                  </a:lnTo>
                  <a:lnTo>
                    <a:pt x="0" y="1277"/>
                  </a:lnTo>
                  <a:lnTo>
                    <a:pt x="0" y="1266"/>
                  </a:lnTo>
                  <a:lnTo>
                    <a:pt x="0" y="1240"/>
                  </a:lnTo>
                  <a:lnTo>
                    <a:pt x="0" y="1182"/>
                  </a:lnTo>
                  <a:lnTo>
                    <a:pt x="0" y="1092"/>
                  </a:lnTo>
                  <a:lnTo>
                    <a:pt x="0" y="992"/>
                  </a:lnTo>
                  <a:lnTo>
                    <a:pt x="0" y="881"/>
                  </a:lnTo>
                  <a:lnTo>
                    <a:pt x="0" y="633"/>
                  </a:lnTo>
                  <a:lnTo>
                    <a:pt x="0" y="575"/>
                  </a:lnTo>
                  <a:lnTo>
                    <a:pt x="0" y="633"/>
                  </a:lnTo>
                  <a:lnTo>
                    <a:pt x="0" y="765"/>
                  </a:lnTo>
                  <a:lnTo>
                    <a:pt x="0" y="886"/>
                  </a:lnTo>
                  <a:lnTo>
                    <a:pt x="0" y="997"/>
                  </a:lnTo>
                  <a:lnTo>
                    <a:pt x="0" y="1097"/>
                  </a:lnTo>
                  <a:lnTo>
                    <a:pt x="0" y="1240"/>
                  </a:lnTo>
                  <a:lnTo>
                    <a:pt x="0" y="1266"/>
                  </a:lnTo>
                  <a:lnTo>
                    <a:pt x="0" y="1282"/>
                  </a:lnTo>
                  <a:lnTo>
                    <a:pt x="0" y="129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4"/>
                  </a:lnTo>
                  <a:lnTo>
                    <a:pt x="0" y="1345"/>
                  </a:lnTo>
                  <a:lnTo>
                    <a:pt x="0" y="1350"/>
                  </a:lnTo>
                  <a:lnTo>
                    <a:pt x="0" y="1361"/>
                  </a:lnTo>
                  <a:lnTo>
                    <a:pt x="0" y="1377"/>
                  </a:lnTo>
                  <a:lnTo>
                    <a:pt x="0" y="1387"/>
                  </a:lnTo>
                  <a:lnTo>
                    <a:pt x="0" y="1398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0" y="1424"/>
                  </a:lnTo>
                  <a:lnTo>
                    <a:pt x="0" y="1430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6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1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0" y="1435"/>
                  </a:lnTo>
                  <a:lnTo>
                    <a:pt x="0" y="1430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0" y="139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2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98"/>
                  </a:lnTo>
                  <a:lnTo>
                    <a:pt x="0" y="1287"/>
                  </a:lnTo>
                  <a:lnTo>
                    <a:pt x="0" y="1277"/>
                  </a:lnTo>
                  <a:lnTo>
                    <a:pt x="0" y="1261"/>
                  </a:lnTo>
                  <a:lnTo>
                    <a:pt x="0" y="1234"/>
                  </a:lnTo>
                  <a:lnTo>
                    <a:pt x="0" y="1087"/>
                  </a:lnTo>
                  <a:lnTo>
                    <a:pt x="0" y="986"/>
                  </a:lnTo>
                  <a:lnTo>
                    <a:pt x="0" y="876"/>
                  </a:lnTo>
                  <a:lnTo>
                    <a:pt x="0" y="754"/>
                  </a:lnTo>
                  <a:lnTo>
                    <a:pt x="0" y="628"/>
                  </a:lnTo>
                  <a:lnTo>
                    <a:pt x="0" y="570"/>
                  </a:lnTo>
                  <a:lnTo>
                    <a:pt x="0" y="760"/>
                  </a:lnTo>
                  <a:lnTo>
                    <a:pt x="0" y="881"/>
                  </a:lnTo>
                  <a:lnTo>
                    <a:pt x="0" y="992"/>
                  </a:lnTo>
                  <a:lnTo>
                    <a:pt x="0" y="1097"/>
                  </a:lnTo>
                  <a:lnTo>
                    <a:pt x="0" y="1187"/>
                  </a:lnTo>
                  <a:lnTo>
                    <a:pt x="0" y="1240"/>
                  </a:lnTo>
                  <a:lnTo>
                    <a:pt x="0" y="1271"/>
                  </a:lnTo>
                  <a:lnTo>
                    <a:pt x="0" y="1282"/>
                  </a:lnTo>
                  <a:lnTo>
                    <a:pt x="0" y="1303"/>
                  </a:lnTo>
                  <a:lnTo>
                    <a:pt x="0" y="1313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45"/>
                  </a:lnTo>
                  <a:lnTo>
                    <a:pt x="0" y="1361"/>
                  </a:lnTo>
                  <a:lnTo>
                    <a:pt x="0" y="1372"/>
                  </a:lnTo>
                  <a:lnTo>
                    <a:pt x="0" y="1382"/>
                  </a:lnTo>
                  <a:lnTo>
                    <a:pt x="0" y="1387"/>
                  </a:lnTo>
                  <a:lnTo>
                    <a:pt x="0" y="1408"/>
                  </a:lnTo>
                  <a:lnTo>
                    <a:pt x="0" y="1414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0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66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14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61"/>
                  </a:lnTo>
                  <a:lnTo>
                    <a:pt x="0" y="1451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14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82"/>
                  </a:lnTo>
                  <a:lnTo>
                    <a:pt x="0" y="1377"/>
                  </a:lnTo>
                  <a:lnTo>
                    <a:pt x="0" y="1366"/>
                  </a:lnTo>
                  <a:lnTo>
                    <a:pt x="0" y="1356"/>
                  </a:lnTo>
                  <a:lnTo>
                    <a:pt x="0" y="1345"/>
                  </a:lnTo>
                  <a:lnTo>
                    <a:pt x="0" y="1329"/>
                  </a:lnTo>
                  <a:lnTo>
                    <a:pt x="0" y="1319"/>
                  </a:lnTo>
                  <a:lnTo>
                    <a:pt x="0" y="1308"/>
                  </a:lnTo>
                  <a:lnTo>
                    <a:pt x="0" y="1282"/>
                  </a:lnTo>
                  <a:lnTo>
                    <a:pt x="0" y="1271"/>
                  </a:lnTo>
                  <a:lnTo>
                    <a:pt x="0" y="1261"/>
                  </a:lnTo>
                  <a:lnTo>
                    <a:pt x="0" y="1229"/>
                  </a:lnTo>
                  <a:lnTo>
                    <a:pt x="0" y="1176"/>
                  </a:lnTo>
                  <a:lnTo>
                    <a:pt x="0" y="1081"/>
                  </a:lnTo>
                  <a:lnTo>
                    <a:pt x="0" y="981"/>
                  </a:lnTo>
                  <a:lnTo>
                    <a:pt x="0" y="865"/>
                  </a:lnTo>
                  <a:lnTo>
                    <a:pt x="0" y="612"/>
                  </a:lnTo>
                  <a:lnTo>
                    <a:pt x="0" y="554"/>
                  </a:lnTo>
                  <a:lnTo>
                    <a:pt x="0" y="612"/>
                  </a:lnTo>
                  <a:lnTo>
                    <a:pt x="0" y="749"/>
                  </a:lnTo>
                  <a:lnTo>
                    <a:pt x="0" y="870"/>
                  </a:lnTo>
                  <a:lnTo>
                    <a:pt x="0" y="981"/>
                  </a:lnTo>
                  <a:lnTo>
                    <a:pt x="0" y="1087"/>
                  </a:lnTo>
                  <a:lnTo>
                    <a:pt x="0" y="1234"/>
                  </a:lnTo>
                  <a:lnTo>
                    <a:pt x="0" y="1261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40"/>
                  </a:lnTo>
                  <a:lnTo>
                    <a:pt x="0" y="1345"/>
                  </a:lnTo>
                  <a:lnTo>
                    <a:pt x="0" y="1356"/>
                  </a:lnTo>
                  <a:lnTo>
                    <a:pt x="0" y="1377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0"/>
                  </a:lnTo>
                  <a:lnTo>
                    <a:pt x="0" y="143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88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19"/>
                  </a:lnTo>
                  <a:lnTo>
                    <a:pt x="0" y="1509"/>
                  </a:lnTo>
                  <a:lnTo>
                    <a:pt x="0" y="1503"/>
                  </a:lnTo>
                  <a:lnTo>
                    <a:pt x="0" y="1498"/>
                  </a:lnTo>
                  <a:lnTo>
                    <a:pt x="0" y="1493"/>
                  </a:lnTo>
                  <a:lnTo>
                    <a:pt x="0" y="1488"/>
                  </a:lnTo>
                  <a:lnTo>
                    <a:pt x="0" y="1482"/>
                  </a:lnTo>
                  <a:lnTo>
                    <a:pt x="0" y="1477"/>
                  </a:lnTo>
                  <a:lnTo>
                    <a:pt x="0" y="1472"/>
                  </a:lnTo>
                  <a:lnTo>
                    <a:pt x="0" y="1466"/>
                  </a:lnTo>
                  <a:lnTo>
                    <a:pt x="0" y="1456"/>
                  </a:lnTo>
                  <a:lnTo>
                    <a:pt x="0" y="1445"/>
                  </a:lnTo>
                  <a:lnTo>
                    <a:pt x="0" y="1440"/>
                  </a:lnTo>
                  <a:lnTo>
                    <a:pt x="0" y="1430"/>
                  </a:lnTo>
                  <a:lnTo>
                    <a:pt x="0" y="1424"/>
                  </a:lnTo>
                  <a:lnTo>
                    <a:pt x="0" y="1414"/>
                  </a:lnTo>
                  <a:lnTo>
                    <a:pt x="0" y="1403"/>
                  </a:lnTo>
                  <a:lnTo>
                    <a:pt x="0" y="1398"/>
                  </a:lnTo>
                  <a:lnTo>
                    <a:pt x="0" y="1387"/>
                  </a:lnTo>
                  <a:lnTo>
                    <a:pt x="0" y="1377"/>
                  </a:lnTo>
                  <a:lnTo>
                    <a:pt x="0" y="1361"/>
                  </a:lnTo>
                  <a:lnTo>
                    <a:pt x="0" y="1350"/>
                  </a:lnTo>
                  <a:lnTo>
                    <a:pt x="0" y="1335"/>
                  </a:lnTo>
                  <a:lnTo>
                    <a:pt x="0" y="1324"/>
                  </a:lnTo>
                  <a:lnTo>
                    <a:pt x="0" y="1313"/>
                  </a:lnTo>
                  <a:lnTo>
                    <a:pt x="0" y="1303"/>
                  </a:lnTo>
                  <a:lnTo>
                    <a:pt x="0" y="1292"/>
                  </a:lnTo>
                  <a:lnTo>
                    <a:pt x="0" y="1282"/>
                  </a:lnTo>
                  <a:lnTo>
                    <a:pt x="0" y="1266"/>
                  </a:lnTo>
                  <a:lnTo>
                    <a:pt x="0" y="1240"/>
                  </a:lnTo>
                  <a:lnTo>
                    <a:pt x="0" y="1097"/>
                  </a:lnTo>
                  <a:lnTo>
                    <a:pt x="0" y="1002"/>
                  </a:lnTo>
                  <a:lnTo>
                    <a:pt x="0" y="892"/>
                  </a:lnTo>
                  <a:lnTo>
                    <a:pt x="0" y="775"/>
                  </a:lnTo>
                  <a:lnTo>
                    <a:pt x="0" y="649"/>
                  </a:lnTo>
                  <a:lnTo>
                    <a:pt x="0" y="591"/>
                  </a:lnTo>
                  <a:lnTo>
                    <a:pt x="0" y="775"/>
                  </a:lnTo>
                  <a:lnTo>
                    <a:pt x="0" y="897"/>
                  </a:lnTo>
                  <a:lnTo>
                    <a:pt x="0" y="1008"/>
                  </a:lnTo>
                  <a:lnTo>
                    <a:pt x="0" y="1103"/>
                  </a:lnTo>
                  <a:lnTo>
                    <a:pt x="0" y="1192"/>
                  </a:lnTo>
                  <a:lnTo>
                    <a:pt x="0" y="1245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0" y="1308"/>
                  </a:lnTo>
                  <a:lnTo>
                    <a:pt x="0" y="1319"/>
                  </a:lnTo>
                  <a:lnTo>
                    <a:pt x="0" y="1329"/>
                  </a:lnTo>
                  <a:lnTo>
                    <a:pt x="0" y="1340"/>
                  </a:lnTo>
                  <a:lnTo>
                    <a:pt x="0" y="1350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0" y="1382"/>
                  </a:lnTo>
                  <a:lnTo>
                    <a:pt x="0" y="1393"/>
                  </a:lnTo>
                  <a:lnTo>
                    <a:pt x="0" y="1408"/>
                  </a:lnTo>
                  <a:lnTo>
                    <a:pt x="0" y="1419"/>
                  </a:lnTo>
                  <a:lnTo>
                    <a:pt x="0" y="1435"/>
                  </a:lnTo>
                  <a:lnTo>
                    <a:pt x="0" y="1445"/>
                  </a:lnTo>
                  <a:lnTo>
                    <a:pt x="0" y="1451"/>
                  </a:lnTo>
                  <a:lnTo>
                    <a:pt x="0" y="1456"/>
                  </a:lnTo>
                  <a:lnTo>
                    <a:pt x="0" y="1461"/>
                  </a:lnTo>
                  <a:lnTo>
                    <a:pt x="0" y="1472"/>
                  </a:lnTo>
                  <a:lnTo>
                    <a:pt x="0" y="1477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498"/>
                  </a:lnTo>
                  <a:lnTo>
                    <a:pt x="0" y="1503"/>
                  </a:lnTo>
                  <a:lnTo>
                    <a:pt x="0" y="1509"/>
                  </a:lnTo>
                  <a:lnTo>
                    <a:pt x="0" y="1514"/>
                  </a:lnTo>
                  <a:lnTo>
                    <a:pt x="0" y="1519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6" y="1530"/>
                  </a:lnTo>
                  <a:lnTo>
                    <a:pt x="11" y="1524"/>
                  </a:lnTo>
                  <a:lnTo>
                    <a:pt x="21" y="1524"/>
                  </a:lnTo>
                  <a:lnTo>
                    <a:pt x="26" y="1519"/>
                  </a:lnTo>
                  <a:lnTo>
                    <a:pt x="32" y="1514"/>
                  </a:lnTo>
                  <a:lnTo>
                    <a:pt x="37" y="1514"/>
                  </a:lnTo>
                  <a:lnTo>
                    <a:pt x="42" y="1509"/>
                  </a:lnTo>
                  <a:lnTo>
                    <a:pt x="52" y="1503"/>
                  </a:lnTo>
                  <a:lnTo>
                    <a:pt x="58" y="1498"/>
                  </a:lnTo>
                  <a:lnTo>
                    <a:pt x="68" y="1493"/>
                  </a:lnTo>
                  <a:lnTo>
                    <a:pt x="78" y="1482"/>
                  </a:lnTo>
                  <a:lnTo>
                    <a:pt x="84" y="1477"/>
                  </a:lnTo>
                  <a:lnTo>
                    <a:pt x="94" y="1472"/>
                  </a:lnTo>
                  <a:lnTo>
                    <a:pt x="99" y="1466"/>
                  </a:lnTo>
                  <a:lnTo>
                    <a:pt x="104" y="1456"/>
                  </a:lnTo>
                  <a:lnTo>
                    <a:pt x="115" y="1451"/>
                  </a:lnTo>
                  <a:lnTo>
                    <a:pt x="120" y="1440"/>
                  </a:lnTo>
                  <a:lnTo>
                    <a:pt x="125" y="1435"/>
                  </a:lnTo>
                  <a:lnTo>
                    <a:pt x="131" y="1430"/>
                  </a:lnTo>
                  <a:lnTo>
                    <a:pt x="146" y="1408"/>
                  </a:lnTo>
                  <a:lnTo>
                    <a:pt x="162" y="1387"/>
                  </a:lnTo>
                  <a:lnTo>
                    <a:pt x="167" y="1382"/>
                  </a:lnTo>
                  <a:lnTo>
                    <a:pt x="172" y="1372"/>
                  </a:lnTo>
                  <a:lnTo>
                    <a:pt x="177" y="1361"/>
                  </a:lnTo>
                  <a:lnTo>
                    <a:pt x="188" y="1350"/>
                  </a:lnTo>
                  <a:lnTo>
                    <a:pt x="193" y="1340"/>
                  </a:lnTo>
                  <a:lnTo>
                    <a:pt x="203" y="1324"/>
                  </a:lnTo>
                  <a:lnTo>
                    <a:pt x="209" y="1313"/>
                  </a:lnTo>
                  <a:lnTo>
                    <a:pt x="214" y="1303"/>
                  </a:lnTo>
                  <a:lnTo>
                    <a:pt x="229" y="1277"/>
                  </a:lnTo>
                  <a:lnTo>
                    <a:pt x="235" y="1266"/>
                  </a:lnTo>
                  <a:lnTo>
                    <a:pt x="240" y="1255"/>
                  </a:lnTo>
                  <a:lnTo>
                    <a:pt x="250" y="1224"/>
                  </a:lnTo>
                  <a:lnTo>
                    <a:pt x="255" y="1166"/>
                  </a:lnTo>
                  <a:lnTo>
                    <a:pt x="261" y="1071"/>
                  </a:lnTo>
                  <a:lnTo>
                    <a:pt x="266" y="971"/>
                  </a:lnTo>
                  <a:lnTo>
                    <a:pt x="271" y="855"/>
                  </a:lnTo>
                  <a:lnTo>
                    <a:pt x="287" y="591"/>
                  </a:lnTo>
                  <a:lnTo>
                    <a:pt x="292" y="533"/>
                  </a:lnTo>
                  <a:lnTo>
                    <a:pt x="297" y="596"/>
                  </a:lnTo>
                  <a:lnTo>
                    <a:pt x="307" y="733"/>
                  </a:lnTo>
                  <a:lnTo>
                    <a:pt x="313" y="855"/>
                  </a:lnTo>
                  <a:lnTo>
                    <a:pt x="318" y="971"/>
                  </a:lnTo>
                  <a:lnTo>
                    <a:pt x="323" y="1076"/>
                  </a:lnTo>
                  <a:lnTo>
                    <a:pt x="339" y="1229"/>
                  </a:lnTo>
                  <a:lnTo>
                    <a:pt x="344" y="1255"/>
                  </a:lnTo>
                  <a:lnTo>
                    <a:pt x="349" y="1271"/>
                  </a:lnTo>
                  <a:lnTo>
                    <a:pt x="359" y="1282"/>
                  </a:lnTo>
                  <a:lnTo>
                    <a:pt x="365" y="1292"/>
                  </a:lnTo>
                  <a:lnTo>
                    <a:pt x="370" y="1303"/>
                  </a:lnTo>
                  <a:lnTo>
                    <a:pt x="375" y="1313"/>
                  </a:lnTo>
                  <a:lnTo>
                    <a:pt x="391" y="1340"/>
                  </a:lnTo>
                  <a:lnTo>
                    <a:pt x="406" y="1361"/>
                  </a:lnTo>
                  <a:lnTo>
                    <a:pt x="411" y="1372"/>
                  </a:lnTo>
                  <a:lnTo>
                    <a:pt x="417" y="1382"/>
                  </a:lnTo>
                  <a:lnTo>
                    <a:pt x="427" y="1387"/>
                  </a:lnTo>
                  <a:lnTo>
                    <a:pt x="432" y="1398"/>
                  </a:lnTo>
                  <a:lnTo>
                    <a:pt x="437" y="1408"/>
                  </a:lnTo>
                  <a:lnTo>
                    <a:pt x="448" y="1419"/>
                  </a:lnTo>
                  <a:lnTo>
                    <a:pt x="453" y="1424"/>
                  </a:lnTo>
                  <a:lnTo>
                    <a:pt x="458" y="1435"/>
                  </a:lnTo>
                  <a:lnTo>
                    <a:pt x="474" y="1451"/>
                  </a:lnTo>
                  <a:lnTo>
                    <a:pt x="479" y="1456"/>
                  </a:lnTo>
                  <a:lnTo>
                    <a:pt x="484" y="1461"/>
                  </a:lnTo>
                  <a:lnTo>
                    <a:pt x="495" y="1472"/>
                  </a:lnTo>
                  <a:lnTo>
                    <a:pt x="500" y="1477"/>
                  </a:lnTo>
                  <a:lnTo>
                    <a:pt x="505" y="1482"/>
                  </a:lnTo>
                  <a:lnTo>
                    <a:pt x="510" y="1488"/>
                  </a:lnTo>
                  <a:lnTo>
                    <a:pt x="521" y="1493"/>
                  </a:lnTo>
                  <a:lnTo>
                    <a:pt x="526" y="1498"/>
                  </a:lnTo>
                  <a:lnTo>
                    <a:pt x="536" y="1503"/>
                  </a:lnTo>
                  <a:lnTo>
                    <a:pt x="542" y="1509"/>
                  </a:lnTo>
                  <a:lnTo>
                    <a:pt x="552" y="1514"/>
                  </a:lnTo>
                  <a:lnTo>
                    <a:pt x="562" y="1519"/>
                  </a:lnTo>
                  <a:lnTo>
                    <a:pt x="568" y="1519"/>
                  </a:lnTo>
                  <a:lnTo>
                    <a:pt x="573" y="1524"/>
                  </a:lnTo>
                  <a:lnTo>
                    <a:pt x="578" y="1524"/>
                  </a:lnTo>
                  <a:lnTo>
                    <a:pt x="588" y="1524"/>
                  </a:lnTo>
                  <a:lnTo>
                    <a:pt x="594" y="1524"/>
                  </a:lnTo>
                  <a:lnTo>
                    <a:pt x="604" y="1524"/>
                  </a:lnTo>
                  <a:lnTo>
                    <a:pt x="609" y="1519"/>
                  </a:lnTo>
                  <a:lnTo>
                    <a:pt x="614" y="1519"/>
                  </a:lnTo>
                  <a:lnTo>
                    <a:pt x="625" y="1514"/>
                  </a:lnTo>
                  <a:lnTo>
                    <a:pt x="635" y="1509"/>
                  </a:lnTo>
                  <a:lnTo>
                    <a:pt x="640" y="1503"/>
                  </a:lnTo>
                  <a:lnTo>
                    <a:pt x="651" y="1498"/>
                  </a:lnTo>
                  <a:lnTo>
                    <a:pt x="656" y="1493"/>
                  </a:lnTo>
                  <a:lnTo>
                    <a:pt x="661" y="1488"/>
                  </a:lnTo>
                  <a:lnTo>
                    <a:pt x="666" y="1482"/>
                  </a:lnTo>
                  <a:lnTo>
                    <a:pt x="677" y="1477"/>
                  </a:lnTo>
                  <a:lnTo>
                    <a:pt x="682" y="1472"/>
                  </a:lnTo>
                  <a:lnTo>
                    <a:pt x="687" y="1466"/>
                  </a:lnTo>
                  <a:lnTo>
                    <a:pt x="698" y="1461"/>
                  </a:lnTo>
                  <a:lnTo>
                    <a:pt x="708" y="1445"/>
                  </a:lnTo>
                  <a:lnTo>
                    <a:pt x="713" y="1440"/>
                  </a:lnTo>
                  <a:lnTo>
                    <a:pt x="724" y="1435"/>
                  </a:lnTo>
                  <a:lnTo>
                    <a:pt x="729" y="1424"/>
                  </a:lnTo>
                  <a:lnTo>
                    <a:pt x="734" y="1419"/>
                  </a:lnTo>
                  <a:lnTo>
                    <a:pt x="744" y="1408"/>
                  </a:lnTo>
                  <a:lnTo>
                    <a:pt x="750" y="1398"/>
                  </a:lnTo>
                  <a:lnTo>
                    <a:pt x="755" y="1393"/>
                  </a:lnTo>
                  <a:lnTo>
                    <a:pt x="760" y="1382"/>
                  </a:lnTo>
                  <a:lnTo>
                    <a:pt x="776" y="1361"/>
                  </a:lnTo>
                  <a:lnTo>
                    <a:pt x="781" y="1350"/>
                  </a:lnTo>
                  <a:lnTo>
                    <a:pt x="791" y="1340"/>
                  </a:lnTo>
                  <a:lnTo>
                    <a:pt x="797" y="1329"/>
                  </a:lnTo>
                  <a:lnTo>
                    <a:pt x="802" y="1319"/>
                  </a:lnTo>
                  <a:lnTo>
                    <a:pt x="812" y="1308"/>
                  </a:lnTo>
                  <a:lnTo>
                    <a:pt x="817" y="1298"/>
                  </a:lnTo>
                  <a:lnTo>
                    <a:pt x="823" y="1287"/>
                  </a:lnTo>
                  <a:lnTo>
                    <a:pt x="828" y="1271"/>
                  </a:lnTo>
                  <a:lnTo>
                    <a:pt x="838" y="1245"/>
                  </a:lnTo>
                  <a:lnTo>
                    <a:pt x="849" y="1108"/>
                  </a:lnTo>
                  <a:lnTo>
                    <a:pt x="854" y="1013"/>
                  </a:lnTo>
                  <a:lnTo>
                    <a:pt x="864" y="902"/>
                  </a:lnTo>
                  <a:lnTo>
                    <a:pt x="869" y="791"/>
                  </a:lnTo>
                  <a:lnTo>
                    <a:pt x="875" y="665"/>
                  </a:lnTo>
                  <a:lnTo>
                    <a:pt x="880" y="607"/>
                  </a:lnTo>
                  <a:lnTo>
                    <a:pt x="895" y="791"/>
                  </a:lnTo>
                  <a:lnTo>
                    <a:pt x="901" y="907"/>
                  </a:lnTo>
                  <a:lnTo>
                    <a:pt x="906" y="1018"/>
                  </a:lnTo>
                  <a:lnTo>
                    <a:pt x="916" y="1113"/>
                  </a:lnTo>
                  <a:lnTo>
                    <a:pt x="921" y="1203"/>
                  </a:lnTo>
                  <a:lnTo>
                    <a:pt x="927" y="1255"/>
                  </a:lnTo>
                  <a:lnTo>
                    <a:pt x="932" y="1282"/>
                  </a:lnTo>
                  <a:lnTo>
                    <a:pt x="942" y="1292"/>
                  </a:lnTo>
                  <a:lnTo>
                    <a:pt x="953" y="1313"/>
                  </a:lnTo>
                  <a:lnTo>
                    <a:pt x="958" y="1324"/>
                  </a:lnTo>
                  <a:lnTo>
                    <a:pt x="968" y="1335"/>
                  </a:lnTo>
                  <a:lnTo>
                    <a:pt x="973" y="1345"/>
                  </a:lnTo>
                  <a:lnTo>
                    <a:pt x="979" y="1356"/>
                  </a:lnTo>
                  <a:lnTo>
                    <a:pt x="989" y="1366"/>
                  </a:lnTo>
                  <a:lnTo>
                    <a:pt x="994" y="1377"/>
                  </a:lnTo>
                  <a:lnTo>
                    <a:pt x="999" y="1387"/>
                  </a:lnTo>
                  <a:lnTo>
                    <a:pt x="1010" y="1398"/>
                  </a:lnTo>
                  <a:lnTo>
                    <a:pt x="1020" y="1414"/>
                  </a:lnTo>
                  <a:lnTo>
                    <a:pt x="1025" y="1419"/>
                  </a:lnTo>
                  <a:lnTo>
                    <a:pt x="1036" y="1430"/>
                  </a:lnTo>
                  <a:lnTo>
                    <a:pt x="1041" y="1440"/>
                  </a:lnTo>
                  <a:lnTo>
                    <a:pt x="1046" y="1445"/>
                  </a:lnTo>
                  <a:lnTo>
                    <a:pt x="1057" y="1451"/>
                  </a:lnTo>
                  <a:lnTo>
                    <a:pt x="1062" y="1456"/>
                  </a:lnTo>
                  <a:lnTo>
                    <a:pt x="1067" y="1466"/>
                  </a:lnTo>
                  <a:lnTo>
                    <a:pt x="1072" y="1472"/>
                  </a:lnTo>
                  <a:lnTo>
                    <a:pt x="1083" y="1477"/>
                  </a:lnTo>
                  <a:lnTo>
                    <a:pt x="1088" y="1482"/>
                  </a:lnTo>
                  <a:lnTo>
                    <a:pt x="1103" y="1493"/>
                  </a:lnTo>
                  <a:lnTo>
                    <a:pt x="1109" y="1498"/>
                  </a:lnTo>
                  <a:lnTo>
                    <a:pt x="1114" y="1503"/>
                  </a:lnTo>
                  <a:lnTo>
                    <a:pt x="1119" y="1509"/>
                  </a:lnTo>
                  <a:lnTo>
                    <a:pt x="1129" y="1509"/>
                  </a:lnTo>
                  <a:lnTo>
                    <a:pt x="1135" y="1514"/>
                  </a:lnTo>
                  <a:lnTo>
                    <a:pt x="1145" y="1519"/>
                  </a:lnTo>
                  <a:lnTo>
                    <a:pt x="1150" y="1519"/>
                  </a:lnTo>
                  <a:lnTo>
                    <a:pt x="1156" y="1524"/>
                  </a:lnTo>
                  <a:lnTo>
                    <a:pt x="1166" y="1524"/>
                  </a:lnTo>
                  <a:lnTo>
                    <a:pt x="1171" y="1530"/>
                  </a:lnTo>
                  <a:lnTo>
                    <a:pt x="1182" y="1530"/>
                  </a:lnTo>
                  <a:lnTo>
                    <a:pt x="1192" y="1530"/>
                  </a:lnTo>
                  <a:lnTo>
                    <a:pt x="1197" y="1530"/>
                  </a:lnTo>
                  <a:lnTo>
                    <a:pt x="1202" y="1530"/>
                  </a:lnTo>
                  <a:lnTo>
                    <a:pt x="1208" y="1524"/>
                  </a:lnTo>
                  <a:lnTo>
                    <a:pt x="1218" y="1524"/>
                  </a:lnTo>
                  <a:lnTo>
                    <a:pt x="1223" y="1524"/>
                  </a:lnTo>
                  <a:lnTo>
                    <a:pt x="1228" y="1524"/>
                  </a:lnTo>
                  <a:lnTo>
                    <a:pt x="1239" y="1519"/>
                  </a:lnTo>
                  <a:lnTo>
                    <a:pt x="1244" y="1519"/>
                  </a:lnTo>
                  <a:lnTo>
                    <a:pt x="1260" y="1514"/>
                  </a:lnTo>
                  <a:lnTo>
                    <a:pt x="1265" y="1509"/>
                  </a:lnTo>
                  <a:lnTo>
                    <a:pt x="1270" y="1509"/>
                  </a:lnTo>
                  <a:lnTo>
                    <a:pt x="1275" y="1503"/>
                  </a:lnTo>
                  <a:lnTo>
                    <a:pt x="1286" y="1498"/>
                  </a:lnTo>
                  <a:lnTo>
                    <a:pt x="1291" y="1498"/>
                  </a:lnTo>
                  <a:lnTo>
                    <a:pt x="1296" y="1493"/>
                  </a:lnTo>
                  <a:lnTo>
                    <a:pt x="1306" y="1488"/>
                  </a:lnTo>
                  <a:lnTo>
                    <a:pt x="1312" y="1482"/>
                  </a:lnTo>
                  <a:lnTo>
                    <a:pt x="1322" y="1477"/>
                  </a:lnTo>
                  <a:lnTo>
                    <a:pt x="1327" y="1472"/>
                  </a:lnTo>
                  <a:lnTo>
                    <a:pt x="1338" y="1461"/>
                  </a:lnTo>
                  <a:lnTo>
                    <a:pt x="1343" y="1456"/>
                  </a:lnTo>
                  <a:lnTo>
                    <a:pt x="1353" y="1451"/>
                  </a:lnTo>
                  <a:lnTo>
                    <a:pt x="1358" y="1445"/>
                  </a:lnTo>
                  <a:lnTo>
                    <a:pt x="1364" y="1440"/>
                  </a:lnTo>
                  <a:lnTo>
                    <a:pt x="1369" y="1435"/>
                  </a:lnTo>
                  <a:lnTo>
                    <a:pt x="1379" y="1424"/>
                  </a:lnTo>
                  <a:lnTo>
                    <a:pt x="1384" y="1419"/>
                  </a:lnTo>
                  <a:lnTo>
                    <a:pt x="1395" y="1408"/>
                  </a:lnTo>
                  <a:lnTo>
                    <a:pt x="1405" y="1393"/>
                  </a:lnTo>
                  <a:lnTo>
                    <a:pt x="1410" y="1387"/>
                  </a:lnTo>
                  <a:lnTo>
                    <a:pt x="1416" y="1377"/>
                  </a:lnTo>
                  <a:lnTo>
                    <a:pt x="1426" y="1361"/>
                  </a:lnTo>
                  <a:lnTo>
                    <a:pt x="1431" y="1335"/>
                  </a:lnTo>
                  <a:lnTo>
                    <a:pt x="1436" y="1287"/>
                  </a:lnTo>
                  <a:lnTo>
                    <a:pt x="1447" y="1240"/>
                  </a:lnTo>
                  <a:lnTo>
                    <a:pt x="1452" y="1187"/>
                  </a:lnTo>
                  <a:lnTo>
                    <a:pt x="1468" y="1066"/>
                  </a:lnTo>
                  <a:lnTo>
                    <a:pt x="1473" y="1029"/>
                  </a:lnTo>
                  <a:lnTo>
                    <a:pt x="1478" y="1039"/>
                  </a:lnTo>
                  <a:lnTo>
                    <a:pt x="1483" y="1071"/>
                  </a:lnTo>
                  <a:lnTo>
                    <a:pt x="1489" y="1103"/>
                  </a:lnTo>
                  <a:lnTo>
                    <a:pt x="1499" y="1134"/>
                  </a:lnTo>
                  <a:lnTo>
                    <a:pt x="1504" y="1161"/>
                  </a:lnTo>
                  <a:lnTo>
                    <a:pt x="1515" y="1208"/>
                  </a:lnTo>
                  <a:lnTo>
                    <a:pt x="1520" y="1213"/>
                  </a:lnTo>
                  <a:lnTo>
                    <a:pt x="1530" y="1219"/>
                  </a:lnTo>
                  <a:lnTo>
                    <a:pt x="1535" y="1219"/>
                  </a:lnTo>
                  <a:lnTo>
                    <a:pt x="1541" y="1224"/>
                  </a:lnTo>
                  <a:lnTo>
                    <a:pt x="1551" y="1224"/>
                  </a:lnTo>
                  <a:lnTo>
                    <a:pt x="1556" y="1224"/>
                  </a:lnTo>
                  <a:lnTo>
                    <a:pt x="1567" y="1229"/>
                  </a:lnTo>
                  <a:lnTo>
                    <a:pt x="1572" y="1229"/>
                  </a:lnTo>
                  <a:lnTo>
                    <a:pt x="1582" y="1234"/>
                  </a:lnTo>
                  <a:lnTo>
                    <a:pt x="1593" y="1240"/>
                  </a:lnTo>
                  <a:lnTo>
                    <a:pt x="1598" y="1240"/>
                  </a:lnTo>
                  <a:lnTo>
                    <a:pt x="1603" y="1240"/>
                  </a:lnTo>
                  <a:lnTo>
                    <a:pt x="1608" y="1245"/>
                  </a:lnTo>
                  <a:lnTo>
                    <a:pt x="1613" y="1245"/>
                  </a:lnTo>
                  <a:lnTo>
                    <a:pt x="1624" y="1250"/>
                  </a:lnTo>
                  <a:lnTo>
                    <a:pt x="1629" y="1250"/>
                  </a:lnTo>
                  <a:lnTo>
                    <a:pt x="1639" y="1250"/>
                  </a:lnTo>
                  <a:lnTo>
                    <a:pt x="1650" y="1255"/>
                  </a:lnTo>
                  <a:lnTo>
                    <a:pt x="1655" y="1255"/>
                  </a:lnTo>
                  <a:lnTo>
                    <a:pt x="1665" y="1261"/>
                  </a:lnTo>
                  <a:lnTo>
                    <a:pt x="1671" y="1261"/>
                  </a:lnTo>
                  <a:lnTo>
                    <a:pt x="1676" y="1261"/>
                  </a:lnTo>
                  <a:lnTo>
                    <a:pt x="1686" y="1266"/>
                  </a:lnTo>
                  <a:lnTo>
                    <a:pt x="1691" y="1266"/>
                  </a:lnTo>
                  <a:lnTo>
                    <a:pt x="1697" y="1266"/>
                  </a:lnTo>
                  <a:lnTo>
                    <a:pt x="1702" y="1271"/>
                  </a:lnTo>
                  <a:lnTo>
                    <a:pt x="1712" y="1271"/>
                  </a:lnTo>
                  <a:lnTo>
                    <a:pt x="1717" y="1271"/>
                  </a:lnTo>
                  <a:lnTo>
                    <a:pt x="1733" y="1277"/>
                  </a:lnTo>
                  <a:lnTo>
                    <a:pt x="1738" y="1277"/>
                  </a:lnTo>
                  <a:lnTo>
                    <a:pt x="1743" y="1277"/>
                  </a:lnTo>
                  <a:lnTo>
                    <a:pt x="1749" y="1282"/>
                  </a:lnTo>
                  <a:lnTo>
                    <a:pt x="1759" y="1282"/>
                  </a:lnTo>
                  <a:lnTo>
                    <a:pt x="1764" y="1282"/>
                  </a:lnTo>
                  <a:lnTo>
                    <a:pt x="1769" y="1282"/>
                  </a:lnTo>
                  <a:lnTo>
                    <a:pt x="1780" y="1287"/>
                  </a:lnTo>
                  <a:lnTo>
                    <a:pt x="1785" y="1287"/>
                  </a:lnTo>
                  <a:lnTo>
                    <a:pt x="1795" y="1287"/>
                  </a:lnTo>
                  <a:lnTo>
                    <a:pt x="1801" y="1292"/>
                  </a:lnTo>
                  <a:lnTo>
                    <a:pt x="1806" y="1292"/>
                  </a:lnTo>
                  <a:lnTo>
                    <a:pt x="1816" y="1292"/>
                  </a:lnTo>
                  <a:lnTo>
                    <a:pt x="1821" y="1292"/>
                  </a:lnTo>
                  <a:lnTo>
                    <a:pt x="1837" y="1298"/>
                  </a:lnTo>
                  <a:lnTo>
                    <a:pt x="1842" y="1303"/>
                  </a:lnTo>
                  <a:lnTo>
                    <a:pt x="1848" y="1329"/>
                  </a:lnTo>
                  <a:lnTo>
                    <a:pt x="1853" y="1356"/>
                  </a:lnTo>
                  <a:lnTo>
                    <a:pt x="1863" y="1408"/>
                  </a:lnTo>
                  <a:lnTo>
                    <a:pt x="1868" y="1430"/>
                  </a:lnTo>
                  <a:lnTo>
                    <a:pt x="1874" y="1451"/>
                  </a:lnTo>
                  <a:lnTo>
                    <a:pt x="1884" y="1472"/>
                  </a:lnTo>
                  <a:lnTo>
                    <a:pt x="1894" y="1503"/>
                  </a:lnTo>
                  <a:lnTo>
                    <a:pt x="1900" y="1514"/>
                  </a:lnTo>
                  <a:lnTo>
                    <a:pt x="1905" y="1524"/>
                  </a:lnTo>
                  <a:lnTo>
                    <a:pt x="1915" y="1540"/>
                  </a:lnTo>
                  <a:lnTo>
                    <a:pt x="1920" y="1546"/>
                  </a:lnTo>
                  <a:lnTo>
                    <a:pt x="1926" y="1551"/>
                  </a:lnTo>
                  <a:lnTo>
                    <a:pt x="1936" y="1551"/>
                  </a:lnTo>
                  <a:lnTo>
                    <a:pt x="1941" y="1551"/>
                  </a:lnTo>
                  <a:lnTo>
                    <a:pt x="1957" y="1540"/>
                  </a:lnTo>
                  <a:lnTo>
                    <a:pt x="1962" y="1530"/>
                  </a:lnTo>
                  <a:lnTo>
                    <a:pt x="1967" y="1519"/>
                  </a:lnTo>
                  <a:lnTo>
                    <a:pt x="1978" y="1509"/>
                  </a:lnTo>
                  <a:lnTo>
                    <a:pt x="1983" y="1493"/>
                  </a:lnTo>
                  <a:lnTo>
                    <a:pt x="1993" y="1472"/>
                  </a:lnTo>
                  <a:lnTo>
                    <a:pt x="1998" y="1451"/>
                  </a:lnTo>
                  <a:lnTo>
                    <a:pt x="2004" y="1430"/>
                  </a:lnTo>
                  <a:lnTo>
                    <a:pt x="2009" y="1408"/>
                  </a:lnTo>
                  <a:lnTo>
                    <a:pt x="2014" y="1393"/>
                  </a:lnTo>
                  <a:lnTo>
                    <a:pt x="2030" y="1366"/>
                  </a:lnTo>
                  <a:lnTo>
                    <a:pt x="2035" y="1356"/>
                  </a:lnTo>
                  <a:lnTo>
                    <a:pt x="2040" y="1340"/>
                  </a:lnTo>
                  <a:lnTo>
                    <a:pt x="2045" y="1324"/>
                  </a:lnTo>
                  <a:lnTo>
                    <a:pt x="2056" y="1292"/>
                  </a:lnTo>
                  <a:lnTo>
                    <a:pt x="2061" y="1271"/>
                  </a:lnTo>
                  <a:lnTo>
                    <a:pt x="2066" y="1255"/>
                  </a:lnTo>
                  <a:lnTo>
                    <a:pt x="2076" y="1219"/>
                  </a:lnTo>
                  <a:lnTo>
                    <a:pt x="2082" y="1203"/>
                  </a:lnTo>
                  <a:lnTo>
                    <a:pt x="2092" y="1171"/>
                  </a:lnTo>
                  <a:lnTo>
                    <a:pt x="2102" y="1060"/>
                  </a:lnTo>
                  <a:lnTo>
                    <a:pt x="2108" y="986"/>
                  </a:lnTo>
                  <a:lnTo>
                    <a:pt x="2118" y="907"/>
                  </a:lnTo>
                  <a:lnTo>
                    <a:pt x="2123" y="823"/>
                  </a:lnTo>
                  <a:lnTo>
                    <a:pt x="2128" y="739"/>
                  </a:lnTo>
                  <a:lnTo>
                    <a:pt x="2139" y="644"/>
                  </a:lnTo>
                  <a:lnTo>
                    <a:pt x="2144" y="543"/>
                  </a:lnTo>
                  <a:lnTo>
                    <a:pt x="2154" y="438"/>
                  </a:lnTo>
                  <a:lnTo>
                    <a:pt x="2160" y="327"/>
                  </a:lnTo>
                  <a:lnTo>
                    <a:pt x="2165" y="211"/>
                  </a:lnTo>
                  <a:lnTo>
                    <a:pt x="2175" y="90"/>
                  </a:lnTo>
                  <a:lnTo>
                    <a:pt x="2181" y="21"/>
                  </a:lnTo>
                  <a:lnTo>
                    <a:pt x="2186" y="0"/>
                  </a:lnTo>
                  <a:lnTo>
                    <a:pt x="2196" y="11"/>
                  </a:lnTo>
                  <a:lnTo>
                    <a:pt x="2201" y="16"/>
                  </a:lnTo>
                  <a:lnTo>
                    <a:pt x="2212" y="21"/>
                  </a:lnTo>
                  <a:lnTo>
                    <a:pt x="2217" y="26"/>
                  </a:lnTo>
                  <a:lnTo>
                    <a:pt x="2222" y="32"/>
                  </a:lnTo>
                  <a:lnTo>
                    <a:pt x="2238" y="48"/>
                  </a:lnTo>
                  <a:lnTo>
                    <a:pt x="2243" y="53"/>
                  </a:lnTo>
                  <a:lnTo>
                    <a:pt x="2248" y="58"/>
                  </a:lnTo>
                  <a:lnTo>
                    <a:pt x="2259" y="63"/>
                  </a:lnTo>
                  <a:lnTo>
                    <a:pt x="2264" y="69"/>
                  </a:lnTo>
                  <a:lnTo>
                    <a:pt x="2269" y="74"/>
                  </a:lnTo>
                  <a:lnTo>
                    <a:pt x="2274" y="85"/>
                  </a:lnTo>
                  <a:lnTo>
                    <a:pt x="2285" y="90"/>
                  </a:lnTo>
                  <a:lnTo>
                    <a:pt x="2295" y="100"/>
                  </a:lnTo>
                  <a:lnTo>
                    <a:pt x="2300" y="106"/>
                  </a:lnTo>
                  <a:lnTo>
                    <a:pt x="2311" y="111"/>
                  </a:lnTo>
                  <a:lnTo>
                    <a:pt x="2316" y="116"/>
                  </a:lnTo>
                  <a:lnTo>
                    <a:pt x="2321" y="121"/>
                  </a:lnTo>
                  <a:lnTo>
                    <a:pt x="2331" y="206"/>
                  </a:lnTo>
                  <a:lnTo>
                    <a:pt x="2337" y="412"/>
                  </a:lnTo>
                  <a:lnTo>
                    <a:pt x="2342" y="696"/>
                  </a:lnTo>
                  <a:lnTo>
                    <a:pt x="2352" y="939"/>
                  </a:lnTo>
                  <a:lnTo>
                    <a:pt x="2357" y="1145"/>
                  </a:lnTo>
                  <a:lnTo>
                    <a:pt x="2363" y="1303"/>
                  </a:lnTo>
                  <a:lnTo>
                    <a:pt x="2378" y="1509"/>
                  </a:lnTo>
                  <a:lnTo>
                    <a:pt x="2383" y="1546"/>
                  </a:lnTo>
                  <a:lnTo>
                    <a:pt x="2389" y="1551"/>
                  </a:lnTo>
                  <a:lnTo>
                    <a:pt x="2394" y="1530"/>
                  </a:lnTo>
                  <a:lnTo>
                    <a:pt x="2404" y="1466"/>
                  </a:lnTo>
                  <a:lnTo>
                    <a:pt x="2409" y="1361"/>
                  </a:lnTo>
                  <a:lnTo>
                    <a:pt x="2415" y="1219"/>
                  </a:lnTo>
                  <a:lnTo>
                    <a:pt x="2425" y="1034"/>
                  </a:lnTo>
                  <a:lnTo>
                    <a:pt x="2435" y="865"/>
                  </a:lnTo>
                  <a:lnTo>
                    <a:pt x="2441" y="870"/>
                  </a:lnTo>
                  <a:lnTo>
                    <a:pt x="2446" y="876"/>
                  </a:lnTo>
                  <a:lnTo>
                    <a:pt x="2451" y="886"/>
                  </a:lnTo>
                  <a:lnTo>
                    <a:pt x="2467" y="897"/>
                  </a:lnTo>
                  <a:lnTo>
                    <a:pt x="2472" y="902"/>
                  </a:lnTo>
                  <a:lnTo>
                    <a:pt x="2477" y="907"/>
                  </a:lnTo>
                  <a:lnTo>
                    <a:pt x="2482" y="913"/>
                  </a:lnTo>
                  <a:lnTo>
                    <a:pt x="2493" y="918"/>
                  </a:lnTo>
                  <a:lnTo>
                    <a:pt x="2498" y="928"/>
                  </a:lnTo>
                  <a:lnTo>
                    <a:pt x="2503" y="934"/>
                  </a:lnTo>
                  <a:lnTo>
                    <a:pt x="2514" y="939"/>
                  </a:lnTo>
                  <a:lnTo>
                    <a:pt x="2519" y="944"/>
                  </a:lnTo>
                  <a:lnTo>
                    <a:pt x="2529" y="950"/>
                  </a:lnTo>
                  <a:lnTo>
                    <a:pt x="2534" y="960"/>
                  </a:lnTo>
                  <a:lnTo>
                    <a:pt x="2540" y="965"/>
                  </a:lnTo>
                  <a:lnTo>
                    <a:pt x="2550" y="971"/>
                  </a:lnTo>
                  <a:lnTo>
                    <a:pt x="2560" y="981"/>
                  </a:lnTo>
                  <a:lnTo>
                    <a:pt x="2571" y="992"/>
                  </a:lnTo>
                  <a:lnTo>
                    <a:pt x="2576" y="997"/>
                  </a:lnTo>
                  <a:lnTo>
                    <a:pt x="2581" y="1002"/>
                  </a:lnTo>
                  <a:lnTo>
                    <a:pt x="2592" y="1008"/>
                  </a:lnTo>
                  <a:lnTo>
                    <a:pt x="2597" y="1013"/>
                  </a:lnTo>
                  <a:lnTo>
                    <a:pt x="2602" y="1018"/>
                  </a:lnTo>
                  <a:lnTo>
                    <a:pt x="2607" y="1023"/>
                  </a:lnTo>
                  <a:lnTo>
                    <a:pt x="2618" y="1029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2" name="Rectangle 168"/>
            <p:cNvSpPr>
              <a:spLocks noChangeArrowheads="1"/>
            </p:cNvSpPr>
            <p:nvPr/>
          </p:nvSpPr>
          <p:spPr bwMode="auto">
            <a:xfrm>
              <a:off x="3542" y="2734"/>
              <a:ext cx="2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FF00"/>
                  </a:solidFill>
                  <a:latin typeface="Arial" charset="0"/>
                </a:rPr>
                <a:t>BETA_Y</a:t>
              </a:r>
              <a:endParaRPr lang="en-US"/>
            </a:p>
          </p:txBody>
        </p:sp>
        <p:sp>
          <p:nvSpPr>
            <p:cNvPr id="84043" name="Freeform 169"/>
            <p:cNvSpPr>
              <a:spLocks/>
            </p:cNvSpPr>
            <p:nvPr/>
          </p:nvSpPr>
          <p:spPr bwMode="auto">
            <a:xfrm>
              <a:off x="2980" y="1457"/>
              <a:ext cx="2618" cy="443"/>
            </a:xfrm>
            <a:custGeom>
              <a:avLst/>
              <a:gdLst>
                <a:gd name="T0" fmla="*/ 0 w 2618"/>
                <a:gd name="T1" fmla="*/ 417 h 443"/>
                <a:gd name="T2" fmla="*/ 0 w 2618"/>
                <a:gd name="T3" fmla="*/ 206 h 443"/>
                <a:gd name="T4" fmla="*/ 0 w 2618"/>
                <a:gd name="T5" fmla="*/ 74 h 443"/>
                <a:gd name="T6" fmla="*/ 0 w 2618"/>
                <a:gd name="T7" fmla="*/ 95 h 443"/>
                <a:gd name="T8" fmla="*/ 0 w 2618"/>
                <a:gd name="T9" fmla="*/ 95 h 443"/>
                <a:gd name="T10" fmla="*/ 0 w 2618"/>
                <a:gd name="T11" fmla="*/ 116 h 443"/>
                <a:gd name="T12" fmla="*/ 0 w 2618"/>
                <a:gd name="T13" fmla="*/ 116 h 443"/>
                <a:gd name="T14" fmla="*/ 0 w 2618"/>
                <a:gd name="T15" fmla="*/ 122 h 443"/>
                <a:gd name="T16" fmla="*/ 0 w 2618"/>
                <a:gd name="T17" fmla="*/ 116 h 443"/>
                <a:gd name="T18" fmla="*/ 0 w 2618"/>
                <a:gd name="T19" fmla="*/ 116 h 443"/>
                <a:gd name="T20" fmla="*/ 0 w 2618"/>
                <a:gd name="T21" fmla="*/ 95 h 443"/>
                <a:gd name="T22" fmla="*/ 0 w 2618"/>
                <a:gd name="T23" fmla="*/ 95 h 443"/>
                <a:gd name="T24" fmla="*/ 0 w 2618"/>
                <a:gd name="T25" fmla="*/ 79 h 443"/>
                <a:gd name="T26" fmla="*/ 0 w 2618"/>
                <a:gd name="T27" fmla="*/ 79 h 443"/>
                <a:gd name="T28" fmla="*/ 0 w 2618"/>
                <a:gd name="T29" fmla="*/ 58 h 443"/>
                <a:gd name="T30" fmla="*/ 0 w 2618"/>
                <a:gd name="T31" fmla="*/ 58 h 443"/>
                <a:gd name="T32" fmla="*/ 0 w 2618"/>
                <a:gd name="T33" fmla="*/ 37 h 443"/>
                <a:gd name="T34" fmla="*/ 0 w 2618"/>
                <a:gd name="T35" fmla="*/ 21 h 443"/>
                <a:gd name="T36" fmla="*/ 0 w 2618"/>
                <a:gd name="T37" fmla="*/ 16 h 443"/>
                <a:gd name="T38" fmla="*/ 0 w 2618"/>
                <a:gd name="T39" fmla="*/ 11 h 443"/>
                <a:gd name="T40" fmla="*/ 0 w 2618"/>
                <a:gd name="T41" fmla="*/ 11 h 443"/>
                <a:gd name="T42" fmla="*/ 0 w 2618"/>
                <a:gd name="T43" fmla="*/ 27 h 443"/>
                <a:gd name="T44" fmla="*/ 0 w 2618"/>
                <a:gd name="T45" fmla="*/ 27 h 443"/>
                <a:gd name="T46" fmla="*/ 0 w 2618"/>
                <a:gd name="T47" fmla="*/ 48 h 443"/>
                <a:gd name="T48" fmla="*/ 0 w 2618"/>
                <a:gd name="T49" fmla="*/ 48 h 443"/>
                <a:gd name="T50" fmla="*/ 0 w 2618"/>
                <a:gd name="T51" fmla="*/ 64 h 443"/>
                <a:gd name="T52" fmla="*/ 0 w 2618"/>
                <a:gd name="T53" fmla="*/ 85 h 443"/>
                <a:gd name="T54" fmla="*/ 0 w 2618"/>
                <a:gd name="T55" fmla="*/ 85 h 443"/>
                <a:gd name="T56" fmla="*/ 0 w 2618"/>
                <a:gd name="T57" fmla="*/ 100 h 443"/>
                <a:gd name="T58" fmla="*/ 0 w 2618"/>
                <a:gd name="T59" fmla="*/ 100 h 443"/>
                <a:gd name="T60" fmla="*/ 0 w 2618"/>
                <a:gd name="T61" fmla="*/ 116 h 443"/>
                <a:gd name="T62" fmla="*/ 0 w 2618"/>
                <a:gd name="T63" fmla="*/ 116 h 443"/>
                <a:gd name="T64" fmla="*/ 0 w 2618"/>
                <a:gd name="T65" fmla="*/ 132 h 443"/>
                <a:gd name="T66" fmla="*/ 0 w 2618"/>
                <a:gd name="T67" fmla="*/ 148 h 443"/>
                <a:gd name="T68" fmla="*/ 0 w 2618"/>
                <a:gd name="T69" fmla="*/ 153 h 443"/>
                <a:gd name="T70" fmla="*/ 0 w 2618"/>
                <a:gd name="T71" fmla="*/ 153 h 443"/>
                <a:gd name="T72" fmla="*/ 0 w 2618"/>
                <a:gd name="T73" fmla="*/ 169 h 443"/>
                <a:gd name="T74" fmla="*/ 0 w 2618"/>
                <a:gd name="T75" fmla="*/ 185 h 443"/>
                <a:gd name="T76" fmla="*/ 0 w 2618"/>
                <a:gd name="T77" fmla="*/ 185 h 443"/>
                <a:gd name="T78" fmla="*/ 0 w 2618"/>
                <a:gd name="T79" fmla="*/ 201 h 443"/>
                <a:gd name="T80" fmla="*/ 0 w 2618"/>
                <a:gd name="T81" fmla="*/ 195 h 443"/>
                <a:gd name="T82" fmla="*/ 0 w 2618"/>
                <a:gd name="T83" fmla="*/ 211 h 443"/>
                <a:gd name="T84" fmla="*/ 0 w 2618"/>
                <a:gd name="T85" fmla="*/ 211 h 443"/>
                <a:gd name="T86" fmla="*/ 0 w 2618"/>
                <a:gd name="T87" fmla="*/ 222 h 443"/>
                <a:gd name="T88" fmla="*/ 0 w 2618"/>
                <a:gd name="T89" fmla="*/ 232 h 443"/>
                <a:gd name="T90" fmla="*/ 0 w 2618"/>
                <a:gd name="T91" fmla="*/ 232 h 443"/>
                <a:gd name="T92" fmla="*/ 0 w 2618"/>
                <a:gd name="T93" fmla="*/ 248 h 443"/>
                <a:gd name="T94" fmla="*/ 0 w 2618"/>
                <a:gd name="T95" fmla="*/ 248 h 443"/>
                <a:gd name="T96" fmla="*/ 0 w 2618"/>
                <a:gd name="T97" fmla="*/ 248 h 443"/>
                <a:gd name="T98" fmla="*/ 0 w 2618"/>
                <a:gd name="T99" fmla="*/ 259 h 443"/>
                <a:gd name="T100" fmla="*/ 0 w 2618"/>
                <a:gd name="T101" fmla="*/ 269 h 443"/>
                <a:gd name="T102" fmla="*/ 0 w 2618"/>
                <a:gd name="T103" fmla="*/ 269 h 443"/>
                <a:gd name="T104" fmla="*/ 0 w 2618"/>
                <a:gd name="T105" fmla="*/ 280 h 443"/>
                <a:gd name="T106" fmla="*/ 0 w 2618"/>
                <a:gd name="T107" fmla="*/ 280 h 443"/>
                <a:gd name="T108" fmla="*/ 0 w 2618"/>
                <a:gd name="T109" fmla="*/ 290 h 443"/>
                <a:gd name="T110" fmla="*/ 0 w 2618"/>
                <a:gd name="T111" fmla="*/ 290 h 443"/>
                <a:gd name="T112" fmla="*/ 0 w 2618"/>
                <a:gd name="T113" fmla="*/ 296 h 443"/>
                <a:gd name="T114" fmla="*/ 0 w 2618"/>
                <a:gd name="T115" fmla="*/ 306 h 443"/>
                <a:gd name="T116" fmla="*/ 104 w 2618"/>
                <a:gd name="T117" fmla="*/ 306 h 443"/>
                <a:gd name="T118" fmla="*/ 687 w 2618"/>
                <a:gd name="T119" fmla="*/ 311 h 443"/>
                <a:gd name="T120" fmla="*/ 1275 w 2618"/>
                <a:gd name="T121" fmla="*/ 290 h 443"/>
                <a:gd name="T122" fmla="*/ 1863 w 2618"/>
                <a:gd name="T123" fmla="*/ 412 h 443"/>
                <a:gd name="T124" fmla="*/ 2446 w 2618"/>
                <a:gd name="T125" fmla="*/ 396 h 4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8"/>
                <a:gd name="T190" fmla="*/ 0 h 443"/>
                <a:gd name="T191" fmla="*/ 2618 w 2618"/>
                <a:gd name="T192" fmla="*/ 443 h 4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8" h="443">
                  <a:moveTo>
                    <a:pt x="0" y="406"/>
                  </a:moveTo>
                  <a:lnTo>
                    <a:pt x="0" y="406"/>
                  </a:lnTo>
                  <a:lnTo>
                    <a:pt x="0" y="427"/>
                  </a:lnTo>
                  <a:lnTo>
                    <a:pt x="0" y="438"/>
                  </a:lnTo>
                  <a:lnTo>
                    <a:pt x="0" y="443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17"/>
                  </a:lnTo>
                  <a:lnTo>
                    <a:pt x="0" y="427"/>
                  </a:lnTo>
                  <a:lnTo>
                    <a:pt x="0" y="438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5"/>
                  </a:lnTo>
                  <a:lnTo>
                    <a:pt x="0" y="380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06"/>
                  </a:lnTo>
                  <a:lnTo>
                    <a:pt x="0" y="190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0" y="227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8"/>
                  </a:lnTo>
                  <a:lnTo>
                    <a:pt x="0" y="259"/>
                  </a:lnTo>
                  <a:lnTo>
                    <a:pt x="0" y="264"/>
                  </a:lnTo>
                  <a:lnTo>
                    <a:pt x="0" y="269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1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7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7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6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42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43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7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7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0" y="143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5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4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5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90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0" y="269"/>
                  </a:lnTo>
                  <a:lnTo>
                    <a:pt x="0" y="259"/>
                  </a:lnTo>
                  <a:lnTo>
                    <a:pt x="0" y="248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0" y="195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95"/>
                  </a:lnTo>
                  <a:lnTo>
                    <a:pt x="0" y="74"/>
                  </a:lnTo>
                  <a:lnTo>
                    <a:pt x="0" y="48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0" y="137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0" y="190"/>
                  </a:lnTo>
                  <a:lnTo>
                    <a:pt x="0" y="201"/>
                  </a:lnTo>
                  <a:lnTo>
                    <a:pt x="0" y="227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64"/>
                  </a:lnTo>
                  <a:lnTo>
                    <a:pt x="0" y="274"/>
                  </a:lnTo>
                  <a:lnTo>
                    <a:pt x="0" y="280"/>
                  </a:lnTo>
                  <a:lnTo>
                    <a:pt x="0" y="290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3"/>
                  </a:lnTo>
                  <a:lnTo>
                    <a:pt x="0" y="338"/>
                  </a:lnTo>
                  <a:lnTo>
                    <a:pt x="0" y="343"/>
                  </a:lnTo>
                  <a:lnTo>
                    <a:pt x="6" y="343"/>
                  </a:lnTo>
                  <a:lnTo>
                    <a:pt x="11" y="343"/>
                  </a:lnTo>
                  <a:lnTo>
                    <a:pt x="21" y="348"/>
                  </a:lnTo>
                  <a:lnTo>
                    <a:pt x="26" y="348"/>
                  </a:lnTo>
                  <a:lnTo>
                    <a:pt x="32" y="348"/>
                  </a:lnTo>
                  <a:lnTo>
                    <a:pt x="37" y="348"/>
                  </a:lnTo>
                  <a:lnTo>
                    <a:pt x="42" y="343"/>
                  </a:lnTo>
                  <a:lnTo>
                    <a:pt x="52" y="343"/>
                  </a:lnTo>
                  <a:lnTo>
                    <a:pt x="58" y="343"/>
                  </a:lnTo>
                  <a:lnTo>
                    <a:pt x="68" y="338"/>
                  </a:lnTo>
                  <a:lnTo>
                    <a:pt x="78" y="327"/>
                  </a:lnTo>
                  <a:lnTo>
                    <a:pt x="84" y="327"/>
                  </a:lnTo>
                  <a:lnTo>
                    <a:pt x="94" y="322"/>
                  </a:lnTo>
                  <a:lnTo>
                    <a:pt x="99" y="311"/>
                  </a:lnTo>
                  <a:lnTo>
                    <a:pt x="104" y="306"/>
                  </a:lnTo>
                  <a:lnTo>
                    <a:pt x="115" y="296"/>
                  </a:lnTo>
                  <a:lnTo>
                    <a:pt x="120" y="290"/>
                  </a:lnTo>
                  <a:lnTo>
                    <a:pt x="125" y="280"/>
                  </a:lnTo>
                  <a:lnTo>
                    <a:pt x="131" y="269"/>
                  </a:lnTo>
                  <a:lnTo>
                    <a:pt x="146" y="248"/>
                  </a:lnTo>
                  <a:lnTo>
                    <a:pt x="162" y="222"/>
                  </a:lnTo>
                  <a:lnTo>
                    <a:pt x="167" y="211"/>
                  </a:lnTo>
                  <a:lnTo>
                    <a:pt x="172" y="201"/>
                  </a:lnTo>
                  <a:lnTo>
                    <a:pt x="177" y="185"/>
                  </a:lnTo>
                  <a:lnTo>
                    <a:pt x="188" y="169"/>
                  </a:lnTo>
                  <a:lnTo>
                    <a:pt x="193" y="153"/>
                  </a:lnTo>
                  <a:lnTo>
                    <a:pt x="203" y="137"/>
                  </a:lnTo>
                  <a:lnTo>
                    <a:pt x="209" y="116"/>
                  </a:lnTo>
                  <a:lnTo>
                    <a:pt x="214" y="100"/>
                  </a:lnTo>
                  <a:lnTo>
                    <a:pt x="229" y="69"/>
                  </a:lnTo>
                  <a:lnTo>
                    <a:pt x="235" y="48"/>
                  </a:lnTo>
                  <a:lnTo>
                    <a:pt x="240" y="27"/>
                  </a:lnTo>
                  <a:lnTo>
                    <a:pt x="250" y="11"/>
                  </a:lnTo>
                  <a:lnTo>
                    <a:pt x="255" y="21"/>
                  </a:lnTo>
                  <a:lnTo>
                    <a:pt x="261" y="37"/>
                  </a:lnTo>
                  <a:lnTo>
                    <a:pt x="266" y="58"/>
                  </a:lnTo>
                  <a:lnTo>
                    <a:pt x="271" y="79"/>
                  </a:lnTo>
                  <a:lnTo>
                    <a:pt x="287" y="116"/>
                  </a:lnTo>
                  <a:lnTo>
                    <a:pt x="292" y="127"/>
                  </a:lnTo>
                  <a:lnTo>
                    <a:pt x="297" y="116"/>
                  </a:lnTo>
                  <a:lnTo>
                    <a:pt x="307" y="95"/>
                  </a:lnTo>
                  <a:lnTo>
                    <a:pt x="313" y="74"/>
                  </a:lnTo>
                  <a:lnTo>
                    <a:pt x="318" y="53"/>
                  </a:lnTo>
                  <a:lnTo>
                    <a:pt x="323" y="32"/>
                  </a:lnTo>
                  <a:lnTo>
                    <a:pt x="339" y="0"/>
                  </a:lnTo>
                  <a:lnTo>
                    <a:pt x="344" y="11"/>
                  </a:lnTo>
                  <a:lnTo>
                    <a:pt x="349" y="37"/>
                  </a:lnTo>
                  <a:lnTo>
                    <a:pt x="359" y="53"/>
                  </a:lnTo>
                  <a:lnTo>
                    <a:pt x="365" y="74"/>
                  </a:lnTo>
                  <a:lnTo>
                    <a:pt x="370" y="90"/>
                  </a:lnTo>
                  <a:lnTo>
                    <a:pt x="375" y="106"/>
                  </a:lnTo>
                  <a:lnTo>
                    <a:pt x="391" y="137"/>
                  </a:lnTo>
                  <a:lnTo>
                    <a:pt x="391" y="143"/>
                  </a:lnTo>
                  <a:lnTo>
                    <a:pt x="406" y="174"/>
                  </a:lnTo>
                  <a:lnTo>
                    <a:pt x="411" y="190"/>
                  </a:lnTo>
                  <a:lnTo>
                    <a:pt x="417" y="201"/>
                  </a:lnTo>
                  <a:lnTo>
                    <a:pt x="427" y="216"/>
                  </a:lnTo>
                  <a:lnTo>
                    <a:pt x="432" y="227"/>
                  </a:lnTo>
                  <a:lnTo>
                    <a:pt x="437" y="238"/>
                  </a:lnTo>
                  <a:lnTo>
                    <a:pt x="448" y="253"/>
                  </a:lnTo>
                  <a:lnTo>
                    <a:pt x="453" y="264"/>
                  </a:lnTo>
                  <a:lnTo>
                    <a:pt x="458" y="274"/>
                  </a:lnTo>
                  <a:lnTo>
                    <a:pt x="474" y="290"/>
                  </a:lnTo>
                  <a:lnTo>
                    <a:pt x="479" y="296"/>
                  </a:lnTo>
                  <a:lnTo>
                    <a:pt x="484" y="306"/>
                  </a:lnTo>
                  <a:lnTo>
                    <a:pt x="495" y="311"/>
                  </a:lnTo>
                  <a:lnTo>
                    <a:pt x="500" y="322"/>
                  </a:lnTo>
                  <a:lnTo>
                    <a:pt x="505" y="327"/>
                  </a:lnTo>
                  <a:lnTo>
                    <a:pt x="510" y="327"/>
                  </a:lnTo>
                  <a:lnTo>
                    <a:pt x="521" y="333"/>
                  </a:lnTo>
                  <a:lnTo>
                    <a:pt x="526" y="338"/>
                  </a:lnTo>
                  <a:lnTo>
                    <a:pt x="536" y="338"/>
                  </a:lnTo>
                  <a:lnTo>
                    <a:pt x="542" y="343"/>
                  </a:lnTo>
                  <a:lnTo>
                    <a:pt x="552" y="343"/>
                  </a:lnTo>
                  <a:lnTo>
                    <a:pt x="562" y="343"/>
                  </a:lnTo>
                  <a:lnTo>
                    <a:pt x="568" y="343"/>
                  </a:lnTo>
                  <a:lnTo>
                    <a:pt x="573" y="343"/>
                  </a:lnTo>
                  <a:lnTo>
                    <a:pt x="578" y="343"/>
                  </a:lnTo>
                  <a:lnTo>
                    <a:pt x="588" y="338"/>
                  </a:lnTo>
                  <a:lnTo>
                    <a:pt x="594" y="338"/>
                  </a:lnTo>
                  <a:lnTo>
                    <a:pt x="604" y="343"/>
                  </a:lnTo>
                  <a:lnTo>
                    <a:pt x="609" y="343"/>
                  </a:lnTo>
                  <a:lnTo>
                    <a:pt x="614" y="343"/>
                  </a:lnTo>
                  <a:lnTo>
                    <a:pt x="625" y="343"/>
                  </a:lnTo>
                  <a:lnTo>
                    <a:pt x="635" y="343"/>
                  </a:lnTo>
                  <a:lnTo>
                    <a:pt x="640" y="343"/>
                  </a:lnTo>
                  <a:lnTo>
                    <a:pt x="651" y="338"/>
                  </a:lnTo>
                  <a:lnTo>
                    <a:pt x="656" y="338"/>
                  </a:lnTo>
                  <a:lnTo>
                    <a:pt x="661" y="333"/>
                  </a:lnTo>
                  <a:lnTo>
                    <a:pt x="666" y="327"/>
                  </a:lnTo>
                  <a:lnTo>
                    <a:pt x="677" y="322"/>
                  </a:lnTo>
                  <a:lnTo>
                    <a:pt x="682" y="317"/>
                  </a:lnTo>
                  <a:lnTo>
                    <a:pt x="687" y="311"/>
                  </a:lnTo>
                  <a:lnTo>
                    <a:pt x="698" y="301"/>
                  </a:lnTo>
                  <a:lnTo>
                    <a:pt x="708" y="290"/>
                  </a:lnTo>
                  <a:lnTo>
                    <a:pt x="713" y="280"/>
                  </a:lnTo>
                  <a:lnTo>
                    <a:pt x="724" y="269"/>
                  </a:lnTo>
                  <a:lnTo>
                    <a:pt x="729" y="259"/>
                  </a:lnTo>
                  <a:lnTo>
                    <a:pt x="734" y="248"/>
                  </a:lnTo>
                  <a:lnTo>
                    <a:pt x="744" y="232"/>
                  </a:lnTo>
                  <a:lnTo>
                    <a:pt x="750" y="222"/>
                  </a:lnTo>
                  <a:lnTo>
                    <a:pt x="755" y="211"/>
                  </a:lnTo>
                  <a:lnTo>
                    <a:pt x="760" y="195"/>
                  </a:lnTo>
                  <a:lnTo>
                    <a:pt x="776" y="169"/>
                  </a:lnTo>
                  <a:lnTo>
                    <a:pt x="781" y="153"/>
                  </a:lnTo>
                  <a:lnTo>
                    <a:pt x="791" y="132"/>
                  </a:lnTo>
                  <a:lnTo>
                    <a:pt x="797" y="116"/>
                  </a:lnTo>
                  <a:lnTo>
                    <a:pt x="802" y="100"/>
                  </a:lnTo>
                  <a:lnTo>
                    <a:pt x="812" y="85"/>
                  </a:lnTo>
                  <a:lnTo>
                    <a:pt x="817" y="64"/>
                  </a:lnTo>
                  <a:lnTo>
                    <a:pt x="823" y="48"/>
                  </a:lnTo>
                  <a:lnTo>
                    <a:pt x="828" y="27"/>
                  </a:lnTo>
                  <a:lnTo>
                    <a:pt x="838" y="11"/>
                  </a:lnTo>
                  <a:lnTo>
                    <a:pt x="849" y="37"/>
                  </a:lnTo>
                  <a:lnTo>
                    <a:pt x="854" y="58"/>
                  </a:lnTo>
                  <a:lnTo>
                    <a:pt x="864" y="79"/>
                  </a:lnTo>
                  <a:lnTo>
                    <a:pt x="869" y="95"/>
                  </a:lnTo>
                  <a:lnTo>
                    <a:pt x="875" y="116"/>
                  </a:lnTo>
                  <a:lnTo>
                    <a:pt x="880" y="127"/>
                  </a:lnTo>
                  <a:lnTo>
                    <a:pt x="895" y="95"/>
                  </a:lnTo>
                  <a:lnTo>
                    <a:pt x="901" y="74"/>
                  </a:lnTo>
                  <a:lnTo>
                    <a:pt x="906" y="53"/>
                  </a:lnTo>
                  <a:lnTo>
                    <a:pt x="916" y="32"/>
                  </a:lnTo>
                  <a:lnTo>
                    <a:pt x="921" y="11"/>
                  </a:lnTo>
                  <a:lnTo>
                    <a:pt x="927" y="0"/>
                  </a:lnTo>
                  <a:lnTo>
                    <a:pt x="932" y="16"/>
                  </a:lnTo>
                  <a:lnTo>
                    <a:pt x="942" y="37"/>
                  </a:lnTo>
                  <a:lnTo>
                    <a:pt x="953" y="74"/>
                  </a:lnTo>
                  <a:lnTo>
                    <a:pt x="958" y="90"/>
                  </a:lnTo>
                  <a:lnTo>
                    <a:pt x="968" y="106"/>
                  </a:lnTo>
                  <a:lnTo>
                    <a:pt x="973" y="127"/>
                  </a:lnTo>
                  <a:lnTo>
                    <a:pt x="979" y="143"/>
                  </a:lnTo>
                  <a:lnTo>
                    <a:pt x="989" y="164"/>
                  </a:lnTo>
                  <a:lnTo>
                    <a:pt x="994" y="174"/>
                  </a:lnTo>
                  <a:lnTo>
                    <a:pt x="999" y="190"/>
                  </a:lnTo>
                  <a:lnTo>
                    <a:pt x="1010" y="201"/>
                  </a:lnTo>
                  <a:lnTo>
                    <a:pt x="1020" y="227"/>
                  </a:lnTo>
                  <a:lnTo>
                    <a:pt x="1025" y="238"/>
                  </a:lnTo>
                  <a:lnTo>
                    <a:pt x="1036" y="253"/>
                  </a:lnTo>
                  <a:lnTo>
                    <a:pt x="1041" y="264"/>
                  </a:lnTo>
                  <a:lnTo>
                    <a:pt x="1046" y="274"/>
                  </a:lnTo>
                  <a:lnTo>
                    <a:pt x="1057" y="285"/>
                  </a:lnTo>
                  <a:lnTo>
                    <a:pt x="1062" y="290"/>
                  </a:lnTo>
                  <a:lnTo>
                    <a:pt x="1067" y="301"/>
                  </a:lnTo>
                  <a:lnTo>
                    <a:pt x="1072" y="306"/>
                  </a:lnTo>
                  <a:lnTo>
                    <a:pt x="1083" y="317"/>
                  </a:lnTo>
                  <a:lnTo>
                    <a:pt x="1088" y="322"/>
                  </a:lnTo>
                  <a:lnTo>
                    <a:pt x="1103" y="333"/>
                  </a:lnTo>
                  <a:lnTo>
                    <a:pt x="1109" y="333"/>
                  </a:lnTo>
                  <a:lnTo>
                    <a:pt x="1114" y="338"/>
                  </a:lnTo>
                  <a:lnTo>
                    <a:pt x="1119" y="343"/>
                  </a:lnTo>
                  <a:lnTo>
                    <a:pt x="1129" y="343"/>
                  </a:lnTo>
                  <a:lnTo>
                    <a:pt x="1135" y="343"/>
                  </a:lnTo>
                  <a:lnTo>
                    <a:pt x="1145" y="343"/>
                  </a:lnTo>
                  <a:lnTo>
                    <a:pt x="1150" y="343"/>
                  </a:lnTo>
                  <a:lnTo>
                    <a:pt x="1156" y="343"/>
                  </a:lnTo>
                  <a:lnTo>
                    <a:pt x="1166" y="343"/>
                  </a:lnTo>
                  <a:lnTo>
                    <a:pt x="1171" y="343"/>
                  </a:lnTo>
                  <a:lnTo>
                    <a:pt x="1182" y="338"/>
                  </a:lnTo>
                  <a:lnTo>
                    <a:pt x="1192" y="338"/>
                  </a:lnTo>
                  <a:lnTo>
                    <a:pt x="1197" y="338"/>
                  </a:lnTo>
                  <a:lnTo>
                    <a:pt x="1202" y="338"/>
                  </a:lnTo>
                  <a:lnTo>
                    <a:pt x="1208" y="333"/>
                  </a:lnTo>
                  <a:lnTo>
                    <a:pt x="1218" y="333"/>
                  </a:lnTo>
                  <a:lnTo>
                    <a:pt x="1223" y="327"/>
                  </a:lnTo>
                  <a:lnTo>
                    <a:pt x="1228" y="322"/>
                  </a:lnTo>
                  <a:lnTo>
                    <a:pt x="1239" y="317"/>
                  </a:lnTo>
                  <a:lnTo>
                    <a:pt x="1244" y="311"/>
                  </a:lnTo>
                  <a:lnTo>
                    <a:pt x="1260" y="301"/>
                  </a:lnTo>
                  <a:lnTo>
                    <a:pt x="1265" y="296"/>
                  </a:lnTo>
                  <a:lnTo>
                    <a:pt x="1270" y="290"/>
                  </a:lnTo>
                  <a:lnTo>
                    <a:pt x="1275" y="290"/>
                  </a:lnTo>
                  <a:lnTo>
                    <a:pt x="1286" y="280"/>
                  </a:lnTo>
                  <a:lnTo>
                    <a:pt x="1291" y="280"/>
                  </a:lnTo>
                  <a:lnTo>
                    <a:pt x="1296" y="274"/>
                  </a:lnTo>
                  <a:lnTo>
                    <a:pt x="1306" y="269"/>
                  </a:lnTo>
                  <a:lnTo>
                    <a:pt x="1312" y="264"/>
                  </a:lnTo>
                  <a:lnTo>
                    <a:pt x="1322" y="253"/>
                  </a:lnTo>
                  <a:lnTo>
                    <a:pt x="1327" y="253"/>
                  </a:lnTo>
                  <a:lnTo>
                    <a:pt x="1338" y="243"/>
                  </a:lnTo>
                  <a:lnTo>
                    <a:pt x="1343" y="238"/>
                  </a:lnTo>
                  <a:lnTo>
                    <a:pt x="1353" y="232"/>
                  </a:lnTo>
                  <a:lnTo>
                    <a:pt x="1358" y="227"/>
                  </a:lnTo>
                  <a:lnTo>
                    <a:pt x="1364" y="227"/>
                  </a:lnTo>
                  <a:lnTo>
                    <a:pt x="1369" y="222"/>
                  </a:lnTo>
                  <a:lnTo>
                    <a:pt x="1379" y="211"/>
                  </a:lnTo>
                  <a:lnTo>
                    <a:pt x="1384" y="211"/>
                  </a:lnTo>
                  <a:lnTo>
                    <a:pt x="1395" y="206"/>
                  </a:lnTo>
                  <a:lnTo>
                    <a:pt x="1405" y="195"/>
                  </a:lnTo>
                  <a:lnTo>
                    <a:pt x="1410" y="190"/>
                  </a:lnTo>
                  <a:lnTo>
                    <a:pt x="1416" y="185"/>
                  </a:lnTo>
                  <a:lnTo>
                    <a:pt x="1426" y="185"/>
                  </a:lnTo>
                  <a:lnTo>
                    <a:pt x="1431" y="190"/>
                  </a:lnTo>
                  <a:lnTo>
                    <a:pt x="1436" y="206"/>
                  </a:lnTo>
                  <a:lnTo>
                    <a:pt x="1447" y="216"/>
                  </a:lnTo>
                  <a:lnTo>
                    <a:pt x="1452" y="232"/>
                  </a:lnTo>
                  <a:lnTo>
                    <a:pt x="1468" y="253"/>
                  </a:lnTo>
                  <a:lnTo>
                    <a:pt x="1473" y="264"/>
                  </a:lnTo>
                  <a:lnTo>
                    <a:pt x="1478" y="264"/>
                  </a:lnTo>
                  <a:lnTo>
                    <a:pt x="1483" y="264"/>
                  </a:lnTo>
                  <a:lnTo>
                    <a:pt x="1489" y="264"/>
                  </a:lnTo>
                  <a:lnTo>
                    <a:pt x="1499" y="264"/>
                  </a:lnTo>
                  <a:lnTo>
                    <a:pt x="1504" y="264"/>
                  </a:lnTo>
                  <a:lnTo>
                    <a:pt x="1515" y="264"/>
                  </a:lnTo>
                  <a:lnTo>
                    <a:pt x="1520" y="264"/>
                  </a:lnTo>
                  <a:lnTo>
                    <a:pt x="1530" y="269"/>
                  </a:lnTo>
                  <a:lnTo>
                    <a:pt x="1535" y="274"/>
                  </a:lnTo>
                  <a:lnTo>
                    <a:pt x="1541" y="280"/>
                  </a:lnTo>
                  <a:lnTo>
                    <a:pt x="1551" y="285"/>
                  </a:lnTo>
                  <a:lnTo>
                    <a:pt x="1556" y="290"/>
                  </a:lnTo>
                  <a:lnTo>
                    <a:pt x="1567" y="296"/>
                  </a:lnTo>
                  <a:lnTo>
                    <a:pt x="1572" y="296"/>
                  </a:lnTo>
                  <a:lnTo>
                    <a:pt x="1582" y="306"/>
                  </a:lnTo>
                  <a:lnTo>
                    <a:pt x="1593" y="311"/>
                  </a:lnTo>
                  <a:lnTo>
                    <a:pt x="1598" y="317"/>
                  </a:lnTo>
                  <a:lnTo>
                    <a:pt x="1603" y="317"/>
                  </a:lnTo>
                  <a:lnTo>
                    <a:pt x="1608" y="322"/>
                  </a:lnTo>
                  <a:lnTo>
                    <a:pt x="1613" y="327"/>
                  </a:lnTo>
                  <a:lnTo>
                    <a:pt x="1624" y="333"/>
                  </a:lnTo>
                  <a:lnTo>
                    <a:pt x="1629" y="338"/>
                  </a:lnTo>
                  <a:lnTo>
                    <a:pt x="1639" y="343"/>
                  </a:lnTo>
                  <a:lnTo>
                    <a:pt x="1650" y="348"/>
                  </a:lnTo>
                  <a:lnTo>
                    <a:pt x="1655" y="354"/>
                  </a:lnTo>
                  <a:lnTo>
                    <a:pt x="1665" y="359"/>
                  </a:lnTo>
                  <a:lnTo>
                    <a:pt x="1671" y="364"/>
                  </a:lnTo>
                  <a:lnTo>
                    <a:pt x="1676" y="369"/>
                  </a:lnTo>
                  <a:lnTo>
                    <a:pt x="1686" y="369"/>
                  </a:lnTo>
                  <a:lnTo>
                    <a:pt x="1691" y="375"/>
                  </a:lnTo>
                  <a:lnTo>
                    <a:pt x="1697" y="380"/>
                  </a:lnTo>
                  <a:lnTo>
                    <a:pt x="1702" y="385"/>
                  </a:lnTo>
                  <a:lnTo>
                    <a:pt x="1712" y="391"/>
                  </a:lnTo>
                  <a:lnTo>
                    <a:pt x="1717" y="396"/>
                  </a:lnTo>
                  <a:lnTo>
                    <a:pt x="1733" y="401"/>
                  </a:lnTo>
                  <a:lnTo>
                    <a:pt x="1738" y="401"/>
                  </a:lnTo>
                  <a:lnTo>
                    <a:pt x="1743" y="401"/>
                  </a:lnTo>
                  <a:lnTo>
                    <a:pt x="1749" y="406"/>
                  </a:lnTo>
                  <a:lnTo>
                    <a:pt x="1759" y="406"/>
                  </a:lnTo>
                  <a:lnTo>
                    <a:pt x="1764" y="406"/>
                  </a:lnTo>
                  <a:lnTo>
                    <a:pt x="1769" y="401"/>
                  </a:lnTo>
                  <a:lnTo>
                    <a:pt x="1780" y="401"/>
                  </a:lnTo>
                  <a:lnTo>
                    <a:pt x="1785" y="401"/>
                  </a:lnTo>
                  <a:lnTo>
                    <a:pt x="1795" y="401"/>
                  </a:lnTo>
                  <a:lnTo>
                    <a:pt x="1801" y="401"/>
                  </a:lnTo>
                  <a:lnTo>
                    <a:pt x="1806" y="401"/>
                  </a:lnTo>
                  <a:lnTo>
                    <a:pt x="1816" y="401"/>
                  </a:lnTo>
                  <a:lnTo>
                    <a:pt x="1821" y="401"/>
                  </a:lnTo>
                  <a:lnTo>
                    <a:pt x="1837" y="401"/>
                  </a:lnTo>
                  <a:lnTo>
                    <a:pt x="1842" y="401"/>
                  </a:lnTo>
                  <a:lnTo>
                    <a:pt x="1848" y="401"/>
                  </a:lnTo>
                  <a:lnTo>
                    <a:pt x="1853" y="401"/>
                  </a:lnTo>
                  <a:lnTo>
                    <a:pt x="1863" y="412"/>
                  </a:lnTo>
                  <a:lnTo>
                    <a:pt x="1868" y="422"/>
                  </a:lnTo>
                  <a:lnTo>
                    <a:pt x="1874" y="433"/>
                  </a:lnTo>
                  <a:lnTo>
                    <a:pt x="1884" y="438"/>
                  </a:lnTo>
                  <a:lnTo>
                    <a:pt x="1894" y="422"/>
                  </a:lnTo>
                  <a:lnTo>
                    <a:pt x="1900" y="412"/>
                  </a:lnTo>
                  <a:lnTo>
                    <a:pt x="1905" y="401"/>
                  </a:lnTo>
                  <a:lnTo>
                    <a:pt x="1915" y="396"/>
                  </a:lnTo>
                  <a:lnTo>
                    <a:pt x="1920" y="396"/>
                  </a:lnTo>
                  <a:lnTo>
                    <a:pt x="1926" y="396"/>
                  </a:lnTo>
                  <a:lnTo>
                    <a:pt x="1936" y="396"/>
                  </a:lnTo>
                  <a:lnTo>
                    <a:pt x="1941" y="396"/>
                  </a:lnTo>
                  <a:lnTo>
                    <a:pt x="1957" y="396"/>
                  </a:lnTo>
                  <a:lnTo>
                    <a:pt x="1962" y="396"/>
                  </a:lnTo>
                  <a:lnTo>
                    <a:pt x="1967" y="396"/>
                  </a:lnTo>
                  <a:lnTo>
                    <a:pt x="1978" y="396"/>
                  </a:lnTo>
                  <a:lnTo>
                    <a:pt x="1983" y="396"/>
                  </a:lnTo>
                  <a:lnTo>
                    <a:pt x="1993" y="396"/>
                  </a:lnTo>
                  <a:lnTo>
                    <a:pt x="1998" y="396"/>
                  </a:lnTo>
                  <a:lnTo>
                    <a:pt x="2004" y="396"/>
                  </a:lnTo>
                  <a:lnTo>
                    <a:pt x="2009" y="396"/>
                  </a:lnTo>
                  <a:lnTo>
                    <a:pt x="2014" y="396"/>
                  </a:lnTo>
                  <a:lnTo>
                    <a:pt x="2030" y="401"/>
                  </a:lnTo>
                  <a:lnTo>
                    <a:pt x="2035" y="406"/>
                  </a:lnTo>
                  <a:lnTo>
                    <a:pt x="2040" y="422"/>
                  </a:lnTo>
                  <a:lnTo>
                    <a:pt x="2045" y="427"/>
                  </a:lnTo>
                  <a:lnTo>
                    <a:pt x="2056" y="427"/>
                  </a:lnTo>
                  <a:lnTo>
                    <a:pt x="2061" y="422"/>
                  </a:lnTo>
                  <a:lnTo>
                    <a:pt x="2066" y="406"/>
                  </a:lnTo>
                  <a:lnTo>
                    <a:pt x="2076" y="396"/>
                  </a:lnTo>
                  <a:lnTo>
                    <a:pt x="2082" y="396"/>
                  </a:lnTo>
                  <a:lnTo>
                    <a:pt x="2092" y="396"/>
                  </a:lnTo>
                  <a:lnTo>
                    <a:pt x="2102" y="396"/>
                  </a:lnTo>
                  <a:lnTo>
                    <a:pt x="2108" y="396"/>
                  </a:lnTo>
                  <a:lnTo>
                    <a:pt x="2118" y="396"/>
                  </a:lnTo>
                  <a:lnTo>
                    <a:pt x="2123" y="396"/>
                  </a:lnTo>
                  <a:lnTo>
                    <a:pt x="2128" y="396"/>
                  </a:lnTo>
                  <a:lnTo>
                    <a:pt x="2139" y="396"/>
                  </a:lnTo>
                  <a:lnTo>
                    <a:pt x="2144" y="396"/>
                  </a:lnTo>
                  <a:lnTo>
                    <a:pt x="2154" y="396"/>
                  </a:lnTo>
                  <a:lnTo>
                    <a:pt x="2160" y="396"/>
                  </a:lnTo>
                  <a:lnTo>
                    <a:pt x="2165" y="396"/>
                  </a:lnTo>
                  <a:lnTo>
                    <a:pt x="2175" y="396"/>
                  </a:lnTo>
                  <a:lnTo>
                    <a:pt x="2181" y="396"/>
                  </a:lnTo>
                  <a:lnTo>
                    <a:pt x="2186" y="396"/>
                  </a:lnTo>
                  <a:lnTo>
                    <a:pt x="2196" y="396"/>
                  </a:lnTo>
                  <a:lnTo>
                    <a:pt x="2201" y="396"/>
                  </a:lnTo>
                  <a:lnTo>
                    <a:pt x="2212" y="396"/>
                  </a:lnTo>
                  <a:lnTo>
                    <a:pt x="2217" y="396"/>
                  </a:lnTo>
                  <a:lnTo>
                    <a:pt x="2222" y="396"/>
                  </a:lnTo>
                  <a:lnTo>
                    <a:pt x="2238" y="396"/>
                  </a:lnTo>
                  <a:lnTo>
                    <a:pt x="2243" y="396"/>
                  </a:lnTo>
                  <a:lnTo>
                    <a:pt x="2248" y="396"/>
                  </a:lnTo>
                  <a:lnTo>
                    <a:pt x="2259" y="396"/>
                  </a:lnTo>
                  <a:lnTo>
                    <a:pt x="2264" y="396"/>
                  </a:lnTo>
                  <a:lnTo>
                    <a:pt x="2269" y="396"/>
                  </a:lnTo>
                  <a:lnTo>
                    <a:pt x="2274" y="396"/>
                  </a:lnTo>
                  <a:lnTo>
                    <a:pt x="2285" y="396"/>
                  </a:lnTo>
                  <a:lnTo>
                    <a:pt x="2295" y="396"/>
                  </a:lnTo>
                  <a:lnTo>
                    <a:pt x="2300" y="396"/>
                  </a:lnTo>
                  <a:lnTo>
                    <a:pt x="2311" y="396"/>
                  </a:lnTo>
                  <a:lnTo>
                    <a:pt x="2316" y="396"/>
                  </a:lnTo>
                  <a:lnTo>
                    <a:pt x="2321" y="396"/>
                  </a:lnTo>
                  <a:lnTo>
                    <a:pt x="2331" y="396"/>
                  </a:lnTo>
                  <a:lnTo>
                    <a:pt x="2337" y="396"/>
                  </a:lnTo>
                  <a:lnTo>
                    <a:pt x="2342" y="391"/>
                  </a:lnTo>
                  <a:lnTo>
                    <a:pt x="2352" y="391"/>
                  </a:lnTo>
                  <a:lnTo>
                    <a:pt x="2357" y="391"/>
                  </a:lnTo>
                  <a:lnTo>
                    <a:pt x="2363" y="391"/>
                  </a:lnTo>
                  <a:lnTo>
                    <a:pt x="2378" y="385"/>
                  </a:lnTo>
                  <a:lnTo>
                    <a:pt x="2383" y="385"/>
                  </a:lnTo>
                  <a:lnTo>
                    <a:pt x="2389" y="385"/>
                  </a:lnTo>
                  <a:lnTo>
                    <a:pt x="2394" y="391"/>
                  </a:lnTo>
                  <a:lnTo>
                    <a:pt x="2404" y="391"/>
                  </a:lnTo>
                  <a:lnTo>
                    <a:pt x="2409" y="391"/>
                  </a:lnTo>
                  <a:lnTo>
                    <a:pt x="2415" y="391"/>
                  </a:lnTo>
                  <a:lnTo>
                    <a:pt x="2425" y="396"/>
                  </a:lnTo>
                  <a:lnTo>
                    <a:pt x="2435" y="396"/>
                  </a:lnTo>
                  <a:lnTo>
                    <a:pt x="2441" y="396"/>
                  </a:lnTo>
                  <a:lnTo>
                    <a:pt x="2446" y="396"/>
                  </a:lnTo>
                  <a:lnTo>
                    <a:pt x="2451" y="396"/>
                  </a:lnTo>
                  <a:lnTo>
                    <a:pt x="2467" y="396"/>
                  </a:lnTo>
                  <a:lnTo>
                    <a:pt x="2472" y="396"/>
                  </a:lnTo>
                  <a:lnTo>
                    <a:pt x="2477" y="396"/>
                  </a:lnTo>
                  <a:lnTo>
                    <a:pt x="2482" y="396"/>
                  </a:lnTo>
                  <a:lnTo>
                    <a:pt x="2493" y="396"/>
                  </a:lnTo>
                  <a:lnTo>
                    <a:pt x="2498" y="396"/>
                  </a:lnTo>
                  <a:lnTo>
                    <a:pt x="2503" y="391"/>
                  </a:lnTo>
                  <a:lnTo>
                    <a:pt x="2514" y="391"/>
                  </a:lnTo>
                  <a:lnTo>
                    <a:pt x="2519" y="391"/>
                  </a:lnTo>
                  <a:lnTo>
                    <a:pt x="2529" y="391"/>
                  </a:lnTo>
                  <a:lnTo>
                    <a:pt x="2534" y="391"/>
                  </a:lnTo>
                  <a:lnTo>
                    <a:pt x="2540" y="391"/>
                  </a:lnTo>
                  <a:lnTo>
                    <a:pt x="2550" y="391"/>
                  </a:lnTo>
                  <a:lnTo>
                    <a:pt x="2560" y="391"/>
                  </a:lnTo>
                  <a:lnTo>
                    <a:pt x="2571" y="391"/>
                  </a:lnTo>
                  <a:lnTo>
                    <a:pt x="2576" y="391"/>
                  </a:lnTo>
                  <a:lnTo>
                    <a:pt x="2581" y="391"/>
                  </a:lnTo>
                  <a:lnTo>
                    <a:pt x="2592" y="391"/>
                  </a:lnTo>
                  <a:lnTo>
                    <a:pt x="2597" y="391"/>
                  </a:lnTo>
                  <a:lnTo>
                    <a:pt x="2602" y="391"/>
                  </a:lnTo>
                  <a:lnTo>
                    <a:pt x="2607" y="391"/>
                  </a:lnTo>
                  <a:lnTo>
                    <a:pt x="2618" y="39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4" name="Rectangle 170"/>
            <p:cNvSpPr>
              <a:spLocks noChangeArrowheads="1"/>
            </p:cNvSpPr>
            <p:nvPr/>
          </p:nvSpPr>
          <p:spPr bwMode="auto">
            <a:xfrm>
              <a:off x="3907" y="2734"/>
              <a:ext cx="25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FF"/>
                  </a:solidFill>
                  <a:latin typeface="Arial" charset="0"/>
                </a:rPr>
                <a:t>DISP_X</a:t>
              </a:r>
              <a:endParaRPr lang="en-US"/>
            </a:p>
          </p:txBody>
        </p:sp>
        <p:sp>
          <p:nvSpPr>
            <p:cNvPr id="84045" name="Freeform 171"/>
            <p:cNvSpPr>
              <a:spLocks/>
            </p:cNvSpPr>
            <p:nvPr/>
          </p:nvSpPr>
          <p:spPr bwMode="auto">
            <a:xfrm>
              <a:off x="2980" y="1426"/>
              <a:ext cx="2618" cy="717"/>
            </a:xfrm>
            <a:custGeom>
              <a:avLst/>
              <a:gdLst>
                <a:gd name="T0" fmla="*/ 0 w 2618"/>
                <a:gd name="T1" fmla="*/ 437 h 717"/>
                <a:gd name="T2" fmla="*/ 0 w 2618"/>
                <a:gd name="T3" fmla="*/ 432 h 717"/>
                <a:gd name="T4" fmla="*/ 0 w 2618"/>
                <a:gd name="T5" fmla="*/ 437 h 717"/>
                <a:gd name="T6" fmla="*/ 0 w 2618"/>
                <a:gd name="T7" fmla="*/ 432 h 717"/>
                <a:gd name="T8" fmla="*/ 0 w 2618"/>
                <a:gd name="T9" fmla="*/ 432 h 717"/>
                <a:gd name="T10" fmla="*/ 0 w 2618"/>
                <a:gd name="T11" fmla="*/ 437 h 717"/>
                <a:gd name="T12" fmla="*/ 0 w 2618"/>
                <a:gd name="T13" fmla="*/ 437 h 717"/>
                <a:gd name="T14" fmla="*/ 0 w 2618"/>
                <a:gd name="T15" fmla="*/ 432 h 717"/>
                <a:gd name="T16" fmla="*/ 0 w 2618"/>
                <a:gd name="T17" fmla="*/ 432 h 717"/>
                <a:gd name="T18" fmla="*/ 0 w 2618"/>
                <a:gd name="T19" fmla="*/ 437 h 717"/>
                <a:gd name="T20" fmla="*/ 0 w 2618"/>
                <a:gd name="T21" fmla="*/ 437 h 717"/>
                <a:gd name="T22" fmla="*/ 0 w 2618"/>
                <a:gd name="T23" fmla="*/ 432 h 717"/>
                <a:gd name="T24" fmla="*/ 0 w 2618"/>
                <a:gd name="T25" fmla="*/ 432 h 717"/>
                <a:gd name="T26" fmla="*/ 0 w 2618"/>
                <a:gd name="T27" fmla="*/ 437 h 717"/>
                <a:gd name="T28" fmla="*/ 0 w 2618"/>
                <a:gd name="T29" fmla="*/ 432 h 717"/>
                <a:gd name="T30" fmla="*/ 0 w 2618"/>
                <a:gd name="T31" fmla="*/ 432 h 717"/>
                <a:gd name="T32" fmla="*/ 0 w 2618"/>
                <a:gd name="T33" fmla="*/ 437 h 717"/>
                <a:gd name="T34" fmla="*/ 0 w 2618"/>
                <a:gd name="T35" fmla="*/ 437 h 717"/>
                <a:gd name="T36" fmla="*/ 0 w 2618"/>
                <a:gd name="T37" fmla="*/ 432 h 717"/>
                <a:gd name="T38" fmla="*/ 0 w 2618"/>
                <a:gd name="T39" fmla="*/ 432 h 717"/>
                <a:gd name="T40" fmla="*/ 0 w 2618"/>
                <a:gd name="T41" fmla="*/ 437 h 717"/>
                <a:gd name="T42" fmla="*/ 0 w 2618"/>
                <a:gd name="T43" fmla="*/ 437 h 717"/>
                <a:gd name="T44" fmla="*/ 0 w 2618"/>
                <a:gd name="T45" fmla="*/ 432 h 717"/>
                <a:gd name="T46" fmla="*/ 0 w 2618"/>
                <a:gd name="T47" fmla="*/ 432 h 717"/>
                <a:gd name="T48" fmla="*/ 0 w 2618"/>
                <a:gd name="T49" fmla="*/ 437 h 717"/>
                <a:gd name="T50" fmla="*/ 0 w 2618"/>
                <a:gd name="T51" fmla="*/ 437 h 717"/>
                <a:gd name="T52" fmla="*/ 0 w 2618"/>
                <a:gd name="T53" fmla="*/ 432 h 717"/>
                <a:gd name="T54" fmla="*/ 0 w 2618"/>
                <a:gd name="T55" fmla="*/ 437 h 717"/>
                <a:gd name="T56" fmla="*/ 0 w 2618"/>
                <a:gd name="T57" fmla="*/ 437 h 717"/>
                <a:gd name="T58" fmla="*/ 0 w 2618"/>
                <a:gd name="T59" fmla="*/ 432 h 717"/>
                <a:gd name="T60" fmla="*/ 0 w 2618"/>
                <a:gd name="T61" fmla="*/ 432 h 717"/>
                <a:gd name="T62" fmla="*/ 0 w 2618"/>
                <a:gd name="T63" fmla="*/ 437 h 717"/>
                <a:gd name="T64" fmla="*/ 0 w 2618"/>
                <a:gd name="T65" fmla="*/ 437 h 717"/>
                <a:gd name="T66" fmla="*/ 0 w 2618"/>
                <a:gd name="T67" fmla="*/ 432 h 717"/>
                <a:gd name="T68" fmla="*/ 0 w 2618"/>
                <a:gd name="T69" fmla="*/ 432 h 717"/>
                <a:gd name="T70" fmla="*/ 0 w 2618"/>
                <a:gd name="T71" fmla="*/ 437 h 717"/>
                <a:gd name="T72" fmla="*/ 0 w 2618"/>
                <a:gd name="T73" fmla="*/ 437 h 717"/>
                <a:gd name="T74" fmla="*/ 0 w 2618"/>
                <a:gd name="T75" fmla="*/ 432 h 717"/>
                <a:gd name="T76" fmla="*/ 0 w 2618"/>
                <a:gd name="T77" fmla="*/ 432 h 717"/>
                <a:gd name="T78" fmla="*/ 0 w 2618"/>
                <a:gd name="T79" fmla="*/ 437 h 717"/>
                <a:gd name="T80" fmla="*/ 0 w 2618"/>
                <a:gd name="T81" fmla="*/ 437 h 717"/>
                <a:gd name="T82" fmla="*/ 0 w 2618"/>
                <a:gd name="T83" fmla="*/ 432 h 717"/>
                <a:gd name="T84" fmla="*/ 0 w 2618"/>
                <a:gd name="T85" fmla="*/ 437 h 717"/>
                <a:gd name="T86" fmla="*/ 0 w 2618"/>
                <a:gd name="T87" fmla="*/ 437 h 717"/>
                <a:gd name="T88" fmla="*/ 0 w 2618"/>
                <a:gd name="T89" fmla="*/ 432 h 717"/>
                <a:gd name="T90" fmla="*/ 0 w 2618"/>
                <a:gd name="T91" fmla="*/ 432 h 717"/>
                <a:gd name="T92" fmla="*/ 0 w 2618"/>
                <a:gd name="T93" fmla="*/ 437 h 717"/>
                <a:gd name="T94" fmla="*/ 0 w 2618"/>
                <a:gd name="T95" fmla="*/ 437 h 717"/>
                <a:gd name="T96" fmla="*/ 0 w 2618"/>
                <a:gd name="T97" fmla="*/ 432 h 717"/>
                <a:gd name="T98" fmla="*/ 0 w 2618"/>
                <a:gd name="T99" fmla="*/ 432 h 717"/>
                <a:gd name="T100" fmla="*/ 0 w 2618"/>
                <a:gd name="T101" fmla="*/ 437 h 717"/>
                <a:gd name="T102" fmla="*/ 0 w 2618"/>
                <a:gd name="T103" fmla="*/ 437 h 717"/>
                <a:gd name="T104" fmla="*/ 0 w 2618"/>
                <a:gd name="T105" fmla="*/ 432 h 717"/>
                <a:gd name="T106" fmla="*/ 0 w 2618"/>
                <a:gd name="T107" fmla="*/ 432 h 717"/>
                <a:gd name="T108" fmla="*/ 0 w 2618"/>
                <a:gd name="T109" fmla="*/ 437 h 717"/>
                <a:gd name="T110" fmla="*/ 0 w 2618"/>
                <a:gd name="T111" fmla="*/ 437 h 717"/>
                <a:gd name="T112" fmla="*/ 0 w 2618"/>
                <a:gd name="T113" fmla="*/ 432 h 717"/>
                <a:gd name="T114" fmla="*/ 0 w 2618"/>
                <a:gd name="T115" fmla="*/ 437 h 717"/>
                <a:gd name="T116" fmla="*/ 104 w 2618"/>
                <a:gd name="T117" fmla="*/ 437 h 717"/>
                <a:gd name="T118" fmla="*/ 687 w 2618"/>
                <a:gd name="T119" fmla="*/ 432 h 717"/>
                <a:gd name="T120" fmla="*/ 1275 w 2618"/>
                <a:gd name="T121" fmla="*/ 432 h 717"/>
                <a:gd name="T122" fmla="*/ 1863 w 2618"/>
                <a:gd name="T123" fmla="*/ 432 h 717"/>
                <a:gd name="T124" fmla="*/ 2446 w 2618"/>
                <a:gd name="T125" fmla="*/ 717 h 7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18"/>
                <a:gd name="T190" fmla="*/ 0 h 717"/>
                <a:gd name="T191" fmla="*/ 2618 w 2618"/>
                <a:gd name="T192" fmla="*/ 717 h 7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18" h="717">
                  <a:moveTo>
                    <a:pt x="0" y="437"/>
                  </a:moveTo>
                  <a:lnTo>
                    <a:pt x="0" y="437"/>
                  </a:lnTo>
                  <a:lnTo>
                    <a:pt x="0" y="443"/>
                  </a:lnTo>
                  <a:lnTo>
                    <a:pt x="0" y="453"/>
                  </a:lnTo>
                  <a:lnTo>
                    <a:pt x="0" y="458"/>
                  </a:lnTo>
                  <a:lnTo>
                    <a:pt x="0" y="474"/>
                  </a:lnTo>
                  <a:lnTo>
                    <a:pt x="0" y="485"/>
                  </a:lnTo>
                  <a:lnTo>
                    <a:pt x="0" y="501"/>
                  </a:lnTo>
                  <a:lnTo>
                    <a:pt x="0" y="522"/>
                  </a:lnTo>
                  <a:lnTo>
                    <a:pt x="0" y="553"/>
                  </a:lnTo>
                  <a:lnTo>
                    <a:pt x="0" y="569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3"/>
                  </a:lnTo>
                  <a:lnTo>
                    <a:pt x="0" y="64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0" y="691"/>
                  </a:lnTo>
                  <a:lnTo>
                    <a:pt x="0" y="701"/>
                  </a:lnTo>
                  <a:lnTo>
                    <a:pt x="0" y="712"/>
                  </a:lnTo>
                  <a:lnTo>
                    <a:pt x="0" y="717"/>
                  </a:lnTo>
                  <a:lnTo>
                    <a:pt x="0" y="706"/>
                  </a:lnTo>
                  <a:lnTo>
                    <a:pt x="0" y="627"/>
                  </a:lnTo>
                  <a:lnTo>
                    <a:pt x="0" y="580"/>
                  </a:lnTo>
                  <a:lnTo>
                    <a:pt x="0" y="532"/>
                  </a:lnTo>
                  <a:lnTo>
                    <a:pt x="0" y="480"/>
                  </a:lnTo>
                  <a:lnTo>
                    <a:pt x="0" y="432"/>
                  </a:lnTo>
                  <a:lnTo>
                    <a:pt x="0" y="390"/>
                  </a:lnTo>
                  <a:lnTo>
                    <a:pt x="0" y="353"/>
                  </a:lnTo>
                  <a:lnTo>
                    <a:pt x="0" y="300"/>
                  </a:lnTo>
                  <a:lnTo>
                    <a:pt x="0" y="195"/>
                  </a:lnTo>
                  <a:lnTo>
                    <a:pt x="0" y="147"/>
                  </a:lnTo>
                  <a:lnTo>
                    <a:pt x="0" y="95"/>
                  </a:lnTo>
                  <a:lnTo>
                    <a:pt x="0" y="4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0" y="89"/>
                  </a:lnTo>
                  <a:lnTo>
                    <a:pt x="0" y="121"/>
                  </a:lnTo>
                  <a:lnTo>
                    <a:pt x="0" y="158"/>
                  </a:lnTo>
                  <a:lnTo>
                    <a:pt x="0" y="200"/>
                  </a:lnTo>
                  <a:lnTo>
                    <a:pt x="0" y="237"/>
                  </a:lnTo>
                  <a:lnTo>
                    <a:pt x="0" y="274"/>
                  </a:lnTo>
                  <a:lnTo>
                    <a:pt x="0" y="311"/>
                  </a:lnTo>
                  <a:lnTo>
                    <a:pt x="0" y="342"/>
                  </a:lnTo>
                  <a:lnTo>
                    <a:pt x="0" y="395"/>
                  </a:lnTo>
                  <a:lnTo>
                    <a:pt x="0" y="411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37"/>
                  </a:lnTo>
                  <a:lnTo>
                    <a:pt x="6" y="437"/>
                  </a:lnTo>
                  <a:lnTo>
                    <a:pt x="11" y="437"/>
                  </a:lnTo>
                  <a:lnTo>
                    <a:pt x="21" y="437"/>
                  </a:lnTo>
                  <a:lnTo>
                    <a:pt x="26" y="437"/>
                  </a:lnTo>
                  <a:lnTo>
                    <a:pt x="32" y="437"/>
                  </a:lnTo>
                  <a:lnTo>
                    <a:pt x="37" y="437"/>
                  </a:lnTo>
                  <a:lnTo>
                    <a:pt x="42" y="437"/>
                  </a:lnTo>
                  <a:lnTo>
                    <a:pt x="52" y="437"/>
                  </a:lnTo>
                  <a:lnTo>
                    <a:pt x="58" y="437"/>
                  </a:lnTo>
                  <a:lnTo>
                    <a:pt x="68" y="437"/>
                  </a:lnTo>
                  <a:lnTo>
                    <a:pt x="78" y="437"/>
                  </a:lnTo>
                  <a:lnTo>
                    <a:pt x="84" y="437"/>
                  </a:lnTo>
                  <a:lnTo>
                    <a:pt x="94" y="437"/>
                  </a:lnTo>
                  <a:lnTo>
                    <a:pt x="99" y="437"/>
                  </a:lnTo>
                  <a:lnTo>
                    <a:pt x="104" y="437"/>
                  </a:lnTo>
                  <a:lnTo>
                    <a:pt x="115" y="437"/>
                  </a:lnTo>
                  <a:lnTo>
                    <a:pt x="120" y="437"/>
                  </a:lnTo>
                  <a:lnTo>
                    <a:pt x="125" y="437"/>
                  </a:lnTo>
                  <a:lnTo>
                    <a:pt x="131" y="437"/>
                  </a:lnTo>
                  <a:lnTo>
                    <a:pt x="146" y="437"/>
                  </a:lnTo>
                  <a:lnTo>
                    <a:pt x="162" y="437"/>
                  </a:lnTo>
                  <a:lnTo>
                    <a:pt x="167" y="437"/>
                  </a:lnTo>
                  <a:lnTo>
                    <a:pt x="172" y="437"/>
                  </a:lnTo>
                  <a:lnTo>
                    <a:pt x="177" y="437"/>
                  </a:lnTo>
                  <a:lnTo>
                    <a:pt x="188" y="437"/>
                  </a:lnTo>
                  <a:lnTo>
                    <a:pt x="193" y="437"/>
                  </a:lnTo>
                  <a:lnTo>
                    <a:pt x="203" y="437"/>
                  </a:lnTo>
                  <a:lnTo>
                    <a:pt x="209" y="437"/>
                  </a:lnTo>
                  <a:lnTo>
                    <a:pt x="214" y="437"/>
                  </a:lnTo>
                  <a:lnTo>
                    <a:pt x="229" y="437"/>
                  </a:lnTo>
                  <a:lnTo>
                    <a:pt x="235" y="437"/>
                  </a:lnTo>
                  <a:lnTo>
                    <a:pt x="240" y="437"/>
                  </a:lnTo>
                  <a:lnTo>
                    <a:pt x="250" y="437"/>
                  </a:lnTo>
                  <a:lnTo>
                    <a:pt x="255" y="437"/>
                  </a:lnTo>
                  <a:lnTo>
                    <a:pt x="261" y="437"/>
                  </a:lnTo>
                  <a:lnTo>
                    <a:pt x="266" y="437"/>
                  </a:lnTo>
                  <a:lnTo>
                    <a:pt x="271" y="437"/>
                  </a:lnTo>
                  <a:lnTo>
                    <a:pt x="287" y="437"/>
                  </a:lnTo>
                  <a:lnTo>
                    <a:pt x="292" y="437"/>
                  </a:lnTo>
                  <a:lnTo>
                    <a:pt x="297" y="437"/>
                  </a:lnTo>
                  <a:lnTo>
                    <a:pt x="307" y="437"/>
                  </a:lnTo>
                  <a:lnTo>
                    <a:pt x="313" y="437"/>
                  </a:lnTo>
                  <a:lnTo>
                    <a:pt x="318" y="437"/>
                  </a:lnTo>
                  <a:lnTo>
                    <a:pt x="323" y="437"/>
                  </a:lnTo>
                  <a:lnTo>
                    <a:pt x="339" y="437"/>
                  </a:lnTo>
                  <a:lnTo>
                    <a:pt x="344" y="437"/>
                  </a:lnTo>
                  <a:lnTo>
                    <a:pt x="349" y="437"/>
                  </a:lnTo>
                  <a:lnTo>
                    <a:pt x="359" y="437"/>
                  </a:lnTo>
                  <a:lnTo>
                    <a:pt x="365" y="437"/>
                  </a:lnTo>
                  <a:lnTo>
                    <a:pt x="370" y="437"/>
                  </a:lnTo>
                  <a:lnTo>
                    <a:pt x="375" y="437"/>
                  </a:lnTo>
                  <a:lnTo>
                    <a:pt x="391" y="437"/>
                  </a:lnTo>
                  <a:lnTo>
                    <a:pt x="406" y="437"/>
                  </a:lnTo>
                  <a:lnTo>
                    <a:pt x="411" y="437"/>
                  </a:lnTo>
                  <a:lnTo>
                    <a:pt x="417" y="437"/>
                  </a:lnTo>
                  <a:lnTo>
                    <a:pt x="427" y="437"/>
                  </a:lnTo>
                  <a:lnTo>
                    <a:pt x="432" y="437"/>
                  </a:lnTo>
                  <a:lnTo>
                    <a:pt x="437" y="437"/>
                  </a:lnTo>
                  <a:lnTo>
                    <a:pt x="448" y="437"/>
                  </a:lnTo>
                  <a:lnTo>
                    <a:pt x="453" y="437"/>
                  </a:lnTo>
                  <a:lnTo>
                    <a:pt x="458" y="437"/>
                  </a:lnTo>
                  <a:lnTo>
                    <a:pt x="474" y="437"/>
                  </a:lnTo>
                  <a:lnTo>
                    <a:pt x="479" y="437"/>
                  </a:lnTo>
                  <a:lnTo>
                    <a:pt x="484" y="437"/>
                  </a:lnTo>
                  <a:lnTo>
                    <a:pt x="495" y="437"/>
                  </a:lnTo>
                  <a:lnTo>
                    <a:pt x="500" y="437"/>
                  </a:lnTo>
                  <a:lnTo>
                    <a:pt x="505" y="437"/>
                  </a:lnTo>
                  <a:lnTo>
                    <a:pt x="510" y="437"/>
                  </a:lnTo>
                  <a:lnTo>
                    <a:pt x="521" y="437"/>
                  </a:lnTo>
                  <a:lnTo>
                    <a:pt x="526" y="437"/>
                  </a:lnTo>
                  <a:lnTo>
                    <a:pt x="536" y="437"/>
                  </a:lnTo>
                  <a:lnTo>
                    <a:pt x="542" y="437"/>
                  </a:lnTo>
                  <a:lnTo>
                    <a:pt x="552" y="437"/>
                  </a:lnTo>
                  <a:lnTo>
                    <a:pt x="562" y="437"/>
                  </a:lnTo>
                  <a:lnTo>
                    <a:pt x="568" y="437"/>
                  </a:lnTo>
                  <a:lnTo>
                    <a:pt x="573" y="437"/>
                  </a:lnTo>
                  <a:lnTo>
                    <a:pt x="578" y="437"/>
                  </a:lnTo>
                  <a:lnTo>
                    <a:pt x="588" y="437"/>
                  </a:lnTo>
                  <a:lnTo>
                    <a:pt x="594" y="437"/>
                  </a:lnTo>
                  <a:lnTo>
                    <a:pt x="604" y="437"/>
                  </a:lnTo>
                  <a:lnTo>
                    <a:pt x="609" y="437"/>
                  </a:lnTo>
                  <a:lnTo>
                    <a:pt x="614" y="437"/>
                  </a:lnTo>
                  <a:lnTo>
                    <a:pt x="625" y="437"/>
                  </a:lnTo>
                  <a:lnTo>
                    <a:pt x="635" y="437"/>
                  </a:lnTo>
                  <a:lnTo>
                    <a:pt x="640" y="432"/>
                  </a:lnTo>
                  <a:lnTo>
                    <a:pt x="651" y="432"/>
                  </a:lnTo>
                  <a:lnTo>
                    <a:pt x="656" y="432"/>
                  </a:lnTo>
                  <a:lnTo>
                    <a:pt x="661" y="432"/>
                  </a:lnTo>
                  <a:lnTo>
                    <a:pt x="666" y="432"/>
                  </a:lnTo>
                  <a:lnTo>
                    <a:pt x="677" y="432"/>
                  </a:lnTo>
                  <a:lnTo>
                    <a:pt x="682" y="432"/>
                  </a:lnTo>
                  <a:lnTo>
                    <a:pt x="687" y="432"/>
                  </a:lnTo>
                  <a:lnTo>
                    <a:pt x="698" y="432"/>
                  </a:lnTo>
                  <a:lnTo>
                    <a:pt x="708" y="432"/>
                  </a:lnTo>
                  <a:lnTo>
                    <a:pt x="713" y="432"/>
                  </a:lnTo>
                  <a:lnTo>
                    <a:pt x="724" y="432"/>
                  </a:lnTo>
                  <a:lnTo>
                    <a:pt x="729" y="432"/>
                  </a:lnTo>
                  <a:lnTo>
                    <a:pt x="734" y="432"/>
                  </a:lnTo>
                  <a:lnTo>
                    <a:pt x="744" y="432"/>
                  </a:lnTo>
                  <a:lnTo>
                    <a:pt x="750" y="432"/>
                  </a:lnTo>
                  <a:lnTo>
                    <a:pt x="755" y="432"/>
                  </a:lnTo>
                  <a:lnTo>
                    <a:pt x="760" y="432"/>
                  </a:lnTo>
                  <a:lnTo>
                    <a:pt x="776" y="432"/>
                  </a:lnTo>
                  <a:lnTo>
                    <a:pt x="781" y="432"/>
                  </a:lnTo>
                  <a:lnTo>
                    <a:pt x="791" y="432"/>
                  </a:lnTo>
                  <a:lnTo>
                    <a:pt x="797" y="432"/>
                  </a:lnTo>
                  <a:lnTo>
                    <a:pt x="802" y="432"/>
                  </a:lnTo>
                  <a:lnTo>
                    <a:pt x="812" y="432"/>
                  </a:lnTo>
                  <a:lnTo>
                    <a:pt x="817" y="432"/>
                  </a:lnTo>
                  <a:lnTo>
                    <a:pt x="823" y="432"/>
                  </a:lnTo>
                  <a:lnTo>
                    <a:pt x="828" y="432"/>
                  </a:lnTo>
                  <a:lnTo>
                    <a:pt x="838" y="432"/>
                  </a:lnTo>
                  <a:lnTo>
                    <a:pt x="849" y="432"/>
                  </a:lnTo>
                  <a:lnTo>
                    <a:pt x="854" y="432"/>
                  </a:lnTo>
                  <a:lnTo>
                    <a:pt x="864" y="432"/>
                  </a:lnTo>
                  <a:lnTo>
                    <a:pt x="869" y="432"/>
                  </a:lnTo>
                  <a:lnTo>
                    <a:pt x="875" y="432"/>
                  </a:lnTo>
                  <a:lnTo>
                    <a:pt x="880" y="432"/>
                  </a:lnTo>
                  <a:lnTo>
                    <a:pt x="895" y="432"/>
                  </a:lnTo>
                  <a:lnTo>
                    <a:pt x="901" y="432"/>
                  </a:lnTo>
                  <a:lnTo>
                    <a:pt x="906" y="432"/>
                  </a:lnTo>
                  <a:lnTo>
                    <a:pt x="916" y="432"/>
                  </a:lnTo>
                  <a:lnTo>
                    <a:pt x="921" y="432"/>
                  </a:lnTo>
                  <a:lnTo>
                    <a:pt x="927" y="432"/>
                  </a:lnTo>
                  <a:lnTo>
                    <a:pt x="932" y="432"/>
                  </a:lnTo>
                  <a:lnTo>
                    <a:pt x="942" y="432"/>
                  </a:lnTo>
                  <a:lnTo>
                    <a:pt x="953" y="432"/>
                  </a:lnTo>
                  <a:lnTo>
                    <a:pt x="958" y="432"/>
                  </a:lnTo>
                  <a:lnTo>
                    <a:pt x="968" y="432"/>
                  </a:lnTo>
                  <a:lnTo>
                    <a:pt x="973" y="432"/>
                  </a:lnTo>
                  <a:lnTo>
                    <a:pt x="979" y="432"/>
                  </a:lnTo>
                  <a:lnTo>
                    <a:pt x="989" y="432"/>
                  </a:lnTo>
                  <a:lnTo>
                    <a:pt x="994" y="432"/>
                  </a:lnTo>
                  <a:lnTo>
                    <a:pt x="999" y="432"/>
                  </a:lnTo>
                  <a:lnTo>
                    <a:pt x="1010" y="432"/>
                  </a:lnTo>
                  <a:lnTo>
                    <a:pt x="1020" y="432"/>
                  </a:lnTo>
                  <a:lnTo>
                    <a:pt x="1025" y="432"/>
                  </a:lnTo>
                  <a:lnTo>
                    <a:pt x="1036" y="432"/>
                  </a:lnTo>
                  <a:lnTo>
                    <a:pt x="1041" y="432"/>
                  </a:lnTo>
                  <a:lnTo>
                    <a:pt x="1046" y="432"/>
                  </a:lnTo>
                  <a:lnTo>
                    <a:pt x="1057" y="432"/>
                  </a:lnTo>
                  <a:lnTo>
                    <a:pt x="1062" y="432"/>
                  </a:lnTo>
                  <a:lnTo>
                    <a:pt x="1067" y="432"/>
                  </a:lnTo>
                  <a:lnTo>
                    <a:pt x="1072" y="432"/>
                  </a:lnTo>
                  <a:lnTo>
                    <a:pt x="1083" y="432"/>
                  </a:lnTo>
                  <a:lnTo>
                    <a:pt x="1088" y="432"/>
                  </a:lnTo>
                  <a:lnTo>
                    <a:pt x="1103" y="432"/>
                  </a:lnTo>
                  <a:lnTo>
                    <a:pt x="1109" y="432"/>
                  </a:lnTo>
                  <a:lnTo>
                    <a:pt x="1114" y="432"/>
                  </a:lnTo>
                  <a:lnTo>
                    <a:pt x="1119" y="432"/>
                  </a:lnTo>
                  <a:lnTo>
                    <a:pt x="1129" y="432"/>
                  </a:lnTo>
                  <a:lnTo>
                    <a:pt x="1135" y="432"/>
                  </a:lnTo>
                  <a:lnTo>
                    <a:pt x="1145" y="432"/>
                  </a:lnTo>
                  <a:lnTo>
                    <a:pt x="1150" y="432"/>
                  </a:lnTo>
                  <a:lnTo>
                    <a:pt x="1156" y="432"/>
                  </a:lnTo>
                  <a:lnTo>
                    <a:pt x="1166" y="432"/>
                  </a:lnTo>
                  <a:lnTo>
                    <a:pt x="1171" y="432"/>
                  </a:lnTo>
                  <a:lnTo>
                    <a:pt x="1182" y="432"/>
                  </a:lnTo>
                  <a:lnTo>
                    <a:pt x="1192" y="432"/>
                  </a:lnTo>
                  <a:lnTo>
                    <a:pt x="1197" y="432"/>
                  </a:lnTo>
                  <a:lnTo>
                    <a:pt x="1202" y="432"/>
                  </a:lnTo>
                  <a:lnTo>
                    <a:pt x="1208" y="432"/>
                  </a:lnTo>
                  <a:lnTo>
                    <a:pt x="1218" y="432"/>
                  </a:lnTo>
                  <a:lnTo>
                    <a:pt x="1223" y="432"/>
                  </a:lnTo>
                  <a:lnTo>
                    <a:pt x="1228" y="432"/>
                  </a:lnTo>
                  <a:lnTo>
                    <a:pt x="1239" y="432"/>
                  </a:lnTo>
                  <a:lnTo>
                    <a:pt x="1244" y="432"/>
                  </a:lnTo>
                  <a:lnTo>
                    <a:pt x="1260" y="432"/>
                  </a:lnTo>
                  <a:lnTo>
                    <a:pt x="1265" y="432"/>
                  </a:lnTo>
                  <a:lnTo>
                    <a:pt x="1270" y="432"/>
                  </a:lnTo>
                  <a:lnTo>
                    <a:pt x="1275" y="432"/>
                  </a:lnTo>
                  <a:lnTo>
                    <a:pt x="1286" y="432"/>
                  </a:lnTo>
                  <a:lnTo>
                    <a:pt x="1291" y="432"/>
                  </a:lnTo>
                  <a:lnTo>
                    <a:pt x="1296" y="432"/>
                  </a:lnTo>
                  <a:lnTo>
                    <a:pt x="1306" y="432"/>
                  </a:lnTo>
                  <a:lnTo>
                    <a:pt x="1312" y="432"/>
                  </a:lnTo>
                  <a:lnTo>
                    <a:pt x="1322" y="432"/>
                  </a:lnTo>
                  <a:lnTo>
                    <a:pt x="1327" y="432"/>
                  </a:lnTo>
                  <a:lnTo>
                    <a:pt x="1338" y="432"/>
                  </a:lnTo>
                  <a:lnTo>
                    <a:pt x="1343" y="432"/>
                  </a:lnTo>
                  <a:lnTo>
                    <a:pt x="1353" y="432"/>
                  </a:lnTo>
                  <a:lnTo>
                    <a:pt x="1358" y="432"/>
                  </a:lnTo>
                  <a:lnTo>
                    <a:pt x="1364" y="432"/>
                  </a:lnTo>
                  <a:lnTo>
                    <a:pt x="1369" y="432"/>
                  </a:lnTo>
                  <a:lnTo>
                    <a:pt x="1379" y="432"/>
                  </a:lnTo>
                  <a:lnTo>
                    <a:pt x="1384" y="432"/>
                  </a:lnTo>
                  <a:lnTo>
                    <a:pt x="1395" y="432"/>
                  </a:lnTo>
                  <a:lnTo>
                    <a:pt x="1405" y="432"/>
                  </a:lnTo>
                  <a:lnTo>
                    <a:pt x="1410" y="432"/>
                  </a:lnTo>
                  <a:lnTo>
                    <a:pt x="1416" y="432"/>
                  </a:lnTo>
                  <a:lnTo>
                    <a:pt x="1426" y="432"/>
                  </a:lnTo>
                  <a:lnTo>
                    <a:pt x="1431" y="432"/>
                  </a:lnTo>
                  <a:lnTo>
                    <a:pt x="1436" y="432"/>
                  </a:lnTo>
                  <a:lnTo>
                    <a:pt x="1447" y="432"/>
                  </a:lnTo>
                  <a:lnTo>
                    <a:pt x="1452" y="432"/>
                  </a:lnTo>
                  <a:lnTo>
                    <a:pt x="1468" y="432"/>
                  </a:lnTo>
                  <a:lnTo>
                    <a:pt x="1473" y="432"/>
                  </a:lnTo>
                  <a:lnTo>
                    <a:pt x="1478" y="432"/>
                  </a:lnTo>
                  <a:lnTo>
                    <a:pt x="1483" y="432"/>
                  </a:lnTo>
                  <a:lnTo>
                    <a:pt x="1489" y="432"/>
                  </a:lnTo>
                  <a:lnTo>
                    <a:pt x="1499" y="432"/>
                  </a:lnTo>
                  <a:lnTo>
                    <a:pt x="1504" y="432"/>
                  </a:lnTo>
                  <a:lnTo>
                    <a:pt x="1515" y="432"/>
                  </a:lnTo>
                  <a:lnTo>
                    <a:pt x="1520" y="432"/>
                  </a:lnTo>
                  <a:lnTo>
                    <a:pt x="1530" y="432"/>
                  </a:lnTo>
                  <a:lnTo>
                    <a:pt x="1535" y="432"/>
                  </a:lnTo>
                  <a:lnTo>
                    <a:pt x="1541" y="432"/>
                  </a:lnTo>
                  <a:lnTo>
                    <a:pt x="1551" y="432"/>
                  </a:lnTo>
                  <a:lnTo>
                    <a:pt x="1556" y="432"/>
                  </a:lnTo>
                  <a:lnTo>
                    <a:pt x="1567" y="432"/>
                  </a:lnTo>
                  <a:lnTo>
                    <a:pt x="1572" y="432"/>
                  </a:lnTo>
                  <a:lnTo>
                    <a:pt x="1582" y="432"/>
                  </a:lnTo>
                  <a:lnTo>
                    <a:pt x="1593" y="432"/>
                  </a:lnTo>
                  <a:lnTo>
                    <a:pt x="1598" y="432"/>
                  </a:lnTo>
                  <a:lnTo>
                    <a:pt x="1603" y="432"/>
                  </a:lnTo>
                  <a:lnTo>
                    <a:pt x="1608" y="432"/>
                  </a:lnTo>
                  <a:lnTo>
                    <a:pt x="1613" y="432"/>
                  </a:lnTo>
                  <a:lnTo>
                    <a:pt x="1624" y="432"/>
                  </a:lnTo>
                  <a:lnTo>
                    <a:pt x="1629" y="432"/>
                  </a:lnTo>
                  <a:lnTo>
                    <a:pt x="1639" y="432"/>
                  </a:lnTo>
                  <a:lnTo>
                    <a:pt x="1650" y="432"/>
                  </a:lnTo>
                  <a:lnTo>
                    <a:pt x="1655" y="432"/>
                  </a:lnTo>
                  <a:lnTo>
                    <a:pt x="1665" y="432"/>
                  </a:lnTo>
                  <a:lnTo>
                    <a:pt x="1671" y="432"/>
                  </a:lnTo>
                  <a:lnTo>
                    <a:pt x="1676" y="432"/>
                  </a:lnTo>
                  <a:lnTo>
                    <a:pt x="1686" y="432"/>
                  </a:lnTo>
                  <a:lnTo>
                    <a:pt x="1691" y="432"/>
                  </a:lnTo>
                  <a:lnTo>
                    <a:pt x="1697" y="432"/>
                  </a:lnTo>
                  <a:lnTo>
                    <a:pt x="1702" y="432"/>
                  </a:lnTo>
                  <a:lnTo>
                    <a:pt x="1712" y="432"/>
                  </a:lnTo>
                  <a:lnTo>
                    <a:pt x="1717" y="432"/>
                  </a:lnTo>
                  <a:lnTo>
                    <a:pt x="1733" y="432"/>
                  </a:lnTo>
                  <a:lnTo>
                    <a:pt x="1738" y="432"/>
                  </a:lnTo>
                  <a:lnTo>
                    <a:pt x="1743" y="432"/>
                  </a:lnTo>
                  <a:lnTo>
                    <a:pt x="1749" y="432"/>
                  </a:lnTo>
                  <a:lnTo>
                    <a:pt x="1759" y="432"/>
                  </a:lnTo>
                  <a:lnTo>
                    <a:pt x="1764" y="432"/>
                  </a:lnTo>
                  <a:lnTo>
                    <a:pt x="1769" y="432"/>
                  </a:lnTo>
                  <a:lnTo>
                    <a:pt x="1780" y="432"/>
                  </a:lnTo>
                  <a:lnTo>
                    <a:pt x="1785" y="432"/>
                  </a:lnTo>
                  <a:lnTo>
                    <a:pt x="1795" y="432"/>
                  </a:lnTo>
                  <a:lnTo>
                    <a:pt x="1801" y="432"/>
                  </a:lnTo>
                  <a:lnTo>
                    <a:pt x="1806" y="432"/>
                  </a:lnTo>
                  <a:lnTo>
                    <a:pt x="1816" y="432"/>
                  </a:lnTo>
                  <a:lnTo>
                    <a:pt x="1821" y="432"/>
                  </a:lnTo>
                  <a:lnTo>
                    <a:pt x="1837" y="432"/>
                  </a:lnTo>
                  <a:lnTo>
                    <a:pt x="1842" y="432"/>
                  </a:lnTo>
                  <a:lnTo>
                    <a:pt x="1848" y="432"/>
                  </a:lnTo>
                  <a:lnTo>
                    <a:pt x="1853" y="432"/>
                  </a:lnTo>
                  <a:lnTo>
                    <a:pt x="1863" y="432"/>
                  </a:lnTo>
                  <a:lnTo>
                    <a:pt x="1868" y="432"/>
                  </a:lnTo>
                  <a:lnTo>
                    <a:pt x="1874" y="432"/>
                  </a:lnTo>
                  <a:lnTo>
                    <a:pt x="1884" y="432"/>
                  </a:lnTo>
                  <a:lnTo>
                    <a:pt x="1894" y="432"/>
                  </a:lnTo>
                  <a:lnTo>
                    <a:pt x="1900" y="432"/>
                  </a:lnTo>
                  <a:lnTo>
                    <a:pt x="1905" y="432"/>
                  </a:lnTo>
                  <a:lnTo>
                    <a:pt x="1915" y="437"/>
                  </a:lnTo>
                  <a:lnTo>
                    <a:pt x="1920" y="437"/>
                  </a:lnTo>
                  <a:lnTo>
                    <a:pt x="1926" y="437"/>
                  </a:lnTo>
                  <a:lnTo>
                    <a:pt x="1936" y="437"/>
                  </a:lnTo>
                  <a:lnTo>
                    <a:pt x="1941" y="437"/>
                  </a:lnTo>
                  <a:lnTo>
                    <a:pt x="1957" y="437"/>
                  </a:lnTo>
                  <a:lnTo>
                    <a:pt x="1962" y="437"/>
                  </a:lnTo>
                  <a:lnTo>
                    <a:pt x="1967" y="437"/>
                  </a:lnTo>
                  <a:lnTo>
                    <a:pt x="1978" y="437"/>
                  </a:lnTo>
                  <a:lnTo>
                    <a:pt x="1983" y="437"/>
                  </a:lnTo>
                  <a:lnTo>
                    <a:pt x="1993" y="437"/>
                  </a:lnTo>
                  <a:lnTo>
                    <a:pt x="1998" y="437"/>
                  </a:lnTo>
                  <a:lnTo>
                    <a:pt x="2004" y="437"/>
                  </a:lnTo>
                  <a:lnTo>
                    <a:pt x="2009" y="437"/>
                  </a:lnTo>
                  <a:lnTo>
                    <a:pt x="2014" y="437"/>
                  </a:lnTo>
                  <a:lnTo>
                    <a:pt x="2030" y="437"/>
                  </a:lnTo>
                  <a:lnTo>
                    <a:pt x="2035" y="437"/>
                  </a:lnTo>
                  <a:lnTo>
                    <a:pt x="2040" y="437"/>
                  </a:lnTo>
                  <a:lnTo>
                    <a:pt x="2045" y="437"/>
                  </a:lnTo>
                  <a:lnTo>
                    <a:pt x="2056" y="437"/>
                  </a:lnTo>
                  <a:lnTo>
                    <a:pt x="2061" y="437"/>
                  </a:lnTo>
                  <a:lnTo>
                    <a:pt x="2066" y="437"/>
                  </a:lnTo>
                  <a:lnTo>
                    <a:pt x="2076" y="437"/>
                  </a:lnTo>
                  <a:lnTo>
                    <a:pt x="2082" y="437"/>
                  </a:lnTo>
                  <a:lnTo>
                    <a:pt x="2092" y="437"/>
                  </a:lnTo>
                  <a:lnTo>
                    <a:pt x="2102" y="437"/>
                  </a:lnTo>
                  <a:lnTo>
                    <a:pt x="2108" y="437"/>
                  </a:lnTo>
                  <a:lnTo>
                    <a:pt x="2118" y="437"/>
                  </a:lnTo>
                  <a:lnTo>
                    <a:pt x="2123" y="437"/>
                  </a:lnTo>
                  <a:lnTo>
                    <a:pt x="2128" y="437"/>
                  </a:lnTo>
                  <a:lnTo>
                    <a:pt x="2139" y="437"/>
                  </a:lnTo>
                  <a:lnTo>
                    <a:pt x="2144" y="437"/>
                  </a:lnTo>
                  <a:lnTo>
                    <a:pt x="2154" y="437"/>
                  </a:lnTo>
                  <a:lnTo>
                    <a:pt x="2160" y="437"/>
                  </a:lnTo>
                  <a:lnTo>
                    <a:pt x="2165" y="437"/>
                  </a:lnTo>
                  <a:lnTo>
                    <a:pt x="2175" y="437"/>
                  </a:lnTo>
                  <a:lnTo>
                    <a:pt x="2181" y="437"/>
                  </a:lnTo>
                  <a:lnTo>
                    <a:pt x="2186" y="437"/>
                  </a:lnTo>
                  <a:lnTo>
                    <a:pt x="2196" y="432"/>
                  </a:lnTo>
                  <a:lnTo>
                    <a:pt x="2201" y="427"/>
                  </a:lnTo>
                  <a:lnTo>
                    <a:pt x="2212" y="411"/>
                  </a:lnTo>
                  <a:lnTo>
                    <a:pt x="2217" y="395"/>
                  </a:lnTo>
                  <a:lnTo>
                    <a:pt x="2222" y="374"/>
                  </a:lnTo>
                  <a:lnTo>
                    <a:pt x="2238" y="311"/>
                  </a:lnTo>
                  <a:lnTo>
                    <a:pt x="2243" y="274"/>
                  </a:lnTo>
                  <a:lnTo>
                    <a:pt x="2248" y="237"/>
                  </a:lnTo>
                  <a:lnTo>
                    <a:pt x="2259" y="200"/>
                  </a:lnTo>
                  <a:lnTo>
                    <a:pt x="2264" y="158"/>
                  </a:lnTo>
                  <a:lnTo>
                    <a:pt x="2269" y="121"/>
                  </a:lnTo>
                  <a:lnTo>
                    <a:pt x="2274" y="89"/>
                  </a:lnTo>
                  <a:lnTo>
                    <a:pt x="2285" y="63"/>
                  </a:lnTo>
                  <a:lnTo>
                    <a:pt x="2295" y="21"/>
                  </a:lnTo>
                  <a:lnTo>
                    <a:pt x="2300" y="10"/>
                  </a:lnTo>
                  <a:lnTo>
                    <a:pt x="2311" y="0"/>
                  </a:lnTo>
                  <a:lnTo>
                    <a:pt x="2316" y="0"/>
                  </a:lnTo>
                  <a:lnTo>
                    <a:pt x="2321" y="0"/>
                  </a:lnTo>
                  <a:lnTo>
                    <a:pt x="2331" y="10"/>
                  </a:lnTo>
                  <a:lnTo>
                    <a:pt x="2337" y="42"/>
                  </a:lnTo>
                  <a:lnTo>
                    <a:pt x="2342" y="95"/>
                  </a:lnTo>
                  <a:lnTo>
                    <a:pt x="2352" y="147"/>
                  </a:lnTo>
                  <a:lnTo>
                    <a:pt x="2357" y="195"/>
                  </a:lnTo>
                  <a:lnTo>
                    <a:pt x="2363" y="247"/>
                  </a:lnTo>
                  <a:lnTo>
                    <a:pt x="2378" y="353"/>
                  </a:lnTo>
                  <a:lnTo>
                    <a:pt x="2383" y="390"/>
                  </a:lnTo>
                  <a:lnTo>
                    <a:pt x="2389" y="432"/>
                  </a:lnTo>
                  <a:lnTo>
                    <a:pt x="2394" y="480"/>
                  </a:lnTo>
                  <a:lnTo>
                    <a:pt x="2404" y="532"/>
                  </a:lnTo>
                  <a:lnTo>
                    <a:pt x="2409" y="580"/>
                  </a:lnTo>
                  <a:lnTo>
                    <a:pt x="2415" y="627"/>
                  </a:lnTo>
                  <a:lnTo>
                    <a:pt x="2425" y="680"/>
                  </a:lnTo>
                  <a:lnTo>
                    <a:pt x="2435" y="717"/>
                  </a:lnTo>
                  <a:lnTo>
                    <a:pt x="2441" y="717"/>
                  </a:lnTo>
                  <a:lnTo>
                    <a:pt x="2446" y="717"/>
                  </a:lnTo>
                  <a:lnTo>
                    <a:pt x="2451" y="717"/>
                  </a:lnTo>
                  <a:lnTo>
                    <a:pt x="2467" y="712"/>
                  </a:lnTo>
                  <a:lnTo>
                    <a:pt x="2472" y="701"/>
                  </a:lnTo>
                  <a:lnTo>
                    <a:pt x="2477" y="691"/>
                  </a:lnTo>
                  <a:lnTo>
                    <a:pt x="2482" y="680"/>
                  </a:lnTo>
                  <a:lnTo>
                    <a:pt x="2493" y="669"/>
                  </a:lnTo>
                  <a:lnTo>
                    <a:pt x="2498" y="648"/>
                  </a:lnTo>
                  <a:lnTo>
                    <a:pt x="2503" y="633"/>
                  </a:lnTo>
                  <a:lnTo>
                    <a:pt x="2514" y="617"/>
                  </a:lnTo>
                  <a:lnTo>
                    <a:pt x="2519" y="601"/>
                  </a:lnTo>
                  <a:lnTo>
                    <a:pt x="2529" y="585"/>
                  </a:lnTo>
                  <a:lnTo>
                    <a:pt x="2534" y="569"/>
                  </a:lnTo>
                  <a:lnTo>
                    <a:pt x="2540" y="553"/>
                  </a:lnTo>
                  <a:lnTo>
                    <a:pt x="2550" y="538"/>
                  </a:lnTo>
                  <a:lnTo>
                    <a:pt x="2560" y="501"/>
                  </a:lnTo>
                  <a:lnTo>
                    <a:pt x="2571" y="485"/>
                  </a:lnTo>
                  <a:lnTo>
                    <a:pt x="2576" y="474"/>
                  </a:lnTo>
                  <a:lnTo>
                    <a:pt x="2581" y="458"/>
                  </a:lnTo>
                  <a:lnTo>
                    <a:pt x="2592" y="453"/>
                  </a:lnTo>
                  <a:lnTo>
                    <a:pt x="2597" y="443"/>
                  </a:lnTo>
                  <a:lnTo>
                    <a:pt x="2602" y="437"/>
                  </a:lnTo>
                  <a:lnTo>
                    <a:pt x="2607" y="437"/>
                  </a:lnTo>
                  <a:lnTo>
                    <a:pt x="2618" y="43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6" name="Rectangle 172"/>
            <p:cNvSpPr>
              <a:spLocks noChangeArrowheads="1"/>
            </p:cNvSpPr>
            <p:nvPr/>
          </p:nvSpPr>
          <p:spPr bwMode="auto">
            <a:xfrm>
              <a:off x="4271" y="2734"/>
              <a:ext cx="25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Arial" charset="0"/>
                </a:rPr>
                <a:t>DISP_Y</a:t>
              </a:r>
              <a:endParaRPr lang="en-US"/>
            </a:p>
          </p:txBody>
        </p:sp>
        <p:sp>
          <p:nvSpPr>
            <p:cNvPr id="84047" name="Rectangle 173"/>
            <p:cNvSpPr>
              <a:spLocks noChangeArrowheads="1"/>
            </p:cNvSpPr>
            <p:nvPr/>
          </p:nvSpPr>
          <p:spPr bwMode="auto">
            <a:xfrm>
              <a:off x="2980" y="2813"/>
              <a:ext cx="6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8" name="Rectangle 174"/>
            <p:cNvSpPr>
              <a:spLocks noChangeArrowheads="1"/>
            </p:cNvSpPr>
            <p:nvPr/>
          </p:nvSpPr>
          <p:spPr bwMode="auto">
            <a:xfrm>
              <a:off x="2986" y="2823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9" name="Rectangle 175"/>
            <p:cNvSpPr>
              <a:spLocks noChangeArrowheads="1"/>
            </p:cNvSpPr>
            <p:nvPr/>
          </p:nvSpPr>
          <p:spPr bwMode="auto">
            <a:xfrm>
              <a:off x="3032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0" name="Rectangle 176"/>
            <p:cNvSpPr>
              <a:spLocks noChangeArrowheads="1"/>
            </p:cNvSpPr>
            <p:nvPr/>
          </p:nvSpPr>
          <p:spPr bwMode="auto">
            <a:xfrm>
              <a:off x="3079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1" name="Rectangle 177"/>
            <p:cNvSpPr>
              <a:spLocks noChangeArrowheads="1"/>
            </p:cNvSpPr>
            <p:nvPr/>
          </p:nvSpPr>
          <p:spPr bwMode="auto">
            <a:xfrm>
              <a:off x="3126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2" name="Rectangle 178"/>
            <p:cNvSpPr>
              <a:spLocks noChangeArrowheads="1"/>
            </p:cNvSpPr>
            <p:nvPr/>
          </p:nvSpPr>
          <p:spPr bwMode="auto">
            <a:xfrm>
              <a:off x="3173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3" name="Rectangle 179"/>
            <p:cNvSpPr>
              <a:spLocks noChangeArrowheads="1"/>
            </p:cNvSpPr>
            <p:nvPr/>
          </p:nvSpPr>
          <p:spPr bwMode="auto">
            <a:xfrm>
              <a:off x="3220" y="2813"/>
              <a:ext cx="15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4" name="Rectangle 180"/>
            <p:cNvSpPr>
              <a:spLocks noChangeArrowheads="1"/>
            </p:cNvSpPr>
            <p:nvPr/>
          </p:nvSpPr>
          <p:spPr bwMode="auto">
            <a:xfrm>
              <a:off x="3267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Rectangle 181"/>
            <p:cNvSpPr>
              <a:spLocks noChangeArrowheads="1"/>
            </p:cNvSpPr>
            <p:nvPr/>
          </p:nvSpPr>
          <p:spPr bwMode="auto">
            <a:xfrm>
              <a:off x="3313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6" name="Rectangle 182"/>
            <p:cNvSpPr>
              <a:spLocks noChangeArrowheads="1"/>
            </p:cNvSpPr>
            <p:nvPr/>
          </p:nvSpPr>
          <p:spPr bwMode="auto">
            <a:xfrm>
              <a:off x="3324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7" name="Rectangle 183"/>
            <p:cNvSpPr>
              <a:spLocks noChangeArrowheads="1"/>
            </p:cNvSpPr>
            <p:nvPr/>
          </p:nvSpPr>
          <p:spPr bwMode="auto">
            <a:xfrm>
              <a:off x="3371" y="2823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8" name="Rectangle 184"/>
            <p:cNvSpPr>
              <a:spLocks noChangeArrowheads="1"/>
            </p:cNvSpPr>
            <p:nvPr/>
          </p:nvSpPr>
          <p:spPr bwMode="auto">
            <a:xfrm>
              <a:off x="3417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9" name="Rectangle 185"/>
            <p:cNvSpPr>
              <a:spLocks noChangeArrowheads="1"/>
            </p:cNvSpPr>
            <p:nvPr/>
          </p:nvSpPr>
          <p:spPr bwMode="auto">
            <a:xfrm>
              <a:off x="3470" y="2823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0" name="Rectangle 186"/>
            <p:cNvSpPr>
              <a:spLocks noChangeArrowheads="1"/>
            </p:cNvSpPr>
            <p:nvPr/>
          </p:nvSpPr>
          <p:spPr bwMode="auto">
            <a:xfrm>
              <a:off x="3516" y="2823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1" name="Rectangle 187"/>
            <p:cNvSpPr>
              <a:spLocks noChangeArrowheads="1"/>
            </p:cNvSpPr>
            <p:nvPr/>
          </p:nvSpPr>
          <p:spPr bwMode="auto">
            <a:xfrm>
              <a:off x="3563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2" name="Rectangle 188"/>
            <p:cNvSpPr>
              <a:spLocks noChangeArrowheads="1"/>
            </p:cNvSpPr>
            <p:nvPr/>
          </p:nvSpPr>
          <p:spPr bwMode="auto">
            <a:xfrm>
              <a:off x="3574" y="2823"/>
              <a:ext cx="4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3" name="Rectangle 189"/>
            <p:cNvSpPr>
              <a:spLocks noChangeArrowheads="1"/>
            </p:cNvSpPr>
            <p:nvPr/>
          </p:nvSpPr>
          <p:spPr bwMode="auto">
            <a:xfrm>
              <a:off x="3620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4" name="Rectangle 190"/>
            <p:cNvSpPr>
              <a:spLocks noChangeArrowheads="1"/>
            </p:cNvSpPr>
            <p:nvPr/>
          </p:nvSpPr>
          <p:spPr bwMode="auto">
            <a:xfrm>
              <a:off x="3667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5" name="Rectangle 191"/>
            <p:cNvSpPr>
              <a:spLocks noChangeArrowheads="1"/>
            </p:cNvSpPr>
            <p:nvPr/>
          </p:nvSpPr>
          <p:spPr bwMode="auto">
            <a:xfrm>
              <a:off x="3719" y="2823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Rectangle 192"/>
            <p:cNvSpPr>
              <a:spLocks noChangeArrowheads="1"/>
            </p:cNvSpPr>
            <p:nvPr/>
          </p:nvSpPr>
          <p:spPr bwMode="auto">
            <a:xfrm>
              <a:off x="3766" y="2823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Rectangle 193"/>
            <p:cNvSpPr>
              <a:spLocks noChangeArrowheads="1"/>
            </p:cNvSpPr>
            <p:nvPr/>
          </p:nvSpPr>
          <p:spPr bwMode="auto">
            <a:xfrm>
              <a:off x="3813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8" name="Rectangle 194"/>
            <p:cNvSpPr>
              <a:spLocks noChangeArrowheads="1"/>
            </p:cNvSpPr>
            <p:nvPr/>
          </p:nvSpPr>
          <p:spPr bwMode="auto">
            <a:xfrm>
              <a:off x="3855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9" name="Rectangle 195"/>
            <p:cNvSpPr>
              <a:spLocks noChangeArrowheads="1"/>
            </p:cNvSpPr>
            <p:nvPr/>
          </p:nvSpPr>
          <p:spPr bwMode="auto">
            <a:xfrm>
              <a:off x="3901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0" name="Rectangle 196"/>
            <p:cNvSpPr>
              <a:spLocks noChangeArrowheads="1"/>
            </p:cNvSpPr>
            <p:nvPr/>
          </p:nvSpPr>
          <p:spPr bwMode="auto">
            <a:xfrm>
              <a:off x="3912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1" name="Rectangle 197"/>
            <p:cNvSpPr>
              <a:spLocks noChangeArrowheads="1"/>
            </p:cNvSpPr>
            <p:nvPr/>
          </p:nvSpPr>
          <p:spPr bwMode="auto">
            <a:xfrm>
              <a:off x="3964" y="2823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2" name="Rectangle 198"/>
            <p:cNvSpPr>
              <a:spLocks noChangeArrowheads="1"/>
            </p:cNvSpPr>
            <p:nvPr/>
          </p:nvSpPr>
          <p:spPr bwMode="auto">
            <a:xfrm>
              <a:off x="4011" y="2823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Rectangle 199"/>
            <p:cNvSpPr>
              <a:spLocks noChangeArrowheads="1"/>
            </p:cNvSpPr>
            <p:nvPr/>
          </p:nvSpPr>
          <p:spPr bwMode="auto">
            <a:xfrm>
              <a:off x="4057" y="2823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4" name="Rectangle 200"/>
            <p:cNvSpPr>
              <a:spLocks noChangeArrowheads="1"/>
            </p:cNvSpPr>
            <p:nvPr/>
          </p:nvSpPr>
          <p:spPr bwMode="auto">
            <a:xfrm>
              <a:off x="4104" y="2823"/>
              <a:ext cx="42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5" name="Rectangle 201"/>
            <p:cNvSpPr>
              <a:spLocks noChangeArrowheads="1"/>
            </p:cNvSpPr>
            <p:nvPr/>
          </p:nvSpPr>
          <p:spPr bwMode="auto">
            <a:xfrm>
              <a:off x="4151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6" name="Rectangle 202"/>
            <p:cNvSpPr>
              <a:spLocks noChangeArrowheads="1"/>
            </p:cNvSpPr>
            <p:nvPr/>
          </p:nvSpPr>
          <p:spPr bwMode="auto">
            <a:xfrm>
              <a:off x="4167" y="2823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7" name="Rectangle 203"/>
            <p:cNvSpPr>
              <a:spLocks noChangeArrowheads="1"/>
            </p:cNvSpPr>
            <p:nvPr/>
          </p:nvSpPr>
          <p:spPr bwMode="auto">
            <a:xfrm>
              <a:off x="4401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8" name="Rectangle 204"/>
            <p:cNvSpPr>
              <a:spLocks noChangeArrowheads="1"/>
            </p:cNvSpPr>
            <p:nvPr/>
          </p:nvSpPr>
          <p:spPr bwMode="auto">
            <a:xfrm>
              <a:off x="4448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9" name="Rectangle 205"/>
            <p:cNvSpPr>
              <a:spLocks noChangeArrowheads="1"/>
            </p:cNvSpPr>
            <p:nvPr/>
          </p:nvSpPr>
          <p:spPr bwMode="auto">
            <a:xfrm>
              <a:off x="4489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0" name="Rectangle 206"/>
            <p:cNvSpPr>
              <a:spLocks noChangeArrowheads="1"/>
            </p:cNvSpPr>
            <p:nvPr/>
          </p:nvSpPr>
          <p:spPr bwMode="auto">
            <a:xfrm>
              <a:off x="4692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1" name="Rectangle 207"/>
            <p:cNvSpPr>
              <a:spLocks noChangeArrowheads="1"/>
            </p:cNvSpPr>
            <p:nvPr/>
          </p:nvSpPr>
          <p:spPr bwMode="auto">
            <a:xfrm>
              <a:off x="4817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2" name="Rectangle 208"/>
            <p:cNvSpPr>
              <a:spLocks noChangeArrowheads="1"/>
            </p:cNvSpPr>
            <p:nvPr/>
          </p:nvSpPr>
          <p:spPr bwMode="auto">
            <a:xfrm>
              <a:off x="4833" y="2823"/>
              <a:ext cx="10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3" name="Rectangle 209"/>
            <p:cNvSpPr>
              <a:spLocks noChangeArrowheads="1"/>
            </p:cNvSpPr>
            <p:nvPr/>
          </p:nvSpPr>
          <p:spPr bwMode="auto">
            <a:xfrm>
              <a:off x="4848" y="2823"/>
              <a:ext cx="26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4" name="Rectangle 210"/>
            <p:cNvSpPr>
              <a:spLocks noChangeArrowheads="1"/>
            </p:cNvSpPr>
            <p:nvPr/>
          </p:nvSpPr>
          <p:spPr bwMode="auto">
            <a:xfrm>
              <a:off x="4880" y="2823"/>
              <a:ext cx="10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5" name="Rectangle 211"/>
            <p:cNvSpPr>
              <a:spLocks noChangeArrowheads="1"/>
            </p:cNvSpPr>
            <p:nvPr/>
          </p:nvSpPr>
          <p:spPr bwMode="auto">
            <a:xfrm>
              <a:off x="4895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6" name="Rectangle 212"/>
            <p:cNvSpPr>
              <a:spLocks noChangeArrowheads="1"/>
            </p:cNvSpPr>
            <p:nvPr/>
          </p:nvSpPr>
          <p:spPr bwMode="auto">
            <a:xfrm>
              <a:off x="4984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7" name="Rectangle 213"/>
            <p:cNvSpPr>
              <a:spLocks noChangeArrowheads="1"/>
            </p:cNvSpPr>
            <p:nvPr/>
          </p:nvSpPr>
          <p:spPr bwMode="auto">
            <a:xfrm>
              <a:off x="5004" y="2823"/>
              <a:ext cx="1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8" name="Rectangle 214"/>
            <p:cNvSpPr>
              <a:spLocks noChangeArrowheads="1"/>
            </p:cNvSpPr>
            <p:nvPr/>
          </p:nvSpPr>
          <p:spPr bwMode="auto">
            <a:xfrm>
              <a:off x="5020" y="2823"/>
              <a:ext cx="2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9" name="Rectangle 215"/>
            <p:cNvSpPr>
              <a:spLocks noChangeArrowheads="1"/>
            </p:cNvSpPr>
            <p:nvPr/>
          </p:nvSpPr>
          <p:spPr bwMode="auto">
            <a:xfrm>
              <a:off x="5046" y="2823"/>
              <a:ext cx="10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0" name="Rectangle 216"/>
            <p:cNvSpPr>
              <a:spLocks noChangeArrowheads="1"/>
            </p:cNvSpPr>
            <p:nvPr/>
          </p:nvSpPr>
          <p:spPr bwMode="auto">
            <a:xfrm>
              <a:off x="5062" y="2813"/>
              <a:ext cx="15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Rectangle 217"/>
            <p:cNvSpPr>
              <a:spLocks noChangeArrowheads="1"/>
            </p:cNvSpPr>
            <p:nvPr/>
          </p:nvSpPr>
          <p:spPr bwMode="auto">
            <a:xfrm>
              <a:off x="5155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2" name="Rectangle 218"/>
            <p:cNvSpPr>
              <a:spLocks noChangeArrowheads="1"/>
            </p:cNvSpPr>
            <p:nvPr/>
          </p:nvSpPr>
          <p:spPr bwMode="auto">
            <a:xfrm>
              <a:off x="5171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3" name="Rectangle 219"/>
            <p:cNvSpPr>
              <a:spLocks noChangeArrowheads="1"/>
            </p:cNvSpPr>
            <p:nvPr/>
          </p:nvSpPr>
          <p:spPr bwMode="auto">
            <a:xfrm>
              <a:off x="5249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4" name="Rectangle 220"/>
            <p:cNvSpPr>
              <a:spLocks noChangeArrowheads="1"/>
            </p:cNvSpPr>
            <p:nvPr/>
          </p:nvSpPr>
          <p:spPr bwMode="auto">
            <a:xfrm>
              <a:off x="5306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5" name="Rectangle 221"/>
            <p:cNvSpPr>
              <a:spLocks noChangeArrowheads="1"/>
            </p:cNvSpPr>
            <p:nvPr/>
          </p:nvSpPr>
          <p:spPr bwMode="auto">
            <a:xfrm>
              <a:off x="5358" y="2813"/>
              <a:ext cx="11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6" name="Rectangle 222"/>
            <p:cNvSpPr>
              <a:spLocks noChangeArrowheads="1"/>
            </p:cNvSpPr>
            <p:nvPr/>
          </p:nvSpPr>
          <p:spPr bwMode="auto">
            <a:xfrm>
              <a:off x="5405" y="2813"/>
              <a:ext cx="10" cy="37"/>
            </a:xfrm>
            <a:prstGeom prst="rect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7" name="Rectangle 223"/>
            <p:cNvSpPr>
              <a:spLocks noChangeArrowheads="1"/>
            </p:cNvSpPr>
            <p:nvPr/>
          </p:nvSpPr>
          <p:spPr bwMode="auto">
            <a:xfrm>
              <a:off x="5426" y="2823"/>
              <a:ext cx="47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8" name="Rectangle 224"/>
            <p:cNvSpPr>
              <a:spLocks noChangeArrowheads="1"/>
            </p:cNvSpPr>
            <p:nvPr/>
          </p:nvSpPr>
          <p:spPr bwMode="auto">
            <a:xfrm>
              <a:off x="5551" y="2823"/>
              <a:ext cx="41" cy="27"/>
            </a:xfrm>
            <a:prstGeom prst="rect">
              <a:avLst/>
            </a:prstGeom>
            <a:solidFill>
              <a:srgbClr val="0080FF"/>
            </a:solidFill>
            <a:ln w="7938">
              <a:solidFill>
                <a:srgbClr val="008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90" name="Text Box 40"/>
          <p:cNvSpPr txBox="1">
            <a:spLocks noChangeArrowheads="1"/>
          </p:cNvSpPr>
          <p:nvPr/>
        </p:nvSpPr>
        <p:spPr bwMode="auto">
          <a:xfrm>
            <a:off x="3962400" y="5516563"/>
            <a:ext cx="1316038" cy="798512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b="1">
                <a:solidFill>
                  <a:srgbClr val="800080"/>
                </a:solidFill>
                <a:cs typeface="Arial" charset="0"/>
              </a:rPr>
              <a:t>Arc dipoles:</a:t>
            </a:r>
            <a:endParaRPr lang="en-US" sz="1200">
              <a:solidFill>
                <a:srgbClr val="800080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1200">
                <a:solidFill>
                  <a:srgbClr val="800080"/>
                </a:solidFill>
                <a:cs typeface="Arial" charset="0"/>
              </a:rPr>
              <a:t>$Lb=400 cm</a:t>
            </a:r>
          </a:p>
          <a:p>
            <a:pPr>
              <a:spcBef>
                <a:spcPts val="600"/>
              </a:spcBef>
            </a:pPr>
            <a:r>
              <a:rPr lang="en-US" sz="1200">
                <a:solidFill>
                  <a:srgbClr val="800080"/>
                </a:solidFill>
                <a:cs typeface="Arial" charset="0"/>
              </a:rPr>
              <a:t>$B=1.37 </a:t>
            </a:r>
            <a:r>
              <a:rPr lang="de-DE" sz="1200">
                <a:solidFill>
                  <a:srgbClr val="800080"/>
                </a:solidFill>
                <a:cs typeface="Arial" charset="0"/>
              </a:rPr>
              <a:t>kGauss</a:t>
            </a:r>
          </a:p>
        </p:txBody>
      </p:sp>
      <p:sp>
        <p:nvSpPr>
          <p:cNvPr id="23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6097" y="1584135"/>
            <a:ext cx="5673751" cy="399693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178257" y="233363"/>
            <a:ext cx="8723426" cy="387350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</a:rPr>
              <a:t>Vertical Stack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</a:rPr>
              <a:t> Combined Aperture Arc Dipole</a:t>
            </a:r>
            <a:endParaRPr lang="en-US" sz="3200" b="0" dirty="0">
              <a:solidFill>
                <a:srgbClr val="00B050"/>
              </a:solidFill>
              <a:latin typeface="Arial Unicode MS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200582" y="2054536"/>
            <a:ext cx="2845934" cy="2835879"/>
            <a:chOff x="-47633" y="994778"/>
            <a:chExt cx="5276866" cy="517742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6233" t="9232" r="67363" b="18732"/>
            <a:stretch/>
          </p:blipFill>
          <p:spPr>
            <a:xfrm>
              <a:off x="1364810" y="994778"/>
              <a:ext cx="2540442" cy="5177422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2457452" y="4778676"/>
              <a:ext cx="207561" cy="224631"/>
              <a:chOff x="773430" y="4631054"/>
              <a:chExt cx="207561" cy="224631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05899" y="4697929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73" name="Content Placeholder 2"/>
              <p:cNvSpPr txBox="1">
                <a:spLocks/>
              </p:cNvSpPr>
              <p:nvPr/>
            </p:nvSpPr>
            <p:spPr>
              <a:xfrm>
                <a:off x="773430" y="4631054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×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sp>
          <p:nvSpPr>
            <p:cNvPr id="45" name="Left Arrow 44"/>
            <p:cNvSpPr/>
            <p:nvPr/>
          </p:nvSpPr>
          <p:spPr>
            <a:xfrm>
              <a:off x="3676652" y="2586354"/>
              <a:ext cx="533400" cy="247266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/>
            </a:p>
          </p:txBody>
        </p: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4114800" y="2381248"/>
              <a:ext cx="1114433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0.264 T</a:t>
              </a:r>
              <a:r>
                <a:rPr lang="en-GB" sz="800" dirty="0"/>
                <a:t>	</a:t>
              </a:r>
              <a:endParaRPr lang="en-GB" sz="800" dirty="0" smtClean="0"/>
            </a:p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60 GeV</a:t>
              </a:r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Font typeface="Arial" pitchFamily="34" charset="0"/>
                <a:buNone/>
              </a:pPr>
              <a:endParaRPr lang="en-GB" sz="800" dirty="0" smtClean="0"/>
            </a:p>
          </p:txBody>
        </p:sp>
        <p:sp>
          <p:nvSpPr>
            <p:cNvPr id="47" name="Left Arrow 46"/>
            <p:cNvSpPr/>
            <p:nvPr/>
          </p:nvSpPr>
          <p:spPr>
            <a:xfrm rot="10800000">
              <a:off x="942978" y="3848417"/>
              <a:ext cx="533400" cy="247266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/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-47633" y="3643311"/>
              <a:ext cx="1114433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0.176 T</a:t>
              </a:r>
              <a:r>
                <a:rPr lang="en-GB" sz="800" dirty="0"/>
                <a:t>	</a:t>
              </a:r>
              <a:endParaRPr lang="en-GB" sz="800" dirty="0" smtClean="0"/>
            </a:p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40 GeV</a:t>
              </a:r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Font typeface="Arial" pitchFamily="34" charset="0"/>
                <a:buNone/>
              </a:pPr>
              <a:endParaRPr lang="en-GB" sz="800" dirty="0" smtClean="0"/>
            </a:p>
          </p:txBody>
        </p:sp>
        <p:sp>
          <p:nvSpPr>
            <p:cNvPr id="49" name="Left Arrow 48"/>
            <p:cNvSpPr/>
            <p:nvPr/>
          </p:nvSpPr>
          <p:spPr>
            <a:xfrm>
              <a:off x="3676652" y="5162869"/>
              <a:ext cx="533400" cy="247266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/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114800" y="4957763"/>
              <a:ext cx="1114433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0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4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98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47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4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96" algn="l" defTabSz="45715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0.088 T</a:t>
              </a:r>
              <a:r>
                <a:rPr lang="en-GB" sz="800" dirty="0"/>
                <a:t>	</a:t>
              </a:r>
              <a:endParaRPr lang="en-GB" sz="800" dirty="0" smtClean="0"/>
            </a:p>
            <a:p>
              <a:pPr marL="0" indent="0" algn="ctr" defTabSz="118800">
                <a:spcBef>
                  <a:spcPts val="0"/>
                </a:spcBef>
                <a:buNone/>
              </a:pPr>
              <a:r>
                <a:rPr lang="en-GB" sz="800" dirty="0" smtClean="0"/>
                <a:t>20</a:t>
              </a:r>
              <a:r>
                <a:rPr lang="en-GB" sz="800" dirty="0"/>
                <a:t> </a:t>
              </a:r>
              <a:r>
                <a:rPr lang="en-GB" sz="800" dirty="0" smtClean="0"/>
                <a:t>GeV</a:t>
              </a:r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None/>
              </a:pPr>
              <a:endParaRPr lang="en-GB" sz="800" dirty="0"/>
            </a:p>
            <a:p>
              <a:pPr marL="0" indent="0" defTabSz="118800">
                <a:spcBef>
                  <a:spcPts val="0"/>
                </a:spcBef>
                <a:buFont typeface="Arial" pitchFamily="34" charset="0"/>
                <a:buNone/>
              </a:pPr>
              <a:endParaRPr lang="en-GB" sz="800" dirty="0" smtClean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457452" y="2083591"/>
              <a:ext cx="207561" cy="224631"/>
              <a:chOff x="773430" y="4631054"/>
              <a:chExt cx="207561" cy="22463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05899" y="4697929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773430" y="4631054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×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457452" y="2300310"/>
              <a:ext cx="207561" cy="224631"/>
              <a:chOff x="773430" y="4631054"/>
              <a:chExt cx="207561" cy="224631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05899" y="4697929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773430" y="4631054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×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457452" y="2857504"/>
              <a:ext cx="207561" cy="224631"/>
              <a:chOff x="773430" y="4631054"/>
              <a:chExt cx="207561" cy="22463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805899" y="4697929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67" name="Content Placeholder 2"/>
              <p:cNvSpPr txBox="1">
                <a:spLocks/>
              </p:cNvSpPr>
              <p:nvPr/>
            </p:nvSpPr>
            <p:spPr>
              <a:xfrm>
                <a:off x="773430" y="4631054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×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457452" y="4138610"/>
              <a:ext cx="195656" cy="222250"/>
              <a:chOff x="1916905" y="4117181"/>
              <a:chExt cx="195656" cy="22225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1937469" y="4181675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1916905" y="4117181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∙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457452" y="3500430"/>
              <a:ext cx="195656" cy="222250"/>
              <a:chOff x="1916905" y="4117181"/>
              <a:chExt cx="195656" cy="22225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937469" y="4181675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1916905" y="4117181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∙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457452" y="1107277"/>
              <a:ext cx="195656" cy="222250"/>
              <a:chOff x="1916905" y="4117181"/>
              <a:chExt cx="195656" cy="22225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937469" y="4181675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1916905" y="4117181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∙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457452" y="1326377"/>
              <a:ext cx="195656" cy="222250"/>
              <a:chOff x="1916905" y="4117181"/>
              <a:chExt cx="195656" cy="22225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937469" y="4181675"/>
                <a:ext cx="175092" cy="157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800"/>
              </a:p>
            </p:txBody>
          </p:sp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1916905" y="4117181"/>
                <a:ext cx="170360" cy="209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0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4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98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47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4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196" algn="l" defTabSz="45715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118800">
                  <a:spcBef>
                    <a:spcPts val="0"/>
                  </a:spcBef>
                  <a:buNone/>
                </a:pPr>
                <a:r>
                  <a:rPr lang="en-GB" sz="800" dirty="0" smtClean="0">
                    <a:solidFill>
                      <a:schemeClr val="accent1"/>
                    </a:solidFill>
                  </a:rPr>
                  <a:t>∙</a:t>
                </a: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r>
                  <a:rPr lang="en-GB" sz="800" dirty="0"/>
                  <a:t>		</a:t>
                </a:r>
                <a:endParaRPr lang="en-GB" sz="800" dirty="0" smtClean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None/>
                </a:pPr>
                <a:endParaRPr lang="en-GB" sz="800" dirty="0"/>
              </a:p>
              <a:p>
                <a:pPr marL="0" indent="0" defTabSz="118800">
                  <a:spcBef>
                    <a:spcPts val="0"/>
                  </a:spcBef>
                  <a:buFont typeface="Arial" pitchFamily="34" charset="0"/>
                  <a:buNone/>
                </a:pPr>
                <a:endParaRPr lang="en-GB" sz="800" dirty="0" smtClean="0"/>
              </a:p>
            </p:txBody>
          </p:sp>
        </p:grpSp>
      </p:grpSp>
      <p:sp>
        <p:nvSpPr>
          <p:cNvPr id="74" name="TextBox 84"/>
          <p:cNvSpPr txBox="1">
            <a:spLocks noChangeArrowheads="1"/>
          </p:cNvSpPr>
          <p:nvPr/>
        </p:nvSpPr>
        <p:spPr bwMode="auto">
          <a:xfrm>
            <a:off x="6811891" y="5234889"/>
            <a:ext cx="1588445" cy="36933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de-DE" sz="1800" dirty="0" smtClean="0">
                <a:solidFill>
                  <a:srgbClr val="660066"/>
                </a:solidFill>
              </a:rPr>
              <a:t>A. </a:t>
            </a:r>
            <a:r>
              <a:rPr lang="de-DE" sz="1800" dirty="0" err="1">
                <a:solidFill>
                  <a:srgbClr val="660066"/>
                </a:solidFill>
              </a:rPr>
              <a:t>Milanese</a:t>
            </a:r>
            <a:endParaRPr lang="de-DE" sz="1800" dirty="0">
              <a:solidFill>
                <a:srgbClr val="660066"/>
              </a:solidFill>
            </a:endParaRPr>
          </a:p>
        </p:txBody>
      </p:sp>
      <p:sp>
        <p:nvSpPr>
          <p:cNvPr id="80" name="Parallelogram 79"/>
          <p:cNvSpPr/>
          <p:nvPr/>
        </p:nvSpPr>
        <p:spPr bwMode="auto">
          <a:xfrm rot="5793924" flipH="1" flipV="1">
            <a:off x="2687647" y="3428571"/>
            <a:ext cx="1432552" cy="2320144"/>
          </a:xfrm>
          <a:prstGeom prst="parallelogram">
            <a:avLst>
              <a:gd name="adj" fmla="val 30959"/>
            </a:avLst>
          </a:prstGeom>
          <a:noFill/>
          <a:ln w="12699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1709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>
          <a:xfrm>
            <a:off x="2730500" y="211138"/>
            <a:ext cx="3621088" cy="387350"/>
          </a:xfrm>
          <a:noFill/>
        </p:spPr>
        <p:txBody>
          <a:bodyPr/>
          <a:lstStyle/>
          <a:p>
            <a:r>
              <a:rPr lang="en-US" sz="3600">
                <a:solidFill>
                  <a:srgbClr val="00B050"/>
                </a:solidFill>
                <a:latin typeface="Arial Unicode MS" charset="0"/>
              </a:rPr>
              <a:t>Summary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2573" y="984923"/>
            <a:ext cx="7837487" cy="56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High luminosity </a:t>
            </a:r>
            <a:r>
              <a:rPr lang="en-US" sz="2000" dirty="0" err="1">
                <a:solidFill>
                  <a:srgbClr val="000066"/>
                </a:solidFill>
              </a:rPr>
              <a:t>Linac</a:t>
            </a:r>
            <a:r>
              <a:rPr lang="en-US" sz="2000" dirty="0">
                <a:solidFill>
                  <a:srgbClr val="000066"/>
                </a:solidFill>
              </a:rPr>
              <a:t>-Ring option </a:t>
            </a:r>
            <a:r>
              <a:rPr lang="en-US" sz="2000" dirty="0">
                <a:solidFill>
                  <a:srgbClr val="000066"/>
                </a:solidFill>
                <a:latin typeface="Symbol" charset="0"/>
              </a:rPr>
              <a:t>- </a:t>
            </a:r>
            <a:r>
              <a:rPr lang="en-US" sz="2000" dirty="0">
                <a:solidFill>
                  <a:srgbClr val="000066"/>
                </a:solidFill>
              </a:rPr>
              <a:t>ERL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RF power  nearly independent of beam current.</a:t>
            </a:r>
            <a:endParaRPr lang="en-US" sz="18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Multi-pass </a:t>
            </a:r>
            <a:r>
              <a:rPr lang="en-US" sz="2000" dirty="0" err="1">
                <a:solidFill>
                  <a:srgbClr val="000066"/>
                </a:solidFill>
              </a:rPr>
              <a:t>linac</a:t>
            </a:r>
            <a:r>
              <a:rPr lang="en-US" sz="2000" dirty="0">
                <a:solidFill>
                  <a:srgbClr val="000066"/>
                </a:solidFill>
              </a:rPr>
              <a:t> Optics in ER mode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Choice of  </a:t>
            </a:r>
            <a:r>
              <a:rPr lang="en-US" sz="1800" dirty="0" err="1">
                <a:solidFill>
                  <a:srgbClr val="7030A0"/>
                </a:solidFill>
              </a:rPr>
              <a:t>linac</a:t>
            </a:r>
            <a:r>
              <a:rPr lang="en-US" sz="1800" dirty="0">
                <a:solidFill>
                  <a:srgbClr val="7030A0"/>
                </a:solidFill>
              </a:rPr>
              <a:t> RF and  Optics </a:t>
            </a:r>
            <a:r>
              <a:rPr lang="en-US" sz="1800" dirty="0">
                <a:solidFill>
                  <a:srgbClr val="000066"/>
                </a:solidFill>
                <a:latin typeface="Symbol" charset="0"/>
              </a:rPr>
              <a:t>-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802 </a:t>
            </a:r>
            <a:r>
              <a:rPr lang="en-US" sz="1800" dirty="0">
                <a:solidFill>
                  <a:srgbClr val="7030A0"/>
                </a:solidFill>
              </a:rPr>
              <a:t>MHz SRF and 130</a:t>
            </a:r>
            <a:r>
              <a:rPr lang="en-US" sz="1800" baseline="30000" dirty="0">
                <a:solidFill>
                  <a:srgbClr val="7030A0"/>
                </a:solidFill>
              </a:rPr>
              <a:t>0</a:t>
            </a:r>
            <a:r>
              <a:rPr lang="en-US" sz="1800" dirty="0">
                <a:solidFill>
                  <a:srgbClr val="7030A0"/>
                </a:solidFill>
              </a:rPr>
              <a:t> FODO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Linear lattice: 3-pass </a:t>
            </a:r>
            <a:r>
              <a:rPr lang="ja-JP" altLang="en-US" sz="1800" dirty="0">
                <a:solidFill>
                  <a:srgbClr val="7030A0"/>
                </a:solidFill>
              </a:rPr>
              <a:t>‘</a:t>
            </a:r>
            <a:r>
              <a:rPr lang="en-US" sz="1800" dirty="0">
                <a:solidFill>
                  <a:srgbClr val="7030A0"/>
                </a:solidFill>
              </a:rPr>
              <a:t>up</a:t>
            </a:r>
            <a:r>
              <a:rPr lang="ja-JP" altLang="en-US" sz="1800" dirty="0">
                <a:solidFill>
                  <a:srgbClr val="7030A0"/>
                </a:solidFill>
              </a:rPr>
              <a:t>’</a:t>
            </a:r>
            <a:r>
              <a:rPr lang="en-US" sz="1800" dirty="0">
                <a:solidFill>
                  <a:srgbClr val="7030A0"/>
                </a:solidFill>
              </a:rPr>
              <a:t> + 3-pass </a:t>
            </a:r>
            <a:r>
              <a:rPr lang="ja-JP" altLang="en-US" sz="1800" dirty="0">
                <a:solidFill>
                  <a:srgbClr val="7030A0"/>
                </a:solidFill>
              </a:rPr>
              <a:t>‘</a:t>
            </a:r>
            <a:r>
              <a:rPr lang="en-US" sz="1800" dirty="0">
                <a:solidFill>
                  <a:srgbClr val="7030A0"/>
                </a:solidFill>
              </a:rPr>
              <a:t>down</a:t>
            </a:r>
            <a:r>
              <a:rPr lang="ja-JP" altLang="en-US" sz="1800" dirty="0">
                <a:solidFill>
                  <a:srgbClr val="7030A0"/>
                </a:solidFill>
              </a:rPr>
              <a:t>’</a:t>
            </a:r>
            <a:endParaRPr lang="en-US" sz="1800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Arc Optics Choice </a:t>
            </a:r>
            <a:r>
              <a:rPr lang="en-US" sz="2000" dirty="0">
                <a:solidFill>
                  <a:srgbClr val="000066"/>
                </a:solidFill>
                <a:latin typeface="Symbol" charset="0"/>
              </a:rPr>
              <a:t>-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Emittance</a:t>
            </a:r>
            <a:r>
              <a:rPr lang="en-US" sz="2000" dirty="0">
                <a:solidFill>
                  <a:srgbClr val="000066"/>
                </a:solidFill>
              </a:rPr>
              <a:t> preserving lattices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Quasi-isochronous lattices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Flexible Momentum Compaction  Optics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Balanced </a:t>
            </a:r>
            <a:r>
              <a:rPr lang="en-US" sz="1800" dirty="0" err="1">
                <a:solidFill>
                  <a:srgbClr val="7030A0"/>
                </a:solidFill>
              </a:rPr>
              <a:t>emittance</a:t>
            </a:r>
            <a:r>
              <a:rPr lang="en-US" sz="1800" dirty="0">
                <a:solidFill>
                  <a:srgbClr val="7030A0"/>
                </a:solidFill>
              </a:rPr>
              <a:t> dilution &amp; momentum compaction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0066"/>
                </a:solidFill>
              </a:rPr>
              <a:t>Complete Arc Architecture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Vertical switchyard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FontTx/>
              <a:buBlip>
                <a:blip r:embed="rId3"/>
              </a:buBlip>
            </a:pPr>
            <a:r>
              <a:rPr lang="en-US" sz="1800" dirty="0">
                <a:solidFill>
                  <a:srgbClr val="7030A0"/>
                </a:solidFill>
              </a:rPr>
              <a:t>Matching sections  &amp; path-length correcting </a:t>
            </a:r>
            <a:r>
              <a:rPr lang="ja-JP" altLang="en-US" sz="1800" dirty="0">
                <a:solidFill>
                  <a:srgbClr val="7030A0"/>
                </a:solidFill>
              </a:rPr>
              <a:t>‘</a:t>
            </a:r>
            <a:r>
              <a:rPr lang="en-US" sz="1800" dirty="0">
                <a:solidFill>
                  <a:srgbClr val="7030A0"/>
                </a:solidFill>
              </a:rPr>
              <a:t>doglegs</a:t>
            </a:r>
            <a:r>
              <a:rPr lang="ja-JP" altLang="en-US" sz="1800" dirty="0">
                <a:solidFill>
                  <a:srgbClr val="7030A0"/>
                </a:solidFill>
              </a:rPr>
              <a:t>’</a:t>
            </a:r>
            <a:endParaRPr lang="en-US" sz="20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000066"/>
                </a:solidFill>
              </a:rPr>
              <a:t>Alternative ERL Topology </a:t>
            </a:r>
            <a:r>
              <a:rPr lang="en-US" sz="2000" dirty="0" smtClean="0">
                <a:solidFill>
                  <a:srgbClr val="000066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000066"/>
                </a:solidFill>
              </a:rPr>
              <a:t> ‘</a:t>
            </a:r>
            <a:r>
              <a:rPr lang="en-US" sz="2000" dirty="0" err="1" smtClean="0">
                <a:solidFill>
                  <a:srgbClr val="000066"/>
                </a:solidFill>
              </a:rPr>
              <a:t>Dogbone</a:t>
            </a:r>
            <a:r>
              <a:rPr lang="en-US" sz="2000" dirty="0" smtClean="0">
                <a:solidFill>
                  <a:srgbClr val="000066"/>
                </a:solidFill>
              </a:rPr>
              <a:t>’ Option?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8623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057"/>
          <p:cNvSpPr txBox="1">
            <a:spLocks noChangeArrowheads="1"/>
          </p:cNvSpPr>
          <p:nvPr/>
        </p:nvSpPr>
        <p:spPr bwMode="auto">
          <a:xfrm>
            <a:off x="876300" y="2133614"/>
            <a:ext cx="72707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</a:rPr>
              <a:t>Frank Zimmermann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</a:rPr>
              <a:t>Daniel </a:t>
            </a:r>
            <a:r>
              <a:rPr lang="en-US" sz="2800" dirty="0" smtClean="0">
                <a:solidFill>
                  <a:srgbClr val="7030A0"/>
                </a:solidFill>
              </a:rPr>
              <a:t>Schulte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7030A0"/>
                </a:solidFill>
              </a:rPr>
              <a:t>Erk</a:t>
            </a:r>
            <a:r>
              <a:rPr lang="en-US" sz="2800" dirty="0" smtClean="0">
                <a:solidFill>
                  <a:srgbClr val="7030A0"/>
                </a:solidFill>
              </a:rPr>
              <a:t> Jensen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</a:rPr>
              <a:t>Oliver </a:t>
            </a:r>
            <a:r>
              <a:rPr lang="en-US" sz="2800" dirty="0" err="1" smtClean="0">
                <a:solidFill>
                  <a:srgbClr val="7030A0"/>
                </a:solidFill>
              </a:rPr>
              <a:t>Brüning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</a:rPr>
              <a:t>Max </a:t>
            </a:r>
            <a:r>
              <a:rPr lang="en-US" sz="2800" dirty="0">
                <a:solidFill>
                  <a:srgbClr val="7030A0"/>
                </a:solidFill>
              </a:rPr>
              <a:t>Klein 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84225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>
          <a:xfrm>
            <a:off x="1563931" y="997139"/>
            <a:ext cx="5656022" cy="387350"/>
          </a:xfrm>
          <a:noFill/>
        </p:spPr>
        <p:txBody>
          <a:bodyPr/>
          <a:lstStyle/>
          <a:p>
            <a:r>
              <a:rPr lang="en-US" sz="4400" b="0" dirty="0">
                <a:solidFill>
                  <a:srgbClr val="00B050"/>
                </a:solidFill>
                <a:latin typeface="Arial Unicode MS" charset="0"/>
              </a:rPr>
              <a:t>Special Thanks to: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19585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1290638" y="222250"/>
            <a:ext cx="6530975" cy="387350"/>
          </a:xfrm>
        </p:spPr>
        <p:txBody>
          <a:bodyPr/>
          <a:lstStyle/>
          <a:p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Racetrack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 vs 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Dogbone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  RLA</a:t>
            </a:r>
            <a:endParaRPr lang="en-US" sz="3200" b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3011" name="Group 230"/>
          <p:cNvGrpSpPr>
            <a:grpSpLocks/>
          </p:cNvGrpSpPr>
          <p:nvPr/>
        </p:nvGrpSpPr>
        <p:grpSpPr bwMode="auto">
          <a:xfrm>
            <a:off x="2835275" y="1762125"/>
            <a:ext cx="2878138" cy="1809750"/>
            <a:chOff x="3998976" y="1188720"/>
            <a:chExt cx="2877312" cy="1810512"/>
          </a:xfrm>
        </p:grpSpPr>
        <p:grpSp>
          <p:nvGrpSpPr>
            <p:cNvPr id="43164" name="Group 63"/>
            <p:cNvGrpSpPr>
              <a:grpSpLocks/>
            </p:cNvGrpSpPr>
            <p:nvPr/>
          </p:nvGrpSpPr>
          <p:grpSpPr bwMode="auto">
            <a:xfrm>
              <a:off x="3998976" y="1188720"/>
              <a:ext cx="2877312" cy="1810512"/>
              <a:chOff x="3870960" y="1237488"/>
              <a:chExt cx="3535680" cy="2395728"/>
            </a:xfrm>
          </p:grpSpPr>
          <p:cxnSp>
            <p:nvCxnSpPr>
              <p:cNvPr id="43167" name="Straight Connector 36"/>
              <p:cNvCxnSpPr>
                <a:cxnSpLocks noChangeShapeType="1"/>
                <a:stCxn id="43174" idx="0"/>
                <a:endCxn id="43174" idx="0"/>
              </p:cNvCxnSpPr>
              <p:nvPr/>
            </p:nvCxnSpPr>
            <p:spPr bwMode="auto">
              <a:xfrm rot="5400000" flipH="1" flipV="1">
                <a:off x="5035296" y="1286256"/>
                <a:ext cx="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grpSp>
            <p:nvGrpSpPr>
              <p:cNvPr id="43168" name="Group 54"/>
              <p:cNvGrpSpPr>
                <a:grpSpLocks/>
              </p:cNvGrpSpPr>
              <p:nvPr/>
            </p:nvGrpSpPr>
            <p:grpSpPr bwMode="auto">
              <a:xfrm>
                <a:off x="3870960" y="1243584"/>
                <a:ext cx="2383536" cy="2389632"/>
                <a:chOff x="3870960" y="1243584"/>
                <a:chExt cx="2383536" cy="2389632"/>
              </a:xfrm>
            </p:grpSpPr>
            <p:sp>
              <p:nvSpPr>
                <p:cNvPr id="43174" name="Oval 35"/>
                <p:cNvSpPr>
                  <a:spLocks noChangeArrowheads="1"/>
                </p:cNvSpPr>
                <p:nvPr/>
              </p:nvSpPr>
              <p:spPr bwMode="auto">
                <a:xfrm>
                  <a:off x="3870960" y="1286256"/>
                  <a:ext cx="2328672" cy="2279904"/>
                </a:xfrm>
                <a:prstGeom prst="ellipse">
                  <a:avLst/>
                </a:prstGeom>
                <a:noFill/>
                <a:ln w="57150">
                  <a:solidFill>
                    <a:srgbClr val="4F81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317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10912" y="1243584"/>
                  <a:ext cx="1243584" cy="238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169" name="Group 55"/>
              <p:cNvGrpSpPr>
                <a:grpSpLocks/>
              </p:cNvGrpSpPr>
              <p:nvPr/>
            </p:nvGrpSpPr>
            <p:grpSpPr bwMode="auto">
              <a:xfrm flipH="1">
                <a:off x="5023104" y="1237488"/>
                <a:ext cx="2383536" cy="2389632"/>
                <a:chOff x="3870960" y="1243584"/>
                <a:chExt cx="2383536" cy="2389632"/>
              </a:xfrm>
            </p:grpSpPr>
            <p:sp>
              <p:nvSpPr>
                <p:cNvPr id="43172" name="Oval 56"/>
                <p:cNvSpPr>
                  <a:spLocks noChangeArrowheads="1"/>
                </p:cNvSpPr>
                <p:nvPr/>
              </p:nvSpPr>
              <p:spPr bwMode="auto">
                <a:xfrm>
                  <a:off x="3870960" y="1286256"/>
                  <a:ext cx="2328672" cy="2279904"/>
                </a:xfrm>
                <a:prstGeom prst="ellipse">
                  <a:avLst/>
                </a:prstGeom>
                <a:noFill/>
                <a:ln w="57150">
                  <a:solidFill>
                    <a:srgbClr val="4F81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3173" name="Rectangle 57"/>
                <p:cNvSpPr>
                  <a:spLocks noChangeArrowheads="1"/>
                </p:cNvSpPr>
                <p:nvPr/>
              </p:nvSpPr>
              <p:spPr bwMode="auto">
                <a:xfrm>
                  <a:off x="5010912" y="1243584"/>
                  <a:ext cx="1243584" cy="238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3170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5018170" y="1279251"/>
                <a:ext cx="1280159" cy="12192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43171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92624" y="3553968"/>
                <a:ext cx="1280160" cy="12192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sp>
          <p:nvSpPr>
            <p:cNvPr id="43165" name="Text Box 8"/>
            <p:cNvSpPr txBox="1">
              <a:spLocks noChangeArrowheads="1"/>
            </p:cNvSpPr>
            <p:nvPr/>
          </p:nvSpPr>
          <p:spPr bwMode="auto">
            <a:xfrm>
              <a:off x="5117085" y="1298449"/>
              <a:ext cx="637539" cy="402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E/2</a:t>
              </a:r>
              <a:r>
                <a:rPr lang="en-US" sz="1600"/>
                <a:t>			</a:t>
              </a:r>
            </a:p>
          </p:txBody>
        </p:sp>
        <p:sp>
          <p:nvSpPr>
            <p:cNvPr id="43166" name="Text Box 8"/>
            <p:cNvSpPr txBox="1">
              <a:spLocks noChangeArrowheads="1"/>
            </p:cNvSpPr>
            <p:nvPr/>
          </p:nvSpPr>
          <p:spPr bwMode="auto">
            <a:xfrm>
              <a:off x="5159757" y="2548129"/>
              <a:ext cx="637539" cy="268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E/2</a:t>
              </a:r>
              <a:r>
                <a:rPr lang="en-US" sz="1600"/>
                <a:t>			</a:t>
              </a:r>
            </a:p>
          </p:txBody>
        </p:sp>
      </p:grp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251575" y="2401888"/>
            <a:ext cx="89217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990099"/>
                </a:solidFill>
                <a:latin typeface="Arial" charset="0"/>
                <a:cs typeface="Arial" charset="0"/>
              </a:rPr>
              <a:t>1.5</a:t>
            </a:r>
            <a:r>
              <a:rPr lang="en-US" sz="1800" b="1">
                <a:solidFill>
                  <a:srgbClr val="990099"/>
                </a:solidFill>
                <a:latin typeface="Symbol" charset="0"/>
                <a:cs typeface="Arial" charset="0"/>
              </a:rPr>
              <a:t> D</a:t>
            </a:r>
            <a:r>
              <a:rPr lang="en-US" sz="1800" b="1">
                <a:solidFill>
                  <a:srgbClr val="990099"/>
                </a:solidFill>
                <a:cs typeface="Arial" charset="0"/>
              </a:rPr>
              <a:t>E</a:t>
            </a:r>
            <a:r>
              <a:rPr lang="en-US" sz="1800" b="1"/>
              <a:t>			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352800" y="1646238"/>
            <a:ext cx="454025" cy="152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4778375" y="1646238"/>
            <a:ext cx="436563" cy="152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765550" y="1724025"/>
            <a:ext cx="141288" cy="1381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grpSp>
        <p:nvGrpSpPr>
          <p:cNvPr id="43016" name="Group 79"/>
          <p:cNvGrpSpPr>
            <a:grpSpLocks/>
          </p:cNvGrpSpPr>
          <p:nvPr/>
        </p:nvGrpSpPr>
        <p:grpSpPr bwMode="auto">
          <a:xfrm>
            <a:off x="1727200" y="3833813"/>
            <a:ext cx="5249863" cy="1033462"/>
            <a:chOff x="2923897" y="3866121"/>
            <a:chExt cx="5250056" cy="1034112"/>
          </a:xfrm>
        </p:grpSpPr>
        <p:sp>
          <p:nvSpPr>
            <p:cNvPr id="43160" name="Text Box 8"/>
            <p:cNvSpPr txBox="1">
              <a:spLocks noChangeArrowheads="1"/>
            </p:cNvSpPr>
            <p:nvPr/>
          </p:nvSpPr>
          <p:spPr bwMode="auto">
            <a:xfrm>
              <a:off x="5273469" y="4003043"/>
              <a:ext cx="634074" cy="402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E</a:t>
              </a:r>
              <a:r>
                <a:rPr lang="en-US" sz="1600"/>
                <a:t>			</a:t>
              </a:r>
            </a:p>
          </p:txBody>
        </p:sp>
        <p:cxnSp>
          <p:nvCxnSpPr>
            <p:cNvPr id="43161" name="Straight Connector 215"/>
            <p:cNvCxnSpPr>
              <a:cxnSpLocks noChangeShapeType="1"/>
            </p:cNvCxnSpPr>
            <p:nvPr/>
          </p:nvCxnSpPr>
          <p:spPr bwMode="auto">
            <a:xfrm flipV="1">
              <a:off x="4399538" y="4374842"/>
              <a:ext cx="2287927" cy="4187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43162" name="Freeform 110"/>
            <p:cNvSpPr>
              <a:spLocks/>
            </p:cNvSpPr>
            <p:nvPr/>
          </p:nvSpPr>
          <p:spPr bwMode="auto">
            <a:xfrm>
              <a:off x="2923897" y="3876854"/>
              <a:ext cx="1499268" cy="1023379"/>
            </a:xfrm>
            <a:custGeom>
              <a:avLst/>
              <a:gdLst>
                <a:gd name="T0" fmla="*/ 2147483647 w 598"/>
                <a:gd name="T1" fmla="*/ 2147483647 h 438"/>
                <a:gd name="T2" fmla="*/ 2147483647 w 598"/>
                <a:gd name="T3" fmla="*/ 2147483647 h 438"/>
                <a:gd name="T4" fmla="*/ 2147483647 w 598"/>
                <a:gd name="T5" fmla="*/ 2147483647 h 438"/>
                <a:gd name="T6" fmla="*/ 2147483647 w 598"/>
                <a:gd name="T7" fmla="*/ 0 h 438"/>
                <a:gd name="T8" fmla="*/ 0 w 598"/>
                <a:gd name="T9" fmla="*/ 2147483647 h 438"/>
                <a:gd name="T10" fmla="*/ 2147483647 w 598"/>
                <a:gd name="T11" fmla="*/ 2147483647 h 438"/>
                <a:gd name="T12" fmla="*/ 2147483647 w 598"/>
                <a:gd name="T13" fmla="*/ 2147483647 h 438"/>
                <a:gd name="T14" fmla="*/ 2147483647 w 598"/>
                <a:gd name="T15" fmla="*/ 2147483647 h 438"/>
                <a:gd name="T16" fmla="*/ 2147483647 w 598"/>
                <a:gd name="T17" fmla="*/ 2147483647 h 4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"/>
                <a:gd name="T28" fmla="*/ 0 h 438"/>
                <a:gd name="T29" fmla="*/ 598 w 598"/>
                <a:gd name="T30" fmla="*/ 438 h 4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8" h="438">
                  <a:moveTo>
                    <a:pt x="598" y="219"/>
                  </a:moveTo>
                  <a:cubicBezTo>
                    <a:pt x="517" y="219"/>
                    <a:pt x="446" y="175"/>
                    <a:pt x="409" y="110"/>
                  </a:cubicBezTo>
                  <a:cubicBezTo>
                    <a:pt x="409" y="110"/>
                    <a:pt x="409" y="110"/>
                    <a:pt x="409" y="110"/>
                  </a:cubicBezTo>
                  <a:cubicBezTo>
                    <a:pt x="371" y="44"/>
                    <a:pt x="30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00" y="438"/>
                    <a:pt x="371" y="394"/>
                    <a:pt x="409" y="328"/>
                  </a:cubicBezTo>
                  <a:cubicBezTo>
                    <a:pt x="409" y="329"/>
                    <a:pt x="409" y="329"/>
                    <a:pt x="409" y="329"/>
                  </a:cubicBezTo>
                  <a:cubicBezTo>
                    <a:pt x="446" y="263"/>
                    <a:pt x="517" y="219"/>
                    <a:pt x="598" y="219"/>
                  </a:cubicBezTo>
                </a:path>
              </a:pathLst>
            </a:custGeom>
            <a:noFill/>
            <a:ln w="57150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Freeform 110"/>
            <p:cNvSpPr>
              <a:spLocks/>
            </p:cNvSpPr>
            <p:nvPr/>
          </p:nvSpPr>
          <p:spPr bwMode="auto">
            <a:xfrm flipH="1">
              <a:off x="6674685" y="3866121"/>
              <a:ext cx="1499268" cy="1023379"/>
            </a:xfrm>
            <a:custGeom>
              <a:avLst/>
              <a:gdLst>
                <a:gd name="T0" fmla="*/ 2147483647 w 598"/>
                <a:gd name="T1" fmla="*/ 2147483647 h 438"/>
                <a:gd name="T2" fmla="*/ 2147483647 w 598"/>
                <a:gd name="T3" fmla="*/ 2147483647 h 438"/>
                <a:gd name="T4" fmla="*/ 2147483647 w 598"/>
                <a:gd name="T5" fmla="*/ 2147483647 h 438"/>
                <a:gd name="T6" fmla="*/ 2147483647 w 598"/>
                <a:gd name="T7" fmla="*/ 0 h 438"/>
                <a:gd name="T8" fmla="*/ 0 w 598"/>
                <a:gd name="T9" fmla="*/ 2147483647 h 438"/>
                <a:gd name="T10" fmla="*/ 2147483647 w 598"/>
                <a:gd name="T11" fmla="*/ 2147483647 h 438"/>
                <a:gd name="T12" fmla="*/ 2147483647 w 598"/>
                <a:gd name="T13" fmla="*/ 2147483647 h 438"/>
                <a:gd name="T14" fmla="*/ 2147483647 w 598"/>
                <a:gd name="T15" fmla="*/ 2147483647 h 438"/>
                <a:gd name="T16" fmla="*/ 2147483647 w 598"/>
                <a:gd name="T17" fmla="*/ 2147483647 h 4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"/>
                <a:gd name="T28" fmla="*/ 0 h 438"/>
                <a:gd name="T29" fmla="*/ 598 w 598"/>
                <a:gd name="T30" fmla="*/ 438 h 4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8" h="438">
                  <a:moveTo>
                    <a:pt x="598" y="219"/>
                  </a:moveTo>
                  <a:cubicBezTo>
                    <a:pt x="517" y="219"/>
                    <a:pt x="446" y="175"/>
                    <a:pt x="409" y="110"/>
                  </a:cubicBezTo>
                  <a:cubicBezTo>
                    <a:pt x="409" y="110"/>
                    <a:pt x="409" y="110"/>
                    <a:pt x="409" y="110"/>
                  </a:cubicBezTo>
                  <a:cubicBezTo>
                    <a:pt x="371" y="44"/>
                    <a:pt x="300" y="0"/>
                    <a:pt x="219" y="0"/>
                  </a:cubicBezTo>
                  <a:cubicBezTo>
                    <a:pt x="98" y="0"/>
                    <a:pt x="0" y="98"/>
                    <a:pt x="0" y="219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00" y="438"/>
                    <a:pt x="371" y="394"/>
                    <a:pt x="409" y="328"/>
                  </a:cubicBezTo>
                  <a:cubicBezTo>
                    <a:pt x="409" y="329"/>
                    <a:pt x="409" y="329"/>
                    <a:pt x="409" y="329"/>
                  </a:cubicBezTo>
                  <a:cubicBezTo>
                    <a:pt x="446" y="263"/>
                    <a:pt x="517" y="219"/>
                    <a:pt x="598" y="219"/>
                  </a:cubicBezTo>
                </a:path>
              </a:pathLst>
            </a:custGeom>
            <a:noFill/>
            <a:ln w="57150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331075" y="3752850"/>
            <a:ext cx="1316038" cy="1166813"/>
            <a:chOff x="7169726" y="4375711"/>
            <a:chExt cx="1316181" cy="1166091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7169726" y="4375711"/>
              <a:ext cx="1316181" cy="1166091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>
                <a:defRPr/>
              </a:pPr>
              <a:endParaRPr lang="en-US">
                <a:latin typeface="Arial Unicode MS" pitchFamily="34" charset="-128"/>
              </a:endParaRPr>
            </a:p>
          </p:txBody>
        </p:sp>
        <p:sp>
          <p:nvSpPr>
            <p:cNvPr id="43159" name="Text Box 8"/>
            <p:cNvSpPr txBox="1">
              <a:spLocks noChangeArrowheads="1"/>
            </p:cNvSpPr>
            <p:nvPr/>
          </p:nvSpPr>
          <p:spPr bwMode="auto">
            <a:xfrm>
              <a:off x="7311161" y="4685880"/>
              <a:ext cx="103028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sz="1800" b="1">
                  <a:solidFill>
                    <a:srgbClr val="990099"/>
                  </a:solidFill>
                  <a:latin typeface="Arial" charset="0"/>
                  <a:cs typeface="Arial" charset="0"/>
                </a:rPr>
                <a:t>3 </a:t>
              </a:r>
              <a:r>
                <a:rPr lang="en-US" sz="1800" b="1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800" b="1">
                  <a:solidFill>
                    <a:srgbClr val="990099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sz="1800" b="1">
                  <a:latin typeface="Arial" charset="0"/>
                  <a:cs typeface="Arial" charset="0"/>
                </a:rPr>
                <a:t>			</a:t>
              </a:r>
            </a:p>
          </p:txBody>
        </p:sp>
      </p:grp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2673350" y="4348163"/>
            <a:ext cx="357188" cy="174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-5400000">
            <a:off x="5780882" y="4188618"/>
            <a:ext cx="0" cy="3159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051175" y="4289425"/>
            <a:ext cx="149225" cy="1397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43021" name="Text Box 8"/>
          <p:cNvSpPr txBox="1">
            <a:spLocks noChangeArrowheads="1"/>
          </p:cNvSpPr>
          <p:nvPr/>
        </p:nvSpPr>
        <p:spPr bwMode="auto">
          <a:xfrm>
            <a:off x="985838" y="906463"/>
            <a:ext cx="689610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>
                <a:solidFill>
                  <a:srgbClr val="990099"/>
                </a:solidFill>
                <a:cs typeface="Arial" charset="0"/>
              </a:rPr>
              <a:t>Twice the acceleration efficiency for the ‘</a:t>
            </a:r>
            <a:r>
              <a:rPr lang="en-US" altLang="ja-JP" sz="2000">
                <a:solidFill>
                  <a:srgbClr val="990099"/>
                </a:solidFill>
                <a:cs typeface="Arial" charset="0"/>
              </a:rPr>
              <a:t>Dogbone</a:t>
            </a:r>
            <a:r>
              <a:rPr lang="en-US" sz="2000">
                <a:solidFill>
                  <a:srgbClr val="990099"/>
                </a:solidFill>
                <a:cs typeface="Arial" charset="0"/>
              </a:rPr>
              <a:t>’</a:t>
            </a:r>
            <a:r>
              <a:rPr lang="en-US" altLang="ja-JP" sz="2000">
                <a:solidFill>
                  <a:srgbClr val="990099"/>
                </a:solidFill>
                <a:cs typeface="Arial" charset="0"/>
              </a:rPr>
              <a:t> topology</a:t>
            </a:r>
            <a:endParaRPr lang="en-US" sz="2000"/>
          </a:p>
        </p:txBody>
      </p:sp>
      <p:sp>
        <p:nvSpPr>
          <p:cNvPr id="169" name="Text Box 8"/>
          <p:cNvSpPr txBox="1">
            <a:spLocks noChangeArrowheads="1"/>
          </p:cNvSpPr>
          <p:nvPr/>
        </p:nvSpPr>
        <p:spPr bwMode="auto">
          <a:xfrm>
            <a:off x="173038" y="5608638"/>
            <a:ext cx="8520112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rgbClr val="990099"/>
                </a:solidFill>
                <a:cs typeface="Arial" charset="0"/>
              </a:rPr>
              <a:t>Challenge: traversing </a:t>
            </a:r>
            <a:r>
              <a:rPr lang="en-US" sz="2000" dirty="0" err="1">
                <a:solidFill>
                  <a:srgbClr val="990099"/>
                </a:solidFill>
                <a:cs typeface="Arial" charset="0"/>
              </a:rPr>
              <a:t>linac</a:t>
            </a:r>
            <a:r>
              <a:rPr lang="en-US" sz="2000" dirty="0">
                <a:solidFill>
                  <a:srgbClr val="990099"/>
                </a:solidFill>
                <a:cs typeface="Arial" charset="0"/>
              </a:rPr>
              <a:t> in </a:t>
            </a:r>
            <a:r>
              <a:rPr lang="en-US" sz="2000" b="1" dirty="0">
                <a:solidFill>
                  <a:srgbClr val="990099"/>
                </a:solidFill>
                <a:cs typeface="Arial" charset="0"/>
              </a:rPr>
              <a:t>both directions </a:t>
            </a:r>
            <a:r>
              <a:rPr lang="en-US" sz="2000" dirty="0">
                <a:solidFill>
                  <a:srgbClr val="990099"/>
                </a:solidFill>
                <a:cs typeface="Arial" charset="0"/>
              </a:rPr>
              <a:t>while </a:t>
            </a:r>
            <a:r>
              <a:rPr lang="en-US" sz="2000" dirty="0" smtClean="0">
                <a:solidFill>
                  <a:srgbClr val="990099"/>
                </a:solidFill>
                <a:cs typeface="Arial" charset="0"/>
              </a:rPr>
              <a:t>accelerating</a:t>
            </a:r>
            <a:endParaRPr lang="en-US" sz="2000" dirty="0"/>
          </a:p>
        </p:txBody>
      </p:sp>
      <p:sp>
        <p:nvSpPr>
          <p:cNvPr id="35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4861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115 C 0.02117 -0.00115 0.08609 -0.00115 0.10883 -2.98311E-6 C 0.13157 0.00116 0.12862 0.00394 0.13556 0.00579 C 0.14251 0.00764 0.14424 0.00787 0.15032 0.01157 C 0.15639 0.01528 0.16611 0.02291 0.17167 0.02824 C 0.17722 0.03356 0.17965 0.03819 0.18364 0.04374 C 0.18764 0.0493 0.1925 0.05439 0.19579 0.0611 C 0.19909 0.06781 0.20152 0.07661 0.20343 0.08378 C 0.20534 0.09095 0.20638 0.09697 0.20725 0.10415 C 0.20812 0.11132 0.20847 0.12011 0.20829 0.12752 C 0.20812 0.13493 0.20742 0.14233 0.20656 0.14858 C 0.20569 0.15483 0.20551 0.15876 0.20343 0.16547 C 0.20135 0.17219 0.19822 0.18098 0.19406 0.18862 C 0.18989 0.19625 0.18312 0.20482 0.17826 0.2113 C 0.1734 0.21778 0.16837 0.22379 0.16507 0.22727 C 0.16177 0.23074 0.16195 0.22981 0.15795 0.23236 C 0.15396 0.2349 0.14667 0.24023 0.14164 0.24254 C 0.1366 0.24485 0.13261 0.24509 0.1274 0.24624 C 0.1222 0.2474 0.13226 0.24925 0.11039 0.24995 C 0.08852 0.25064 0.01753 0.25064 -0.00434 0.25064 C -0.02622 0.25064 -0.01528 0.25064 -0.02136 0.24925 C -0.02743 0.24786 -0.03472 0.24509 -0.04097 0.24185 C -0.04722 0.23861 -0.05295 0.23467 -0.0585 0.23027 C -0.06406 0.22588 -0.06944 0.22125 -0.0743 0.21569 C -0.07916 0.21014 -0.08419 0.20297 -0.08801 0.19672 C -0.09183 0.19047 -0.09461 0.18353 -0.09686 0.17774 C -0.09912 0.17195 -0.09981 0.16756 -0.1012 0.16177 C -0.10259 0.15599 -0.10415 0.14904 -0.10502 0.14279 C -0.10589 0.13655 -0.10624 0.13099 -0.10606 0.12382 C -0.10589 0.11664 -0.10519 0.10692 -0.10398 0.09975 C -0.10276 0.09257 -0.1012 0.08702 -0.09895 0.08008 C -0.09669 0.07313 -0.09339 0.06434 -0.09027 0.05832 C -0.08714 0.05231 -0.08367 0.04837 -0.08037 0.04374 C -0.07707 0.03911 -0.07395 0.03495 -0.06996 0.03055 C -0.06597 0.02615 -0.06128 0.02176 -0.05642 0.01805 C -0.05156 0.01435 -0.0467 0.01134 -0.04097 0.00857 C -0.03524 0.00579 -0.0467 0.00232 -0.02188 0.0007 C 0.00295 -0.00092 0.08123 -0.00069 0.10831 -0.00115 " pathEditMode="relative" rAng="0" ptsTypes="aaaaaaaaaaaaaaaaaaaaaaaaaaaaaaaaa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5" y="1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8472E-8 -2.34313E-6 C 0.04166 -0.00069 0.20153 -0.00254 0.24961 -0.0037 C 0.29769 -0.00486 0.28051 -0.00579 0.28849 -0.00741 C 0.29648 -0.00903 0.29318 -0.0081 0.29787 -0.01296 C 0.30255 -0.01783 0.3147 -0.0345 0.31661 -0.03635 C 0.31852 -0.0382 0.30793 -0.0213 0.30932 -0.02361 C 0.31071 -0.02593 0.32026 -0.04376 0.32494 -0.05024 C 0.32963 -0.05672 0.33293 -0.05858 0.33727 -0.06228 C 0.34161 -0.06599 0.34595 -0.06992 0.3515 -0.07247 C 0.35706 -0.07502 0.36331 -0.07802 0.37077 -0.07779 C 0.37823 -0.07756 0.38969 -0.07386 0.39646 -0.07038 C 0.40323 -0.06691 0.40687 -0.06159 0.41104 -0.05742 C 0.41521 -0.05325 0.4185 -0.04955 0.42145 -0.04468 C 0.42441 -0.03982 0.42666 -0.03519 0.4284 -0.02871 C 0.43013 -0.02223 0.4317 -0.01389 0.43187 -0.00648 C 0.43204 0.00093 0.43118 0.00834 0.42979 0.01528 C 0.4284 0.02223 0.42597 0.0301 0.42336 0.03589 C 0.42076 0.04168 0.4185 0.04515 0.41469 0.04955 C 0.41087 0.05395 0.40514 0.05951 0.39993 0.06298 C 0.39472 0.06645 0.38934 0.06877 0.38309 0.07016 C 0.37684 0.07155 0.36938 0.0727 0.36278 0.07155 C 0.35619 0.07039 0.34925 0.06738 0.34352 0.06344 C 0.33779 0.05951 0.3331 0.05372 0.32842 0.0477 C 0.32373 0.04168 0.32008 0.03311 0.31592 0.02732 C 0.31175 0.02154 0.30793 0.0169 0.30342 0.01297 C 0.29891 0.00903 0.29422 0.00579 0.28884 0.00324 C 0.28346 0.0007 0.28155 -0.00116 0.27148 -0.00231 C 0.26141 -0.00347 0.2727 -0.00393 0.22843 -0.0037 C 0.18417 -0.00347 0.04426 -0.00208 0.00555 -0.00092 C -0.03315 0.00023 0.00035 0.0007 -0.00347 0.00371 C -0.00729 0.00672 -0.01302 0.01297 -0.01736 0.01783 C -0.0217 0.02269 -0.02569 0.02709 -0.02916 0.03242 C -0.03263 0.03774 -0.03472 0.04446 -0.03871 0.04978 C -0.0427 0.05511 -0.04652 0.0609 -0.05277 0.06483 C -0.05902 0.06877 -0.06822 0.07247 -0.07638 0.07317 C -0.08453 0.07386 -0.09356 0.07294 -0.10137 0.06946 C -0.10918 0.06599 -0.11699 0.05904 -0.1229 0.05279 C -0.1288 0.04654 -0.13366 0.03913 -0.13678 0.03149 C -0.13991 0.02385 -0.1406 0.01505 -0.14164 0.00741 C -0.14268 -0.00023 -0.14372 -0.00718 -0.14268 -0.01389 C -0.14164 -0.0206 -0.13834 -0.02639 -0.13539 -0.03241 C -0.13244 -0.03843 -0.12862 -0.04468 -0.12498 -0.05001 C -0.12133 -0.05533 -0.11769 -0.0602 -0.11352 -0.0639 C -0.10936 -0.06761 -0.10432 -0.07062 -0.09998 -0.07224 C -0.09564 -0.07386 -0.092 -0.07386 -0.08748 -0.07409 C -0.08297 -0.07432 -0.07742 -0.07478 -0.0729 -0.07409 C -0.06839 -0.07339 -0.06422 -0.07201 -0.06041 -0.07038 C -0.05659 -0.06876 -0.05329 -0.06691 -0.04999 -0.0639 C -0.04669 -0.06089 -0.04374 -0.05765 -0.04027 -0.05279 C -0.0368 -0.04793 -0.03281 -0.04075 -0.02916 -0.03519 C -0.02552 -0.02963 -0.02274 -0.02408 -0.01875 -0.01945 C -0.01475 -0.01482 -0.01094 -0.01042 -0.00486 -0.00741 C 0.00122 -0.0044 -0.02395 -0.00254 0.01736 -0.00185 C 0.05867 -0.00116 0.19806 -0.00324 0.24267 -0.00324 C 0.28728 -0.00324 0.27617 -0.00208 0.28502 -0.00185 " pathEditMode="relative" rAng="0" ptsTypes="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" grpId="0" animBg="1"/>
      <p:bldP spid="2" grpId="1" animBg="1"/>
      <p:bldP spid="31" grpId="0" animBg="1"/>
      <p:bldP spid="31" grpId="1" animBg="1"/>
      <p:bldP spid="1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9"/>
          <p:cNvSpPr>
            <a:spLocks/>
          </p:cNvSpPr>
          <p:nvPr/>
        </p:nvSpPr>
        <p:spPr bwMode="auto">
          <a:xfrm>
            <a:off x="2166938" y="5224463"/>
            <a:ext cx="715962" cy="1079500"/>
          </a:xfrm>
          <a:custGeom>
            <a:avLst/>
            <a:gdLst>
              <a:gd name="T0" fmla="*/ 2147483647 w 507"/>
              <a:gd name="T1" fmla="*/ 0 h 680"/>
              <a:gd name="T2" fmla="*/ 2147483647 w 507"/>
              <a:gd name="T3" fmla="*/ 2147483647 h 680"/>
              <a:gd name="T4" fmla="*/ 2147483647 w 507"/>
              <a:gd name="T5" fmla="*/ 2147483647 h 680"/>
              <a:gd name="T6" fmla="*/ 2147483647 w 507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680"/>
              <a:gd name="T14" fmla="*/ 507 w 507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680">
                <a:moveTo>
                  <a:pt x="507" y="0"/>
                </a:moveTo>
                <a:cubicBezTo>
                  <a:pt x="341" y="169"/>
                  <a:pt x="175" y="338"/>
                  <a:pt x="95" y="444"/>
                </a:cubicBezTo>
                <a:cubicBezTo>
                  <a:pt x="15" y="550"/>
                  <a:pt x="0" y="597"/>
                  <a:pt x="27" y="636"/>
                </a:cubicBezTo>
                <a:cubicBezTo>
                  <a:pt x="54" y="675"/>
                  <a:pt x="156" y="677"/>
                  <a:pt x="259" y="6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5059" name="Title 29"/>
          <p:cNvSpPr>
            <a:spLocks noGrp="1"/>
          </p:cNvSpPr>
          <p:nvPr>
            <p:ph type="title"/>
          </p:nvPr>
        </p:nvSpPr>
        <p:spPr>
          <a:xfrm>
            <a:off x="377825" y="261938"/>
            <a:ext cx="8229600" cy="387350"/>
          </a:xfrm>
        </p:spPr>
        <p:txBody>
          <a:bodyPr/>
          <a:lstStyle/>
          <a:p>
            <a:pPr eaLnBrk="1" hangingPunct="1"/>
            <a:r>
              <a:rPr lang="ja-JP" altLang="en-US" sz="3200" b="0">
                <a:solidFill>
                  <a:srgbClr val="00B050"/>
                </a:solidFill>
                <a:latin typeface="Arial Unicode MS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 Unicode MS" charset="0"/>
              </a:rPr>
              <a:t>Dogbone</a:t>
            </a:r>
            <a:r>
              <a:rPr lang="ja-JP" altLang="en-US" sz="3200" b="0">
                <a:solidFill>
                  <a:srgbClr val="00B050"/>
                </a:solidFill>
                <a:latin typeface="Arial Unicode MS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 Unicode MS" charset="0"/>
              </a:rPr>
              <a:t> vs </a:t>
            </a:r>
            <a:r>
              <a:rPr lang="ja-JP" altLang="en-US" sz="3200" b="0">
                <a:solidFill>
                  <a:srgbClr val="00B050"/>
                </a:solidFill>
                <a:latin typeface="Arial Unicode MS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 Unicode MS" charset="0"/>
              </a:rPr>
              <a:t>Racetrack</a:t>
            </a:r>
            <a:r>
              <a:rPr lang="ja-JP" altLang="en-US" sz="3200" b="0">
                <a:solidFill>
                  <a:srgbClr val="00B050"/>
                </a:solidFill>
                <a:latin typeface="Arial Unicode MS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 Unicode MS" charset="0"/>
              </a:rPr>
              <a:t> – Arc-length</a:t>
            </a:r>
            <a:endParaRPr lang="en-US" sz="3200" b="0">
              <a:solidFill>
                <a:srgbClr val="00B050"/>
              </a:solidFill>
              <a:latin typeface="Arial Unicode MS" charset="0"/>
            </a:endParaRPr>
          </a:p>
        </p:txBody>
      </p:sp>
      <p:grpSp>
        <p:nvGrpSpPr>
          <p:cNvPr id="45060" name="Group 69"/>
          <p:cNvGrpSpPr>
            <a:grpSpLocks/>
          </p:cNvGrpSpPr>
          <p:nvPr/>
        </p:nvGrpSpPr>
        <p:grpSpPr bwMode="auto">
          <a:xfrm>
            <a:off x="5510213" y="1109663"/>
            <a:ext cx="2173287" cy="1095375"/>
            <a:chOff x="5510213" y="1109539"/>
            <a:chExt cx="2173076" cy="1095495"/>
          </a:xfrm>
        </p:grpSpPr>
        <p:grpSp>
          <p:nvGrpSpPr>
            <p:cNvPr id="45092" name="Group 50"/>
            <p:cNvGrpSpPr>
              <a:grpSpLocks/>
            </p:cNvGrpSpPr>
            <p:nvPr/>
          </p:nvGrpSpPr>
          <p:grpSpPr bwMode="auto">
            <a:xfrm>
              <a:off x="5510213" y="1360669"/>
              <a:ext cx="1128711" cy="786783"/>
              <a:chOff x="5510213" y="1208272"/>
              <a:chExt cx="1128711" cy="786783"/>
            </a:xfrm>
          </p:grpSpPr>
          <p:cxnSp>
            <p:nvCxnSpPr>
              <p:cNvPr id="45105" name="Straight Connector 36"/>
              <p:cNvCxnSpPr>
                <a:cxnSpLocks noChangeShapeType="1"/>
                <a:stCxn id="45106" idx="0"/>
                <a:endCxn id="45106" idx="0"/>
              </p:cNvCxnSpPr>
              <p:nvPr/>
            </p:nvCxnSpPr>
            <p:spPr bwMode="auto">
              <a:xfrm>
                <a:off x="5937179" y="1217074"/>
                <a:ext cx="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sp>
            <p:nvSpPr>
              <p:cNvPr id="45106" name="Oval 35"/>
              <p:cNvSpPr>
                <a:spLocks noChangeArrowheads="1"/>
              </p:cNvSpPr>
              <p:nvPr/>
            </p:nvSpPr>
            <p:spPr bwMode="auto">
              <a:xfrm>
                <a:off x="5510213" y="1217074"/>
                <a:ext cx="853931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7" name="Oval 35"/>
              <p:cNvSpPr>
                <a:spLocks noChangeArrowheads="1"/>
              </p:cNvSpPr>
              <p:nvPr/>
            </p:nvSpPr>
            <p:spPr bwMode="auto">
              <a:xfrm>
                <a:off x="5600701" y="1208272"/>
                <a:ext cx="860426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8" name="Oval 35"/>
              <p:cNvSpPr>
                <a:spLocks noChangeArrowheads="1"/>
              </p:cNvSpPr>
              <p:nvPr/>
            </p:nvSpPr>
            <p:spPr bwMode="auto">
              <a:xfrm>
                <a:off x="5700714" y="1217042"/>
                <a:ext cx="849156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9" name="Oval 35"/>
              <p:cNvSpPr>
                <a:spLocks noChangeArrowheads="1"/>
              </p:cNvSpPr>
              <p:nvPr/>
            </p:nvSpPr>
            <p:spPr bwMode="auto">
              <a:xfrm>
                <a:off x="5800725" y="1217026"/>
                <a:ext cx="838199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5093" name="Group 51"/>
            <p:cNvGrpSpPr>
              <a:grpSpLocks/>
            </p:cNvGrpSpPr>
            <p:nvPr/>
          </p:nvGrpSpPr>
          <p:grpSpPr bwMode="auto">
            <a:xfrm>
              <a:off x="6554578" y="1350917"/>
              <a:ext cx="1128711" cy="786783"/>
              <a:chOff x="5510213" y="1208272"/>
              <a:chExt cx="1128711" cy="786783"/>
            </a:xfrm>
          </p:grpSpPr>
          <p:cxnSp>
            <p:nvCxnSpPr>
              <p:cNvPr id="45100" name="Straight Connector 36"/>
              <p:cNvCxnSpPr>
                <a:cxnSpLocks noChangeShapeType="1"/>
                <a:stCxn id="45101" idx="0"/>
                <a:endCxn id="45101" idx="0"/>
              </p:cNvCxnSpPr>
              <p:nvPr/>
            </p:nvCxnSpPr>
            <p:spPr bwMode="auto">
              <a:xfrm>
                <a:off x="5937179" y="1217074"/>
                <a:ext cx="0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sp>
            <p:nvSpPr>
              <p:cNvPr id="45101" name="Oval 35"/>
              <p:cNvSpPr>
                <a:spLocks noChangeArrowheads="1"/>
              </p:cNvSpPr>
              <p:nvPr/>
            </p:nvSpPr>
            <p:spPr bwMode="auto">
              <a:xfrm>
                <a:off x="5510213" y="1217074"/>
                <a:ext cx="853931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2" name="Oval 35"/>
              <p:cNvSpPr>
                <a:spLocks noChangeArrowheads="1"/>
              </p:cNvSpPr>
              <p:nvPr/>
            </p:nvSpPr>
            <p:spPr bwMode="auto">
              <a:xfrm>
                <a:off x="5600701" y="1208272"/>
                <a:ext cx="860426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3" name="Oval 35"/>
              <p:cNvSpPr>
                <a:spLocks noChangeArrowheads="1"/>
              </p:cNvSpPr>
              <p:nvPr/>
            </p:nvSpPr>
            <p:spPr bwMode="auto">
              <a:xfrm>
                <a:off x="5700714" y="1217042"/>
                <a:ext cx="849156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5104" name="Oval 35"/>
              <p:cNvSpPr>
                <a:spLocks noChangeArrowheads="1"/>
              </p:cNvSpPr>
              <p:nvPr/>
            </p:nvSpPr>
            <p:spPr bwMode="auto">
              <a:xfrm>
                <a:off x="5800725" y="1217026"/>
                <a:ext cx="838199" cy="777981"/>
              </a:xfrm>
              <a:prstGeom prst="ellipse">
                <a:avLst/>
              </a:prstGeom>
              <a:noFill/>
              <a:ln w="57150">
                <a:solidFill>
                  <a:srgbClr val="26992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5094" name="Rectangle 57"/>
            <p:cNvSpPr>
              <a:spLocks noChangeArrowheads="1"/>
            </p:cNvSpPr>
            <p:nvPr/>
          </p:nvSpPr>
          <p:spPr bwMode="auto">
            <a:xfrm flipH="1">
              <a:off x="6086927" y="1285871"/>
              <a:ext cx="1010559" cy="919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cxnSp>
          <p:nvCxnSpPr>
            <p:cNvPr id="45095" name="Straight Connector 62"/>
            <p:cNvCxnSpPr>
              <a:cxnSpLocks noChangeShapeType="1"/>
            </p:cNvCxnSpPr>
            <p:nvPr/>
          </p:nvCxnSpPr>
          <p:spPr bwMode="auto">
            <a:xfrm flipV="1">
              <a:off x="6064685" y="2124576"/>
              <a:ext cx="1042084" cy="921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45096" name="Straight Connector 61"/>
            <p:cNvCxnSpPr>
              <a:cxnSpLocks noChangeShapeType="1"/>
            </p:cNvCxnSpPr>
            <p:nvPr/>
          </p:nvCxnSpPr>
          <p:spPr bwMode="auto">
            <a:xfrm flipV="1">
              <a:off x="6090697" y="1358965"/>
              <a:ext cx="1042084" cy="921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45097" name="Line 177"/>
            <p:cNvSpPr>
              <a:spLocks noChangeShapeType="1"/>
            </p:cNvSpPr>
            <p:nvPr/>
          </p:nvSpPr>
          <p:spPr bwMode="auto">
            <a:xfrm rot="16200000" flipH="1">
              <a:off x="5960290" y="1237333"/>
              <a:ext cx="263525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45098" name="Line 178"/>
            <p:cNvSpPr>
              <a:spLocks noChangeShapeType="1"/>
            </p:cNvSpPr>
            <p:nvPr/>
          </p:nvSpPr>
          <p:spPr bwMode="auto">
            <a:xfrm flipV="1">
              <a:off x="7101135" y="1334305"/>
              <a:ext cx="3349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45099" name="Text Box 8"/>
            <p:cNvSpPr txBox="1">
              <a:spLocks noChangeArrowheads="1"/>
            </p:cNvSpPr>
            <p:nvPr/>
          </p:nvSpPr>
          <p:spPr bwMode="auto">
            <a:xfrm>
              <a:off x="6076895" y="1612831"/>
              <a:ext cx="1079395" cy="268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9</a:t>
              </a:r>
              <a:r>
                <a:rPr lang="en-US" sz="1400">
                  <a:solidFill>
                    <a:srgbClr val="990099"/>
                  </a:solidFill>
                  <a:latin typeface="Arial" charset="0"/>
                  <a:cs typeface="Arial" charset="0"/>
                </a:rPr>
                <a:t>×</a:t>
              </a:r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E/2</a:t>
              </a:r>
              <a:r>
                <a:rPr lang="en-US" sz="1600"/>
                <a:t>			</a:t>
              </a:r>
            </a:p>
          </p:txBody>
        </p:sp>
      </p:grpSp>
      <p:grpSp>
        <p:nvGrpSpPr>
          <p:cNvPr id="45061" name="Group 68"/>
          <p:cNvGrpSpPr>
            <a:grpSpLocks/>
          </p:cNvGrpSpPr>
          <p:nvPr/>
        </p:nvGrpSpPr>
        <p:grpSpPr bwMode="auto">
          <a:xfrm>
            <a:off x="465138" y="1363663"/>
            <a:ext cx="3894137" cy="735012"/>
            <a:chOff x="464457" y="1364346"/>
            <a:chExt cx="3894155" cy="734583"/>
          </a:xfrm>
        </p:grpSpPr>
        <p:sp>
          <p:nvSpPr>
            <p:cNvPr id="45082" name="Line 177"/>
            <p:cNvSpPr>
              <a:spLocks noChangeShapeType="1"/>
            </p:cNvSpPr>
            <p:nvPr/>
          </p:nvSpPr>
          <p:spPr bwMode="auto">
            <a:xfrm rot="16200000" flipH="1">
              <a:off x="2244631" y="1549389"/>
              <a:ext cx="263525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45083" name="Line 182"/>
            <p:cNvSpPr>
              <a:spLocks noChangeShapeType="1"/>
            </p:cNvSpPr>
            <p:nvPr/>
          </p:nvSpPr>
          <p:spPr bwMode="auto">
            <a:xfrm>
              <a:off x="1484636" y="1714007"/>
              <a:ext cx="1858981" cy="0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Text Box 8"/>
            <p:cNvSpPr txBox="1">
              <a:spLocks noChangeArrowheads="1"/>
            </p:cNvSpPr>
            <p:nvPr/>
          </p:nvSpPr>
          <p:spPr bwMode="auto">
            <a:xfrm>
              <a:off x="1912264" y="1830799"/>
              <a:ext cx="1077917" cy="268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9</a:t>
              </a:r>
              <a:r>
                <a:rPr lang="en-US" sz="1400">
                  <a:solidFill>
                    <a:srgbClr val="990099"/>
                  </a:solidFill>
                  <a:latin typeface="Arial" charset="0"/>
                  <a:cs typeface="Arial" charset="0"/>
                </a:rPr>
                <a:t>×</a:t>
              </a:r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D</a:t>
              </a:r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E/2</a:t>
              </a:r>
              <a:r>
                <a:rPr lang="en-US" sz="1600"/>
                <a:t>			</a:t>
              </a:r>
            </a:p>
          </p:txBody>
        </p:sp>
        <p:grpSp>
          <p:nvGrpSpPr>
            <p:cNvPr id="45085" name="Group 62"/>
            <p:cNvGrpSpPr>
              <a:grpSpLocks/>
            </p:cNvGrpSpPr>
            <p:nvPr/>
          </p:nvGrpSpPr>
          <p:grpSpPr bwMode="auto">
            <a:xfrm>
              <a:off x="464457" y="1386114"/>
              <a:ext cx="1063922" cy="691440"/>
              <a:chOff x="464457" y="1386114"/>
              <a:chExt cx="1063922" cy="691440"/>
            </a:xfrm>
          </p:grpSpPr>
          <p:sp>
            <p:nvSpPr>
              <p:cNvPr id="45090" name="Freeform 6"/>
              <p:cNvSpPr>
                <a:spLocks/>
              </p:cNvSpPr>
              <p:nvPr/>
            </p:nvSpPr>
            <p:spPr bwMode="auto">
              <a:xfrm flipH="1">
                <a:off x="464457" y="1386114"/>
                <a:ext cx="947807" cy="691437"/>
              </a:xfrm>
              <a:custGeom>
                <a:avLst/>
                <a:gdLst>
                  <a:gd name="T0" fmla="*/ 0 w 683"/>
                  <a:gd name="T1" fmla="*/ 2147483647 h 500"/>
                  <a:gd name="T2" fmla="*/ 2147483647 w 683"/>
                  <a:gd name="T3" fmla="*/ 2147483647 h 500"/>
                  <a:gd name="T4" fmla="*/ 2147483647 w 683"/>
                  <a:gd name="T5" fmla="*/ 2147483647 h 500"/>
                  <a:gd name="T6" fmla="*/ 2147483647 w 683"/>
                  <a:gd name="T7" fmla="*/ 0 h 500"/>
                  <a:gd name="T8" fmla="*/ 2147483647 w 683"/>
                  <a:gd name="T9" fmla="*/ 2147483647 h 500"/>
                  <a:gd name="T10" fmla="*/ 2147483647 w 683"/>
                  <a:gd name="T11" fmla="*/ 2147483647 h 500"/>
                  <a:gd name="T12" fmla="*/ 2147483647 w 683"/>
                  <a:gd name="T13" fmla="*/ 2147483647 h 500"/>
                  <a:gd name="T14" fmla="*/ 2147483647 w 683"/>
                  <a:gd name="T15" fmla="*/ 2147483647 h 500"/>
                  <a:gd name="T16" fmla="*/ 0 w 683"/>
                  <a:gd name="T17" fmla="*/ 2147483647 h 5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3"/>
                  <a:gd name="T28" fmla="*/ 0 h 500"/>
                  <a:gd name="T29" fmla="*/ 683 w 683"/>
                  <a:gd name="T30" fmla="*/ 500 h 5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3" h="500">
                    <a:moveTo>
                      <a:pt x="0" y="250"/>
                    </a:moveTo>
                    <a:cubicBezTo>
                      <a:pt x="93" y="250"/>
                      <a:pt x="173" y="200"/>
                      <a:pt x="216" y="125"/>
                    </a:cubicBezTo>
                    <a:cubicBezTo>
                      <a:pt x="217" y="125"/>
                      <a:pt x="217" y="125"/>
                      <a:pt x="217" y="125"/>
                    </a:cubicBezTo>
                    <a:cubicBezTo>
                      <a:pt x="260" y="50"/>
                      <a:pt x="340" y="0"/>
                      <a:pt x="433" y="0"/>
                    </a:cubicBezTo>
                    <a:cubicBezTo>
                      <a:pt x="571" y="0"/>
                      <a:pt x="683" y="112"/>
                      <a:pt x="683" y="250"/>
                    </a:cubicBezTo>
                    <a:cubicBezTo>
                      <a:pt x="683" y="388"/>
                      <a:pt x="571" y="500"/>
                      <a:pt x="433" y="500"/>
                    </a:cubicBezTo>
                    <a:cubicBezTo>
                      <a:pt x="340" y="500"/>
                      <a:pt x="260" y="450"/>
                      <a:pt x="217" y="375"/>
                    </a:cubicBezTo>
                    <a:cubicBezTo>
                      <a:pt x="216" y="375"/>
                      <a:pt x="216" y="375"/>
                      <a:pt x="216" y="375"/>
                    </a:cubicBezTo>
                    <a:cubicBezTo>
                      <a:pt x="173" y="300"/>
                      <a:pt x="93" y="250"/>
                      <a:pt x="0" y="250"/>
                    </a:cubicBezTo>
                  </a:path>
                </a:pathLst>
              </a:custGeom>
              <a:noFill/>
              <a:ln w="57150">
                <a:solidFill>
                  <a:srgbClr val="26992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Freeform 6"/>
              <p:cNvSpPr>
                <a:spLocks/>
              </p:cNvSpPr>
              <p:nvPr/>
            </p:nvSpPr>
            <p:spPr bwMode="auto">
              <a:xfrm flipH="1">
                <a:off x="580572" y="1386117"/>
                <a:ext cx="947807" cy="691437"/>
              </a:xfrm>
              <a:custGeom>
                <a:avLst/>
                <a:gdLst>
                  <a:gd name="T0" fmla="*/ 0 w 683"/>
                  <a:gd name="T1" fmla="*/ 2147483647 h 500"/>
                  <a:gd name="T2" fmla="*/ 2147483647 w 683"/>
                  <a:gd name="T3" fmla="*/ 2147483647 h 500"/>
                  <a:gd name="T4" fmla="*/ 2147483647 w 683"/>
                  <a:gd name="T5" fmla="*/ 2147483647 h 500"/>
                  <a:gd name="T6" fmla="*/ 2147483647 w 683"/>
                  <a:gd name="T7" fmla="*/ 0 h 500"/>
                  <a:gd name="T8" fmla="*/ 2147483647 w 683"/>
                  <a:gd name="T9" fmla="*/ 2147483647 h 500"/>
                  <a:gd name="T10" fmla="*/ 2147483647 w 683"/>
                  <a:gd name="T11" fmla="*/ 2147483647 h 500"/>
                  <a:gd name="T12" fmla="*/ 2147483647 w 683"/>
                  <a:gd name="T13" fmla="*/ 2147483647 h 500"/>
                  <a:gd name="T14" fmla="*/ 2147483647 w 683"/>
                  <a:gd name="T15" fmla="*/ 2147483647 h 500"/>
                  <a:gd name="T16" fmla="*/ 0 w 683"/>
                  <a:gd name="T17" fmla="*/ 2147483647 h 5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3"/>
                  <a:gd name="T28" fmla="*/ 0 h 500"/>
                  <a:gd name="T29" fmla="*/ 683 w 683"/>
                  <a:gd name="T30" fmla="*/ 500 h 5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3" h="500">
                    <a:moveTo>
                      <a:pt x="0" y="250"/>
                    </a:moveTo>
                    <a:cubicBezTo>
                      <a:pt x="93" y="250"/>
                      <a:pt x="173" y="200"/>
                      <a:pt x="216" y="125"/>
                    </a:cubicBezTo>
                    <a:cubicBezTo>
                      <a:pt x="217" y="125"/>
                      <a:pt x="217" y="125"/>
                      <a:pt x="217" y="125"/>
                    </a:cubicBezTo>
                    <a:cubicBezTo>
                      <a:pt x="260" y="50"/>
                      <a:pt x="340" y="0"/>
                      <a:pt x="433" y="0"/>
                    </a:cubicBezTo>
                    <a:cubicBezTo>
                      <a:pt x="571" y="0"/>
                      <a:pt x="683" y="112"/>
                      <a:pt x="683" y="250"/>
                    </a:cubicBezTo>
                    <a:cubicBezTo>
                      <a:pt x="683" y="388"/>
                      <a:pt x="571" y="500"/>
                      <a:pt x="433" y="500"/>
                    </a:cubicBezTo>
                    <a:cubicBezTo>
                      <a:pt x="340" y="500"/>
                      <a:pt x="260" y="450"/>
                      <a:pt x="217" y="375"/>
                    </a:cubicBezTo>
                    <a:cubicBezTo>
                      <a:pt x="216" y="375"/>
                      <a:pt x="216" y="375"/>
                      <a:pt x="216" y="375"/>
                    </a:cubicBezTo>
                    <a:cubicBezTo>
                      <a:pt x="173" y="300"/>
                      <a:pt x="93" y="250"/>
                      <a:pt x="0" y="250"/>
                    </a:cubicBezTo>
                  </a:path>
                </a:pathLst>
              </a:custGeom>
              <a:noFill/>
              <a:ln w="57150">
                <a:solidFill>
                  <a:srgbClr val="26992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86" name="Group 63"/>
            <p:cNvGrpSpPr>
              <a:grpSpLocks/>
            </p:cNvGrpSpPr>
            <p:nvPr/>
          </p:nvGrpSpPr>
          <p:grpSpPr bwMode="auto">
            <a:xfrm flipH="1">
              <a:off x="3294690" y="1364346"/>
              <a:ext cx="1063922" cy="691440"/>
              <a:chOff x="464457" y="1386114"/>
              <a:chExt cx="1063922" cy="691440"/>
            </a:xfrm>
          </p:grpSpPr>
          <p:sp>
            <p:nvSpPr>
              <p:cNvPr id="45088" name="Freeform 6"/>
              <p:cNvSpPr>
                <a:spLocks/>
              </p:cNvSpPr>
              <p:nvPr/>
            </p:nvSpPr>
            <p:spPr bwMode="auto">
              <a:xfrm flipH="1">
                <a:off x="464457" y="1386114"/>
                <a:ext cx="947807" cy="691437"/>
              </a:xfrm>
              <a:custGeom>
                <a:avLst/>
                <a:gdLst>
                  <a:gd name="T0" fmla="*/ 0 w 683"/>
                  <a:gd name="T1" fmla="*/ 2147483647 h 500"/>
                  <a:gd name="T2" fmla="*/ 2147483647 w 683"/>
                  <a:gd name="T3" fmla="*/ 2147483647 h 500"/>
                  <a:gd name="T4" fmla="*/ 2147483647 w 683"/>
                  <a:gd name="T5" fmla="*/ 2147483647 h 500"/>
                  <a:gd name="T6" fmla="*/ 2147483647 w 683"/>
                  <a:gd name="T7" fmla="*/ 0 h 500"/>
                  <a:gd name="T8" fmla="*/ 2147483647 w 683"/>
                  <a:gd name="T9" fmla="*/ 2147483647 h 500"/>
                  <a:gd name="T10" fmla="*/ 2147483647 w 683"/>
                  <a:gd name="T11" fmla="*/ 2147483647 h 500"/>
                  <a:gd name="T12" fmla="*/ 2147483647 w 683"/>
                  <a:gd name="T13" fmla="*/ 2147483647 h 500"/>
                  <a:gd name="T14" fmla="*/ 2147483647 w 683"/>
                  <a:gd name="T15" fmla="*/ 2147483647 h 500"/>
                  <a:gd name="T16" fmla="*/ 0 w 683"/>
                  <a:gd name="T17" fmla="*/ 2147483647 h 5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3"/>
                  <a:gd name="T28" fmla="*/ 0 h 500"/>
                  <a:gd name="T29" fmla="*/ 683 w 683"/>
                  <a:gd name="T30" fmla="*/ 500 h 5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3" h="500">
                    <a:moveTo>
                      <a:pt x="0" y="250"/>
                    </a:moveTo>
                    <a:cubicBezTo>
                      <a:pt x="93" y="250"/>
                      <a:pt x="173" y="200"/>
                      <a:pt x="216" y="125"/>
                    </a:cubicBezTo>
                    <a:cubicBezTo>
                      <a:pt x="217" y="125"/>
                      <a:pt x="217" y="125"/>
                      <a:pt x="217" y="125"/>
                    </a:cubicBezTo>
                    <a:cubicBezTo>
                      <a:pt x="260" y="50"/>
                      <a:pt x="340" y="0"/>
                      <a:pt x="433" y="0"/>
                    </a:cubicBezTo>
                    <a:cubicBezTo>
                      <a:pt x="571" y="0"/>
                      <a:pt x="683" y="112"/>
                      <a:pt x="683" y="250"/>
                    </a:cubicBezTo>
                    <a:cubicBezTo>
                      <a:pt x="683" y="388"/>
                      <a:pt x="571" y="500"/>
                      <a:pt x="433" y="500"/>
                    </a:cubicBezTo>
                    <a:cubicBezTo>
                      <a:pt x="340" y="500"/>
                      <a:pt x="260" y="450"/>
                      <a:pt x="217" y="375"/>
                    </a:cubicBezTo>
                    <a:cubicBezTo>
                      <a:pt x="216" y="375"/>
                      <a:pt x="216" y="375"/>
                      <a:pt x="216" y="375"/>
                    </a:cubicBezTo>
                    <a:cubicBezTo>
                      <a:pt x="173" y="300"/>
                      <a:pt x="93" y="250"/>
                      <a:pt x="0" y="250"/>
                    </a:cubicBezTo>
                  </a:path>
                </a:pathLst>
              </a:custGeom>
              <a:noFill/>
              <a:ln w="57150">
                <a:solidFill>
                  <a:srgbClr val="26992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Freeform 6"/>
              <p:cNvSpPr>
                <a:spLocks/>
              </p:cNvSpPr>
              <p:nvPr/>
            </p:nvSpPr>
            <p:spPr bwMode="auto">
              <a:xfrm flipH="1">
                <a:off x="580572" y="1386117"/>
                <a:ext cx="947807" cy="691437"/>
              </a:xfrm>
              <a:custGeom>
                <a:avLst/>
                <a:gdLst>
                  <a:gd name="T0" fmla="*/ 0 w 683"/>
                  <a:gd name="T1" fmla="*/ 2147483647 h 500"/>
                  <a:gd name="T2" fmla="*/ 2147483647 w 683"/>
                  <a:gd name="T3" fmla="*/ 2147483647 h 500"/>
                  <a:gd name="T4" fmla="*/ 2147483647 w 683"/>
                  <a:gd name="T5" fmla="*/ 2147483647 h 500"/>
                  <a:gd name="T6" fmla="*/ 2147483647 w 683"/>
                  <a:gd name="T7" fmla="*/ 0 h 500"/>
                  <a:gd name="T8" fmla="*/ 2147483647 w 683"/>
                  <a:gd name="T9" fmla="*/ 2147483647 h 500"/>
                  <a:gd name="T10" fmla="*/ 2147483647 w 683"/>
                  <a:gd name="T11" fmla="*/ 2147483647 h 500"/>
                  <a:gd name="T12" fmla="*/ 2147483647 w 683"/>
                  <a:gd name="T13" fmla="*/ 2147483647 h 500"/>
                  <a:gd name="T14" fmla="*/ 2147483647 w 683"/>
                  <a:gd name="T15" fmla="*/ 2147483647 h 500"/>
                  <a:gd name="T16" fmla="*/ 0 w 683"/>
                  <a:gd name="T17" fmla="*/ 2147483647 h 5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3"/>
                  <a:gd name="T28" fmla="*/ 0 h 500"/>
                  <a:gd name="T29" fmla="*/ 683 w 683"/>
                  <a:gd name="T30" fmla="*/ 500 h 5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3" h="500">
                    <a:moveTo>
                      <a:pt x="0" y="250"/>
                    </a:moveTo>
                    <a:cubicBezTo>
                      <a:pt x="93" y="250"/>
                      <a:pt x="173" y="200"/>
                      <a:pt x="216" y="125"/>
                    </a:cubicBezTo>
                    <a:cubicBezTo>
                      <a:pt x="217" y="125"/>
                      <a:pt x="217" y="125"/>
                      <a:pt x="217" y="125"/>
                    </a:cubicBezTo>
                    <a:cubicBezTo>
                      <a:pt x="260" y="50"/>
                      <a:pt x="340" y="0"/>
                      <a:pt x="433" y="0"/>
                    </a:cubicBezTo>
                    <a:cubicBezTo>
                      <a:pt x="571" y="0"/>
                      <a:pt x="683" y="112"/>
                      <a:pt x="683" y="250"/>
                    </a:cubicBezTo>
                    <a:cubicBezTo>
                      <a:pt x="683" y="388"/>
                      <a:pt x="571" y="500"/>
                      <a:pt x="433" y="500"/>
                    </a:cubicBezTo>
                    <a:cubicBezTo>
                      <a:pt x="340" y="500"/>
                      <a:pt x="260" y="450"/>
                      <a:pt x="217" y="375"/>
                    </a:cubicBezTo>
                    <a:cubicBezTo>
                      <a:pt x="216" y="375"/>
                      <a:pt x="216" y="375"/>
                      <a:pt x="216" y="375"/>
                    </a:cubicBezTo>
                    <a:cubicBezTo>
                      <a:pt x="173" y="300"/>
                      <a:pt x="93" y="250"/>
                      <a:pt x="0" y="250"/>
                    </a:cubicBezTo>
                  </a:path>
                </a:pathLst>
              </a:custGeom>
              <a:noFill/>
              <a:ln w="57150">
                <a:solidFill>
                  <a:srgbClr val="26992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87" name="Line 178"/>
            <p:cNvSpPr>
              <a:spLocks noChangeShapeType="1"/>
            </p:cNvSpPr>
            <p:nvPr/>
          </p:nvSpPr>
          <p:spPr bwMode="auto">
            <a:xfrm flipV="1">
              <a:off x="3399991" y="1704419"/>
              <a:ext cx="3349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062" name="Group 73"/>
          <p:cNvGrpSpPr>
            <a:grpSpLocks/>
          </p:cNvGrpSpPr>
          <p:nvPr/>
        </p:nvGrpSpPr>
        <p:grpSpPr bwMode="auto">
          <a:xfrm>
            <a:off x="5413375" y="2940050"/>
            <a:ext cx="2874963" cy="1654175"/>
            <a:chOff x="4194629" y="3433988"/>
            <a:chExt cx="2873827" cy="1653270"/>
          </a:xfrm>
        </p:grpSpPr>
        <p:sp>
          <p:nvSpPr>
            <p:cNvPr id="45078" name="Freeform 6"/>
            <p:cNvSpPr>
              <a:spLocks/>
            </p:cNvSpPr>
            <p:nvPr/>
          </p:nvSpPr>
          <p:spPr bwMode="auto">
            <a:xfrm flipH="1">
              <a:off x="4840514" y="3483432"/>
              <a:ext cx="2090057" cy="1531254"/>
            </a:xfrm>
            <a:custGeom>
              <a:avLst/>
              <a:gdLst>
                <a:gd name="T0" fmla="*/ 0 w 683"/>
                <a:gd name="T1" fmla="*/ 2147483647 h 500"/>
                <a:gd name="T2" fmla="*/ 2147483647 w 683"/>
                <a:gd name="T3" fmla="*/ 2147483647 h 500"/>
                <a:gd name="T4" fmla="*/ 2147483647 w 683"/>
                <a:gd name="T5" fmla="*/ 2147483647 h 500"/>
                <a:gd name="T6" fmla="*/ 2147483647 w 683"/>
                <a:gd name="T7" fmla="*/ 0 h 500"/>
                <a:gd name="T8" fmla="*/ 2147483647 w 683"/>
                <a:gd name="T9" fmla="*/ 2147483647 h 500"/>
                <a:gd name="T10" fmla="*/ 2147483647 w 683"/>
                <a:gd name="T11" fmla="*/ 2147483647 h 500"/>
                <a:gd name="T12" fmla="*/ 2147483647 w 683"/>
                <a:gd name="T13" fmla="*/ 2147483647 h 500"/>
                <a:gd name="T14" fmla="*/ 2147483647 w 683"/>
                <a:gd name="T15" fmla="*/ 2147483647 h 500"/>
                <a:gd name="T16" fmla="*/ 0 w 683"/>
                <a:gd name="T17" fmla="*/ 2147483647 h 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3"/>
                <a:gd name="T28" fmla="*/ 0 h 500"/>
                <a:gd name="T29" fmla="*/ 683 w 683"/>
                <a:gd name="T30" fmla="*/ 500 h 5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3" h="500">
                  <a:moveTo>
                    <a:pt x="0" y="250"/>
                  </a:moveTo>
                  <a:cubicBezTo>
                    <a:pt x="93" y="250"/>
                    <a:pt x="173" y="200"/>
                    <a:pt x="216" y="12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60" y="50"/>
                    <a:pt x="340" y="0"/>
                    <a:pt x="433" y="0"/>
                  </a:cubicBezTo>
                  <a:cubicBezTo>
                    <a:pt x="571" y="0"/>
                    <a:pt x="683" y="112"/>
                    <a:pt x="683" y="250"/>
                  </a:cubicBezTo>
                  <a:cubicBezTo>
                    <a:pt x="683" y="388"/>
                    <a:pt x="571" y="500"/>
                    <a:pt x="433" y="500"/>
                  </a:cubicBezTo>
                  <a:cubicBezTo>
                    <a:pt x="340" y="500"/>
                    <a:pt x="260" y="450"/>
                    <a:pt x="217" y="375"/>
                  </a:cubicBezTo>
                  <a:cubicBezTo>
                    <a:pt x="216" y="375"/>
                    <a:pt x="216" y="375"/>
                    <a:pt x="216" y="375"/>
                  </a:cubicBezTo>
                  <a:cubicBezTo>
                    <a:pt x="173" y="300"/>
                    <a:pt x="93" y="250"/>
                    <a:pt x="0" y="250"/>
                  </a:cubicBezTo>
                </a:path>
              </a:pathLst>
            </a:custGeom>
            <a:noFill/>
            <a:ln w="57150">
              <a:solidFill>
                <a:srgbClr val="2699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Rectangle 57"/>
            <p:cNvSpPr>
              <a:spLocks noChangeArrowheads="1"/>
            </p:cNvSpPr>
            <p:nvPr/>
          </p:nvSpPr>
          <p:spPr bwMode="auto">
            <a:xfrm flipH="1">
              <a:off x="5651498" y="3433988"/>
              <a:ext cx="1416958" cy="1653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5625988" y="4036908"/>
              <a:ext cx="1137788" cy="4014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1600" dirty="0">
                  <a:solidFill>
                    <a:srgbClr val="990099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=</a:t>
              </a: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    </a:t>
              </a:r>
              <a:r>
                <a:rPr lang="en-US" sz="1600" dirty="0">
                  <a:solidFill>
                    <a:srgbClr val="990099"/>
                  </a:solidFill>
                  <a:latin typeface="Arial Unicode MS" pitchFamily="34" charset="-128"/>
                  <a:ea typeface="MS PGothic" pitchFamily="34" charset="-128"/>
                  <a:cs typeface="Arial" pitchFamily="34" charset="0"/>
                </a:rPr>
                <a:t>2n</a:t>
              </a: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p</a:t>
              </a:r>
              <a:r>
                <a:rPr lang="en-US" sz="1600" dirty="0">
                  <a:solidFill>
                    <a:srgbClr val="990099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latin typeface="Arial Unicode MS" pitchFamily="34" charset="-128"/>
                  <a:ea typeface="MS PGothic" pitchFamily="34" charset="-128"/>
                </a:rPr>
                <a:t>			</a:t>
              </a:r>
            </a:p>
          </p:txBody>
        </p:sp>
        <p:sp>
          <p:nvSpPr>
            <p:cNvPr id="45081" name="Text Box 8"/>
            <p:cNvSpPr txBox="1">
              <a:spLocks noChangeArrowheads="1"/>
            </p:cNvSpPr>
            <p:nvPr/>
          </p:nvSpPr>
          <p:spPr bwMode="auto">
            <a:xfrm>
              <a:off x="4194629" y="4095614"/>
              <a:ext cx="603012" cy="268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2n</a:t>
              </a:r>
              <a:r>
                <a:rPr lang="en-US" sz="1400">
                  <a:solidFill>
                    <a:srgbClr val="990099"/>
                  </a:solidFill>
                  <a:latin typeface="Arial" charset="0"/>
                  <a:cs typeface="Arial" charset="0"/>
                </a:rPr>
                <a:t>×</a:t>
              </a:r>
              <a:r>
                <a:rPr lang="en-US" sz="1600"/>
                <a:t>			</a:t>
              </a:r>
            </a:p>
          </p:txBody>
        </p: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679700" y="5429250"/>
            <a:ext cx="4257675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990099"/>
                </a:solidFill>
                <a:latin typeface="+mj-lt"/>
                <a:ea typeface="MS PGothic" pitchFamily="34" charset="-128"/>
                <a:cs typeface="Arial" pitchFamily="34" charset="0"/>
              </a:rPr>
              <a:t>Net arc-length  break even: if </a:t>
            </a:r>
            <a:r>
              <a:rPr lang="en-US" sz="1600" dirty="0">
                <a:solidFill>
                  <a:srgbClr val="990099"/>
                </a:solidFill>
                <a:latin typeface="Symbol" pitchFamily="18" charset="2"/>
                <a:ea typeface="MS PGothic" pitchFamily="34" charset="-128"/>
                <a:cs typeface="Arial" pitchFamily="34" charset="0"/>
              </a:rPr>
              <a:t>a = p/4</a:t>
            </a:r>
            <a:r>
              <a:rPr lang="en-US" sz="1600" dirty="0">
                <a:latin typeface="Arial Unicode MS" pitchFamily="34" charset="-128"/>
                <a:ea typeface="MS PGothic" pitchFamily="34" charset="-128"/>
              </a:rPr>
              <a:t>			</a:t>
            </a:r>
          </a:p>
        </p:txBody>
      </p:sp>
      <p:grpSp>
        <p:nvGrpSpPr>
          <p:cNvPr id="45064" name="Group 106"/>
          <p:cNvGrpSpPr>
            <a:grpSpLocks/>
          </p:cNvGrpSpPr>
          <p:nvPr/>
        </p:nvGrpSpPr>
        <p:grpSpPr bwMode="auto">
          <a:xfrm>
            <a:off x="239713" y="2917825"/>
            <a:ext cx="4883150" cy="1639888"/>
            <a:chOff x="239490" y="2917383"/>
            <a:chExt cx="4884058" cy="1640126"/>
          </a:xfrm>
        </p:grpSpPr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2469128" y="3963958"/>
              <a:ext cx="274071" cy="295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a</a:t>
              </a:r>
              <a:r>
                <a:rPr lang="en-US" sz="1600"/>
                <a:t>			</a:t>
              </a:r>
            </a:p>
          </p:txBody>
        </p:sp>
        <p:sp>
          <p:nvSpPr>
            <p:cNvPr id="45067" name="Freeform 6"/>
            <p:cNvSpPr>
              <a:spLocks/>
            </p:cNvSpPr>
            <p:nvPr/>
          </p:nvSpPr>
          <p:spPr bwMode="auto">
            <a:xfrm flipH="1">
              <a:off x="783776" y="2917383"/>
              <a:ext cx="2090057" cy="1531254"/>
            </a:xfrm>
            <a:custGeom>
              <a:avLst/>
              <a:gdLst>
                <a:gd name="T0" fmla="*/ 0 w 683"/>
                <a:gd name="T1" fmla="*/ 2147483647 h 500"/>
                <a:gd name="T2" fmla="*/ 2147483647 w 683"/>
                <a:gd name="T3" fmla="*/ 2147483647 h 500"/>
                <a:gd name="T4" fmla="*/ 2147483647 w 683"/>
                <a:gd name="T5" fmla="*/ 2147483647 h 500"/>
                <a:gd name="T6" fmla="*/ 2147483647 w 683"/>
                <a:gd name="T7" fmla="*/ 0 h 500"/>
                <a:gd name="T8" fmla="*/ 2147483647 w 683"/>
                <a:gd name="T9" fmla="*/ 2147483647 h 500"/>
                <a:gd name="T10" fmla="*/ 2147483647 w 683"/>
                <a:gd name="T11" fmla="*/ 2147483647 h 500"/>
                <a:gd name="T12" fmla="*/ 2147483647 w 683"/>
                <a:gd name="T13" fmla="*/ 2147483647 h 500"/>
                <a:gd name="T14" fmla="*/ 2147483647 w 683"/>
                <a:gd name="T15" fmla="*/ 2147483647 h 500"/>
                <a:gd name="T16" fmla="*/ 0 w 683"/>
                <a:gd name="T17" fmla="*/ 2147483647 h 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3"/>
                <a:gd name="T28" fmla="*/ 0 h 500"/>
                <a:gd name="T29" fmla="*/ 683 w 683"/>
                <a:gd name="T30" fmla="*/ 500 h 5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3" h="500">
                  <a:moveTo>
                    <a:pt x="0" y="250"/>
                  </a:moveTo>
                  <a:cubicBezTo>
                    <a:pt x="93" y="250"/>
                    <a:pt x="173" y="200"/>
                    <a:pt x="216" y="125"/>
                  </a:cubicBezTo>
                  <a:cubicBezTo>
                    <a:pt x="217" y="125"/>
                    <a:pt x="217" y="125"/>
                    <a:pt x="217" y="125"/>
                  </a:cubicBezTo>
                  <a:cubicBezTo>
                    <a:pt x="260" y="50"/>
                    <a:pt x="340" y="0"/>
                    <a:pt x="433" y="0"/>
                  </a:cubicBezTo>
                  <a:cubicBezTo>
                    <a:pt x="571" y="0"/>
                    <a:pt x="683" y="112"/>
                    <a:pt x="683" y="250"/>
                  </a:cubicBezTo>
                  <a:cubicBezTo>
                    <a:pt x="683" y="388"/>
                    <a:pt x="571" y="500"/>
                    <a:pt x="433" y="500"/>
                  </a:cubicBezTo>
                  <a:cubicBezTo>
                    <a:pt x="340" y="500"/>
                    <a:pt x="260" y="450"/>
                    <a:pt x="217" y="375"/>
                  </a:cubicBezTo>
                  <a:cubicBezTo>
                    <a:pt x="216" y="375"/>
                    <a:pt x="216" y="375"/>
                    <a:pt x="216" y="375"/>
                  </a:cubicBezTo>
                  <a:cubicBezTo>
                    <a:pt x="173" y="300"/>
                    <a:pt x="93" y="250"/>
                    <a:pt x="0" y="250"/>
                  </a:cubicBezTo>
                </a:path>
              </a:pathLst>
            </a:custGeom>
            <a:noFill/>
            <a:ln w="57150">
              <a:solidFill>
                <a:srgbClr val="2699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Text Box 8"/>
            <p:cNvSpPr txBox="1">
              <a:spLocks noChangeArrowheads="1"/>
            </p:cNvSpPr>
            <p:nvPr/>
          </p:nvSpPr>
          <p:spPr bwMode="auto">
            <a:xfrm>
              <a:off x="239490" y="3550888"/>
              <a:ext cx="493804" cy="268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990099"/>
                  </a:solidFill>
                  <a:cs typeface="Arial" charset="0"/>
                </a:rPr>
                <a:t>n</a:t>
              </a:r>
              <a:r>
                <a:rPr lang="en-US" sz="1400">
                  <a:solidFill>
                    <a:srgbClr val="990099"/>
                  </a:solidFill>
                  <a:latin typeface="Arial" charset="0"/>
                  <a:cs typeface="Arial" charset="0"/>
                </a:rPr>
                <a:t>×</a:t>
              </a:r>
              <a:r>
                <a:rPr lang="en-US" sz="1600"/>
                <a:t>			</a:t>
              </a:r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3013368" y="3520721"/>
              <a:ext cx="2110180" cy="4032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1600" dirty="0">
                  <a:solidFill>
                    <a:srgbClr val="990099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=</a:t>
              </a: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    </a:t>
              </a:r>
              <a:r>
                <a:rPr lang="en-US" sz="1600" dirty="0">
                  <a:solidFill>
                    <a:srgbClr val="990099"/>
                  </a:solidFill>
                  <a:latin typeface="Arial Unicode MS" pitchFamily="34" charset="-128"/>
                  <a:ea typeface="MS PGothic" pitchFamily="34" charset="-128"/>
                  <a:cs typeface="Arial" pitchFamily="34" charset="0"/>
                </a:rPr>
                <a:t>n(</a:t>
              </a:r>
              <a:r>
                <a:rPr lang="en-US" sz="1600" dirty="0">
                  <a:solidFill>
                    <a:srgbClr val="990099"/>
                  </a:solidFill>
                  <a:latin typeface="Symbol" pitchFamily="18" charset="2"/>
                  <a:ea typeface="MS PGothic" pitchFamily="34" charset="-128"/>
                  <a:cs typeface="Arial" pitchFamily="34" charset="0"/>
                </a:rPr>
                <a:t>p + 4a)</a:t>
              </a:r>
              <a:r>
                <a:rPr lang="en-US" sz="1600" dirty="0">
                  <a:solidFill>
                    <a:srgbClr val="990099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R</a:t>
              </a:r>
              <a:r>
                <a:rPr lang="en-US" sz="1600" dirty="0">
                  <a:latin typeface="Arial Unicode MS" pitchFamily="34" charset="-128"/>
                  <a:ea typeface="MS PGothic" pitchFamily="34" charset="-128"/>
                </a:rPr>
                <a:t>			</a:t>
              </a:r>
            </a:p>
          </p:txBody>
        </p:sp>
        <p:grpSp>
          <p:nvGrpSpPr>
            <p:cNvPr id="45070" name="Group 98"/>
            <p:cNvGrpSpPr>
              <a:grpSpLocks/>
            </p:cNvGrpSpPr>
            <p:nvPr/>
          </p:nvGrpSpPr>
          <p:grpSpPr bwMode="auto">
            <a:xfrm>
              <a:off x="1582057" y="3657600"/>
              <a:ext cx="609600" cy="783772"/>
              <a:chOff x="1560286" y="3679371"/>
              <a:chExt cx="609600" cy="783772"/>
            </a:xfrm>
          </p:grpSpPr>
          <p:cxnSp>
            <p:nvCxnSpPr>
              <p:cNvPr id="45076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1560286" y="3679371"/>
                <a:ext cx="609600" cy="44268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45077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1567543" y="3693893"/>
                <a:ext cx="5" cy="76925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grpSp>
          <p:nvGrpSpPr>
            <p:cNvPr id="45071" name="Group 99"/>
            <p:cNvGrpSpPr>
              <a:grpSpLocks/>
            </p:cNvGrpSpPr>
            <p:nvPr/>
          </p:nvGrpSpPr>
          <p:grpSpPr bwMode="auto">
            <a:xfrm flipH="1" flipV="1">
              <a:off x="2213423" y="3722914"/>
              <a:ext cx="609600" cy="834595"/>
              <a:chOff x="1560286" y="3679371"/>
              <a:chExt cx="609600" cy="834595"/>
            </a:xfrm>
          </p:grpSpPr>
          <p:cxnSp>
            <p:nvCxnSpPr>
              <p:cNvPr id="45074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1560286" y="3679371"/>
                <a:ext cx="609600" cy="44268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cxnSp>
            <p:nvCxnSpPr>
              <p:cNvPr id="45075" name="Straight Connector 101"/>
              <p:cNvCxnSpPr>
                <a:cxnSpLocks noChangeShapeType="1"/>
              </p:cNvCxnSpPr>
              <p:nvPr/>
            </p:nvCxnSpPr>
            <p:spPr bwMode="auto">
              <a:xfrm flipH="1">
                <a:off x="1567538" y="3693893"/>
                <a:ext cx="10" cy="82007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  <p:sp>
          <p:nvSpPr>
            <p:cNvPr id="45072" name="Text Box 8"/>
            <p:cNvSpPr txBox="1">
              <a:spLocks noChangeArrowheads="1"/>
            </p:cNvSpPr>
            <p:nvPr/>
          </p:nvSpPr>
          <p:spPr bwMode="auto">
            <a:xfrm>
              <a:off x="1641815" y="3927671"/>
              <a:ext cx="274071" cy="354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990099"/>
                  </a:solidFill>
                  <a:latin typeface="Symbol" charset="0"/>
                  <a:cs typeface="Arial" charset="0"/>
                </a:rPr>
                <a:t>a</a:t>
              </a:r>
              <a:r>
                <a:rPr lang="en-US" sz="1600"/>
                <a:t>			</a:t>
              </a:r>
            </a:p>
          </p:txBody>
        </p:sp>
        <p:sp>
          <p:nvSpPr>
            <p:cNvPr id="45073" name="Rectangle 57"/>
            <p:cNvSpPr>
              <a:spLocks noChangeArrowheads="1"/>
            </p:cNvSpPr>
            <p:nvPr/>
          </p:nvSpPr>
          <p:spPr bwMode="auto">
            <a:xfrm flipH="1">
              <a:off x="2835704" y="3593658"/>
              <a:ext cx="117955" cy="15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55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903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739775" y="860425"/>
            <a:ext cx="7781925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3" name="Straight Connector 71"/>
          <p:cNvCxnSpPr>
            <a:cxnSpLocks noChangeShapeType="1"/>
          </p:cNvCxnSpPr>
          <p:nvPr/>
        </p:nvCxnSpPr>
        <p:spPr bwMode="auto">
          <a:xfrm rot="2280000" flipH="1">
            <a:off x="4600575" y="3906838"/>
            <a:ext cx="836613" cy="2317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74" name="Oval 73"/>
          <p:cNvSpPr/>
          <p:nvPr/>
        </p:nvSpPr>
        <p:spPr bwMode="auto">
          <a:xfrm rot="1366647">
            <a:off x="4000500" y="3505200"/>
            <a:ext cx="334963" cy="10477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940175" y="3481388"/>
            <a:ext cx="336550" cy="106362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876675" y="3459163"/>
            <a:ext cx="336550" cy="107950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1301300">
            <a:off x="3943350" y="3484563"/>
            <a:ext cx="334963" cy="10636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6088" name="Group 97"/>
          <p:cNvGrpSpPr>
            <a:grpSpLocks/>
          </p:cNvGrpSpPr>
          <p:nvPr/>
        </p:nvGrpSpPr>
        <p:grpSpPr bwMode="auto">
          <a:xfrm rot="2283539">
            <a:off x="5445125" y="3527425"/>
            <a:ext cx="576263" cy="541338"/>
            <a:chOff x="5658977" y="1216827"/>
            <a:chExt cx="678728" cy="687879"/>
          </a:xfrm>
        </p:grpSpPr>
        <p:cxnSp>
          <p:nvCxnSpPr>
            <p:cNvPr id="46138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46139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6140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6145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0 w 1803400"/>
                    <a:gd name="T1" fmla="*/ 0 h 996950"/>
                    <a:gd name="T2" fmla="*/ 0 w 1803400"/>
                    <a:gd name="T3" fmla="*/ 0 h 996950"/>
                    <a:gd name="T4" fmla="*/ 0 w 1803400"/>
                    <a:gd name="T5" fmla="*/ 0 h 996950"/>
                    <a:gd name="T6" fmla="*/ 0 w 1803400"/>
                    <a:gd name="T7" fmla="*/ 0 h 996950"/>
                    <a:gd name="T8" fmla="*/ 0 w 1803400"/>
                    <a:gd name="T9" fmla="*/ 0 h 996950"/>
                    <a:gd name="T10" fmla="*/ 0 w 1803400"/>
                    <a:gd name="T11" fmla="*/ 0 h 996950"/>
                    <a:gd name="T12" fmla="*/ 0 w 1803400"/>
                    <a:gd name="T13" fmla="*/ 0 h 996950"/>
                    <a:gd name="T14" fmla="*/ 0 w 1803400"/>
                    <a:gd name="T15" fmla="*/ 0 h 996950"/>
                    <a:gd name="T16" fmla="*/ 0 w 1803400"/>
                    <a:gd name="T17" fmla="*/ 0 h 996950"/>
                    <a:gd name="T18" fmla="*/ 0 w 1803400"/>
                    <a:gd name="T19" fmla="*/ 0 h 996950"/>
                    <a:gd name="T20" fmla="*/ 0 w 1803400"/>
                    <a:gd name="T21" fmla="*/ 0 h 996950"/>
                    <a:gd name="T22" fmla="*/ 0 w 1803400"/>
                    <a:gd name="T23" fmla="*/ 0 h 996950"/>
                    <a:gd name="T24" fmla="*/ 0 w 1803400"/>
                    <a:gd name="T25" fmla="*/ 0 h 996950"/>
                    <a:gd name="T26" fmla="*/ 0 w 1803400"/>
                    <a:gd name="T27" fmla="*/ 0 h 996950"/>
                    <a:gd name="T28" fmla="*/ 0 w 1803400"/>
                    <a:gd name="T29" fmla="*/ 0 h 996950"/>
                    <a:gd name="T30" fmla="*/ 0 w 1803400"/>
                    <a:gd name="T31" fmla="*/ 0 h 996950"/>
                    <a:gd name="T32" fmla="*/ 0 w 1803400"/>
                    <a:gd name="T33" fmla="*/ 0 h 996950"/>
                    <a:gd name="T34" fmla="*/ 0 w 1803400"/>
                    <a:gd name="T35" fmla="*/ 0 h 996950"/>
                    <a:gd name="T36" fmla="*/ 0 w 1803400"/>
                    <a:gd name="T37" fmla="*/ 0 h 996950"/>
                    <a:gd name="T38" fmla="*/ 0 w 1803400"/>
                    <a:gd name="T39" fmla="*/ 0 h 996950"/>
                    <a:gd name="T40" fmla="*/ 0 w 1803400"/>
                    <a:gd name="T41" fmla="*/ 0 h 996950"/>
                    <a:gd name="T42" fmla="*/ 0 w 1803400"/>
                    <a:gd name="T43" fmla="*/ 0 h 996950"/>
                    <a:gd name="T44" fmla="*/ 0 w 1803400"/>
                    <a:gd name="T45" fmla="*/ 0 h 996950"/>
                    <a:gd name="T46" fmla="*/ 0 w 1803400"/>
                    <a:gd name="T47" fmla="*/ 0 h 996950"/>
                    <a:gd name="T48" fmla="*/ 0 w 1803400"/>
                    <a:gd name="T49" fmla="*/ 0 h 996950"/>
                    <a:gd name="T50" fmla="*/ 0 w 1803400"/>
                    <a:gd name="T51" fmla="*/ 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46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0 w 2314575"/>
                    <a:gd name="T1" fmla="*/ 0 h 1203325"/>
                    <a:gd name="T2" fmla="*/ 0 w 2314575"/>
                    <a:gd name="T3" fmla="*/ 0 h 1203325"/>
                    <a:gd name="T4" fmla="*/ 0 w 2314575"/>
                    <a:gd name="T5" fmla="*/ 0 h 1203325"/>
                    <a:gd name="T6" fmla="*/ 0 w 2314575"/>
                    <a:gd name="T7" fmla="*/ 0 h 1203325"/>
                    <a:gd name="T8" fmla="*/ 0 w 2314575"/>
                    <a:gd name="T9" fmla="*/ 0 h 1203325"/>
                    <a:gd name="T10" fmla="*/ 0 w 2314575"/>
                    <a:gd name="T11" fmla="*/ 0 h 1203325"/>
                    <a:gd name="T12" fmla="*/ 0 w 2314575"/>
                    <a:gd name="T13" fmla="*/ 0 h 1203325"/>
                    <a:gd name="T14" fmla="*/ 0 w 2314575"/>
                    <a:gd name="T15" fmla="*/ 0 h 1203325"/>
                    <a:gd name="T16" fmla="*/ 0 w 2314575"/>
                    <a:gd name="T17" fmla="*/ 0 h 1203325"/>
                    <a:gd name="T18" fmla="*/ 0 w 2314575"/>
                    <a:gd name="T19" fmla="*/ 0 h 1203325"/>
                    <a:gd name="T20" fmla="*/ 0 w 2314575"/>
                    <a:gd name="T21" fmla="*/ 0 h 1203325"/>
                    <a:gd name="T22" fmla="*/ 0 w 2314575"/>
                    <a:gd name="T23" fmla="*/ 0 h 1203325"/>
                    <a:gd name="T24" fmla="*/ 0 w 2314575"/>
                    <a:gd name="T25" fmla="*/ 0 h 1203325"/>
                    <a:gd name="T26" fmla="*/ 0 w 2314575"/>
                    <a:gd name="T27" fmla="*/ 0 h 1203325"/>
                    <a:gd name="T28" fmla="*/ 0 w 2314575"/>
                    <a:gd name="T29" fmla="*/ 0 h 1203325"/>
                    <a:gd name="T30" fmla="*/ 0 w 2314575"/>
                    <a:gd name="T31" fmla="*/ 0 h 1203325"/>
                    <a:gd name="T32" fmla="*/ 0 w 2314575"/>
                    <a:gd name="T33" fmla="*/ 0 h 1203325"/>
                    <a:gd name="T34" fmla="*/ 0 w 2314575"/>
                    <a:gd name="T35" fmla="*/ 0 h 1203325"/>
                    <a:gd name="T36" fmla="*/ 0 w 2314575"/>
                    <a:gd name="T37" fmla="*/ 0 h 1203325"/>
                    <a:gd name="T38" fmla="*/ 0 w 2314575"/>
                    <a:gd name="T39" fmla="*/ 0 h 1203325"/>
                    <a:gd name="T40" fmla="*/ 0 w 2314575"/>
                    <a:gd name="T41" fmla="*/ 0 h 1203325"/>
                    <a:gd name="T42" fmla="*/ 0 w 2314575"/>
                    <a:gd name="T43" fmla="*/ 0 h 1203325"/>
                    <a:gd name="T44" fmla="*/ 0 w 2314575"/>
                    <a:gd name="T45" fmla="*/ 0 h 1203325"/>
                    <a:gd name="T46" fmla="*/ 0 w 2314575"/>
                    <a:gd name="T47" fmla="*/ 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41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6143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0 h 873125"/>
                    <a:gd name="T2" fmla="*/ 0 w 1568450"/>
                    <a:gd name="T3" fmla="*/ 0 h 873125"/>
                    <a:gd name="T4" fmla="*/ 0 w 1568450"/>
                    <a:gd name="T5" fmla="*/ 0 h 873125"/>
                    <a:gd name="T6" fmla="*/ 0 w 1568450"/>
                    <a:gd name="T7" fmla="*/ 0 h 873125"/>
                    <a:gd name="T8" fmla="*/ 0 w 1568450"/>
                    <a:gd name="T9" fmla="*/ 0 h 873125"/>
                    <a:gd name="T10" fmla="*/ 0 w 1568450"/>
                    <a:gd name="T11" fmla="*/ 0 h 873125"/>
                    <a:gd name="T12" fmla="*/ 0 w 1568450"/>
                    <a:gd name="T13" fmla="*/ 0 h 873125"/>
                    <a:gd name="T14" fmla="*/ 0 w 1568450"/>
                    <a:gd name="T15" fmla="*/ 0 h 873125"/>
                    <a:gd name="T16" fmla="*/ 0 w 1568450"/>
                    <a:gd name="T17" fmla="*/ 0 h 873125"/>
                    <a:gd name="T18" fmla="*/ 0 w 1568450"/>
                    <a:gd name="T19" fmla="*/ 0 h 873125"/>
                    <a:gd name="T20" fmla="*/ 0 w 1568450"/>
                    <a:gd name="T21" fmla="*/ 0 h 873125"/>
                    <a:gd name="T22" fmla="*/ 0 w 1568450"/>
                    <a:gd name="T23" fmla="*/ 0 h 873125"/>
                    <a:gd name="T24" fmla="*/ 0 w 1568450"/>
                    <a:gd name="T25" fmla="*/ 0 h 873125"/>
                    <a:gd name="T26" fmla="*/ 0 w 1568450"/>
                    <a:gd name="T27" fmla="*/ 0 h 873125"/>
                    <a:gd name="T28" fmla="*/ 0 w 1568450"/>
                    <a:gd name="T29" fmla="*/ 0 h 873125"/>
                    <a:gd name="T30" fmla="*/ 0 w 1568450"/>
                    <a:gd name="T31" fmla="*/ 0 h 873125"/>
                    <a:gd name="T32" fmla="*/ 0 w 1568450"/>
                    <a:gd name="T33" fmla="*/ 0 h 873125"/>
                    <a:gd name="T34" fmla="*/ 0 w 1568450"/>
                    <a:gd name="T35" fmla="*/ 0 h 873125"/>
                    <a:gd name="T36" fmla="*/ 0 w 1568450"/>
                    <a:gd name="T37" fmla="*/ 0 h 873125"/>
                    <a:gd name="T38" fmla="*/ 0 w 1568450"/>
                    <a:gd name="T39" fmla="*/ 0 h 873125"/>
                    <a:gd name="T40" fmla="*/ 0 w 1568450"/>
                    <a:gd name="T41" fmla="*/ 0 h 873125"/>
                    <a:gd name="T42" fmla="*/ 0 w 1568450"/>
                    <a:gd name="T43" fmla="*/ 0 h 873125"/>
                    <a:gd name="T44" fmla="*/ 0 w 1568450"/>
                    <a:gd name="T45" fmla="*/ 0 h 873125"/>
                    <a:gd name="T46" fmla="*/ 0 w 1568450"/>
                    <a:gd name="T47" fmla="*/ 0 h 873125"/>
                    <a:gd name="T48" fmla="*/ 0 w 1568450"/>
                    <a:gd name="T49" fmla="*/ 0 h 873125"/>
                    <a:gd name="T50" fmla="*/ 0 w 1568450"/>
                    <a:gd name="T51" fmla="*/ 0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0 h 1060450"/>
                    <a:gd name="T2" fmla="*/ 0 w 2019300"/>
                    <a:gd name="T3" fmla="*/ 0 h 1060450"/>
                    <a:gd name="T4" fmla="*/ 0 w 2019300"/>
                    <a:gd name="T5" fmla="*/ 0 h 1060450"/>
                    <a:gd name="T6" fmla="*/ 0 w 2019300"/>
                    <a:gd name="T7" fmla="*/ 0 h 1060450"/>
                    <a:gd name="T8" fmla="*/ 0 w 2019300"/>
                    <a:gd name="T9" fmla="*/ 0 h 1060450"/>
                    <a:gd name="T10" fmla="*/ 0 w 2019300"/>
                    <a:gd name="T11" fmla="*/ 0 h 1060450"/>
                    <a:gd name="T12" fmla="*/ 0 w 2019300"/>
                    <a:gd name="T13" fmla="*/ 0 h 1060450"/>
                    <a:gd name="T14" fmla="*/ 0 w 2019300"/>
                    <a:gd name="T15" fmla="*/ 0 h 1060450"/>
                    <a:gd name="T16" fmla="*/ 0 w 2019300"/>
                    <a:gd name="T17" fmla="*/ 0 h 1060450"/>
                    <a:gd name="T18" fmla="*/ 0 w 2019300"/>
                    <a:gd name="T19" fmla="*/ 0 h 1060450"/>
                    <a:gd name="T20" fmla="*/ 0 w 2019300"/>
                    <a:gd name="T21" fmla="*/ 0 h 1060450"/>
                    <a:gd name="T22" fmla="*/ 0 w 2019300"/>
                    <a:gd name="T23" fmla="*/ 0 h 1060450"/>
                    <a:gd name="T24" fmla="*/ 0 w 2019300"/>
                    <a:gd name="T25" fmla="*/ 0 h 1060450"/>
                    <a:gd name="T26" fmla="*/ 0 w 2019300"/>
                    <a:gd name="T27" fmla="*/ 0 h 1060450"/>
                    <a:gd name="T28" fmla="*/ 0 w 2019300"/>
                    <a:gd name="T29" fmla="*/ 0 h 1060450"/>
                    <a:gd name="T30" fmla="*/ 0 w 2019300"/>
                    <a:gd name="T31" fmla="*/ 0 h 1060450"/>
                    <a:gd name="T32" fmla="*/ 0 w 2019300"/>
                    <a:gd name="T33" fmla="*/ 0 h 1060450"/>
                    <a:gd name="T34" fmla="*/ 0 w 2019300"/>
                    <a:gd name="T35" fmla="*/ 0 h 1060450"/>
                    <a:gd name="T36" fmla="*/ 0 w 2019300"/>
                    <a:gd name="T37" fmla="*/ 0 h 1060450"/>
                    <a:gd name="T38" fmla="*/ 0 w 2019300"/>
                    <a:gd name="T39" fmla="*/ 0 h 1060450"/>
                    <a:gd name="T40" fmla="*/ 0 w 2019300"/>
                    <a:gd name="T41" fmla="*/ 0 h 1060450"/>
                    <a:gd name="T42" fmla="*/ 0 w 2019300"/>
                    <a:gd name="T43" fmla="*/ 0 h 1060450"/>
                    <a:gd name="T44" fmla="*/ 0 w 2019300"/>
                    <a:gd name="T45" fmla="*/ 0 h 1060450"/>
                    <a:gd name="T46" fmla="*/ 0 w 2019300"/>
                    <a:gd name="T47" fmla="*/ 0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6142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</p:grpSp>
      </p:grp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965825" y="3233738"/>
            <a:ext cx="1571625" cy="760412"/>
            <a:chOff x="5966530" y="3233395"/>
            <a:chExt cx="1570689" cy="761224"/>
          </a:xfrm>
        </p:grpSpPr>
        <p:grpSp>
          <p:nvGrpSpPr>
            <p:cNvPr id="46119" name="Group 103"/>
            <p:cNvGrpSpPr>
              <a:grpSpLocks/>
            </p:cNvGrpSpPr>
            <p:nvPr/>
          </p:nvGrpSpPr>
          <p:grpSpPr bwMode="auto">
            <a:xfrm rot="1029669">
              <a:off x="6191220" y="3233395"/>
              <a:ext cx="1345999" cy="761224"/>
              <a:chOff x="6326791" y="532275"/>
              <a:chExt cx="1581898" cy="970235"/>
            </a:xfrm>
          </p:grpSpPr>
          <p:grpSp>
            <p:nvGrpSpPr>
              <p:cNvPr id="46121" name="Group 105"/>
              <p:cNvGrpSpPr>
                <a:grpSpLocks/>
              </p:cNvGrpSpPr>
              <p:nvPr/>
            </p:nvGrpSpPr>
            <p:grpSpPr bwMode="auto">
              <a:xfrm>
                <a:off x="6326791" y="833197"/>
                <a:ext cx="1203327" cy="669313"/>
                <a:chOff x="6052966" y="1211875"/>
                <a:chExt cx="1203327" cy="669313"/>
              </a:xfrm>
            </p:grpSpPr>
            <p:grpSp>
              <p:nvGrpSpPr>
                <p:cNvPr id="46127" name="Group 111"/>
                <p:cNvGrpSpPr>
                  <a:grpSpLocks/>
                </p:cNvGrpSpPr>
                <p:nvPr/>
              </p:nvGrpSpPr>
              <p:grpSpPr bwMode="auto">
                <a:xfrm>
                  <a:off x="6052966" y="1577292"/>
                  <a:ext cx="466896" cy="303896"/>
                  <a:chOff x="6210129" y="1663017"/>
                  <a:chExt cx="484212" cy="335756"/>
                </a:xfrm>
              </p:grpSpPr>
              <p:sp>
                <p:nvSpPr>
                  <p:cNvPr id="46134" name="Freeform 118"/>
                  <p:cNvSpPr>
                    <a:spLocks/>
                  </p:cNvSpPr>
                  <p:nvPr/>
                </p:nvSpPr>
                <p:spPr bwMode="auto">
                  <a:xfrm rot="-1536348">
                    <a:off x="6286393" y="1676854"/>
                    <a:ext cx="386471" cy="278173"/>
                  </a:xfrm>
                  <a:custGeom>
                    <a:avLst/>
                    <a:gdLst>
                      <a:gd name="T0" fmla="*/ 0 w 1803400"/>
                      <a:gd name="T1" fmla="*/ 0 h 996950"/>
                      <a:gd name="T2" fmla="*/ 0 w 1803400"/>
                      <a:gd name="T3" fmla="*/ 0 h 996950"/>
                      <a:gd name="T4" fmla="*/ 0 w 1803400"/>
                      <a:gd name="T5" fmla="*/ 0 h 996950"/>
                      <a:gd name="T6" fmla="*/ 0 w 1803400"/>
                      <a:gd name="T7" fmla="*/ 0 h 996950"/>
                      <a:gd name="T8" fmla="*/ 0 w 1803400"/>
                      <a:gd name="T9" fmla="*/ 0 h 996950"/>
                      <a:gd name="T10" fmla="*/ 0 w 1803400"/>
                      <a:gd name="T11" fmla="*/ 0 h 996950"/>
                      <a:gd name="T12" fmla="*/ 0 w 1803400"/>
                      <a:gd name="T13" fmla="*/ 0 h 996950"/>
                      <a:gd name="T14" fmla="*/ 0 w 1803400"/>
                      <a:gd name="T15" fmla="*/ 0 h 996950"/>
                      <a:gd name="T16" fmla="*/ 0 w 1803400"/>
                      <a:gd name="T17" fmla="*/ 0 h 996950"/>
                      <a:gd name="T18" fmla="*/ 0 w 1803400"/>
                      <a:gd name="T19" fmla="*/ 0 h 996950"/>
                      <a:gd name="T20" fmla="*/ 0 w 1803400"/>
                      <a:gd name="T21" fmla="*/ 0 h 996950"/>
                      <a:gd name="T22" fmla="*/ 0 w 1803400"/>
                      <a:gd name="T23" fmla="*/ 0 h 996950"/>
                      <a:gd name="T24" fmla="*/ 0 w 1803400"/>
                      <a:gd name="T25" fmla="*/ 0 h 996950"/>
                      <a:gd name="T26" fmla="*/ 0 w 1803400"/>
                      <a:gd name="T27" fmla="*/ 0 h 996950"/>
                      <a:gd name="T28" fmla="*/ 0 w 1803400"/>
                      <a:gd name="T29" fmla="*/ 0 h 996950"/>
                      <a:gd name="T30" fmla="*/ 0 w 1803400"/>
                      <a:gd name="T31" fmla="*/ 0 h 996950"/>
                      <a:gd name="T32" fmla="*/ 0 w 1803400"/>
                      <a:gd name="T33" fmla="*/ 0 h 996950"/>
                      <a:gd name="T34" fmla="*/ 0 w 1803400"/>
                      <a:gd name="T35" fmla="*/ 0 h 996950"/>
                      <a:gd name="T36" fmla="*/ 0 w 1803400"/>
                      <a:gd name="T37" fmla="*/ 0 h 996950"/>
                      <a:gd name="T38" fmla="*/ 0 w 1803400"/>
                      <a:gd name="T39" fmla="*/ 0 h 996950"/>
                      <a:gd name="T40" fmla="*/ 0 w 1803400"/>
                      <a:gd name="T41" fmla="*/ 0 h 996950"/>
                      <a:gd name="T42" fmla="*/ 0 w 1803400"/>
                      <a:gd name="T43" fmla="*/ 0 h 996950"/>
                      <a:gd name="T44" fmla="*/ 0 w 1803400"/>
                      <a:gd name="T45" fmla="*/ 0 h 996950"/>
                      <a:gd name="T46" fmla="*/ 0 w 1803400"/>
                      <a:gd name="T47" fmla="*/ 0 h 996950"/>
                      <a:gd name="T48" fmla="*/ 0 w 1803400"/>
                      <a:gd name="T49" fmla="*/ 0 h 996950"/>
                      <a:gd name="T50" fmla="*/ 0 w 1803400"/>
                      <a:gd name="T51" fmla="*/ 0 h 9969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03400"/>
                      <a:gd name="T79" fmla="*/ 0 h 996950"/>
                      <a:gd name="T80" fmla="*/ 1803400 w 1803400"/>
                      <a:gd name="T81" fmla="*/ 996950 h 9969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03400" h="996950">
                        <a:moveTo>
                          <a:pt x="1803400" y="504825"/>
                        </a:moveTo>
                        <a:lnTo>
                          <a:pt x="1536700" y="447675"/>
                        </a:lnTo>
                        <a:lnTo>
                          <a:pt x="1314450" y="365125"/>
                        </a:lnTo>
                        <a:lnTo>
                          <a:pt x="819150" y="60325"/>
                        </a:lnTo>
                        <a:lnTo>
                          <a:pt x="708025" y="22225"/>
                        </a:lnTo>
                        <a:lnTo>
                          <a:pt x="590550" y="0"/>
                        </a:lnTo>
                        <a:lnTo>
                          <a:pt x="469900" y="6350"/>
                        </a:lnTo>
                        <a:lnTo>
                          <a:pt x="355600" y="34925"/>
                        </a:lnTo>
                        <a:lnTo>
                          <a:pt x="254000" y="82550"/>
                        </a:lnTo>
                        <a:lnTo>
                          <a:pt x="155575" y="149225"/>
                        </a:lnTo>
                        <a:lnTo>
                          <a:pt x="82550" y="247650"/>
                        </a:lnTo>
                        <a:lnTo>
                          <a:pt x="28575" y="336550"/>
                        </a:lnTo>
                        <a:lnTo>
                          <a:pt x="3175" y="438150"/>
                        </a:lnTo>
                        <a:lnTo>
                          <a:pt x="0" y="533400"/>
                        </a:lnTo>
                        <a:lnTo>
                          <a:pt x="22225" y="657225"/>
                        </a:lnTo>
                        <a:lnTo>
                          <a:pt x="76200" y="755650"/>
                        </a:lnTo>
                        <a:lnTo>
                          <a:pt x="146050" y="841375"/>
                        </a:lnTo>
                        <a:lnTo>
                          <a:pt x="244475" y="911225"/>
                        </a:lnTo>
                        <a:lnTo>
                          <a:pt x="349250" y="962025"/>
                        </a:lnTo>
                        <a:lnTo>
                          <a:pt x="463550" y="993775"/>
                        </a:lnTo>
                        <a:lnTo>
                          <a:pt x="577850" y="996950"/>
                        </a:lnTo>
                        <a:lnTo>
                          <a:pt x="698500" y="977900"/>
                        </a:lnTo>
                        <a:lnTo>
                          <a:pt x="819150" y="930275"/>
                        </a:lnTo>
                        <a:lnTo>
                          <a:pt x="1317625" y="644525"/>
                        </a:lnTo>
                        <a:lnTo>
                          <a:pt x="1530350" y="552450"/>
                        </a:lnTo>
                        <a:lnTo>
                          <a:pt x="1803400" y="50482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5" name="Freeform 119"/>
                  <p:cNvSpPr>
                    <a:spLocks/>
                  </p:cNvSpPr>
                  <p:nvPr/>
                </p:nvSpPr>
                <p:spPr bwMode="auto">
                  <a:xfrm rot="-1536348">
                    <a:off x="6210129" y="1663017"/>
                    <a:ext cx="484212" cy="335756"/>
                  </a:xfrm>
                  <a:custGeom>
                    <a:avLst/>
                    <a:gdLst>
                      <a:gd name="T0" fmla="*/ 0 w 2314575"/>
                      <a:gd name="T1" fmla="*/ 0 h 1203325"/>
                      <a:gd name="T2" fmla="*/ 0 w 2314575"/>
                      <a:gd name="T3" fmla="*/ 0 h 1203325"/>
                      <a:gd name="T4" fmla="*/ 0 w 2314575"/>
                      <a:gd name="T5" fmla="*/ 0 h 1203325"/>
                      <a:gd name="T6" fmla="*/ 0 w 2314575"/>
                      <a:gd name="T7" fmla="*/ 0 h 1203325"/>
                      <a:gd name="T8" fmla="*/ 0 w 2314575"/>
                      <a:gd name="T9" fmla="*/ 0 h 1203325"/>
                      <a:gd name="T10" fmla="*/ 0 w 2314575"/>
                      <a:gd name="T11" fmla="*/ 0 h 1203325"/>
                      <a:gd name="T12" fmla="*/ 0 w 2314575"/>
                      <a:gd name="T13" fmla="*/ 0 h 1203325"/>
                      <a:gd name="T14" fmla="*/ 0 w 2314575"/>
                      <a:gd name="T15" fmla="*/ 0 h 1203325"/>
                      <a:gd name="T16" fmla="*/ 0 w 2314575"/>
                      <a:gd name="T17" fmla="*/ 0 h 1203325"/>
                      <a:gd name="T18" fmla="*/ 0 w 2314575"/>
                      <a:gd name="T19" fmla="*/ 0 h 1203325"/>
                      <a:gd name="T20" fmla="*/ 0 w 2314575"/>
                      <a:gd name="T21" fmla="*/ 0 h 1203325"/>
                      <a:gd name="T22" fmla="*/ 0 w 2314575"/>
                      <a:gd name="T23" fmla="*/ 0 h 1203325"/>
                      <a:gd name="T24" fmla="*/ 0 w 2314575"/>
                      <a:gd name="T25" fmla="*/ 0 h 1203325"/>
                      <a:gd name="T26" fmla="*/ 0 w 2314575"/>
                      <a:gd name="T27" fmla="*/ 0 h 1203325"/>
                      <a:gd name="T28" fmla="*/ 0 w 2314575"/>
                      <a:gd name="T29" fmla="*/ 0 h 1203325"/>
                      <a:gd name="T30" fmla="*/ 0 w 2314575"/>
                      <a:gd name="T31" fmla="*/ 0 h 1203325"/>
                      <a:gd name="T32" fmla="*/ 0 w 2314575"/>
                      <a:gd name="T33" fmla="*/ 0 h 1203325"/>
                      <a:gd name="T34" fmla="*/ 0 w 2314575"/>
                      <a:gd name="T35" fmla="*/ 0 h 1203325"/>
                      <a:gd name="T36" fmla="*/ 0 w 2314575"/>
                      <a:gd name="T37" fmla="*/ 0 h 1203325"/>
                      <a:gd name="T38" fmla="*/ 0 w 2314575"/>
                      <a:gd name="T39" fmla="*/ 0 h 1203325"/>
                      <a:gd name="T40" fmla="*/ 0 w 2314575"/>
                      <a:gd name="T41" fmla="*/ 0 h 1203325"/>
                      <a:gd name="T42" fmla="*/ 0 w 2314575"/>
                      <a:gd name="T43" fmla="*/ 0 h 1203325"/>
                      <a:gd name="T44" fmla="*/ 0 w 2314575"/>
                      <a:gd name="T45" fmla="*/ 0 h 1203325"/>
                      <a:gd name="T46" fmla="*/ 0 w 2314575"/>
                      <a:gd name="T47" fmla="*/ 0 h 120332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314575"/>
                      <a:gd name="T73" fmla="*/ 0 h 1203325"/>
                      <a:gd name="T74" fmla="*/ 2314575 w 2314575"/>
                      <a:gd name="T75" fmla="*/ 1203325 h 120332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314575" h="1203325">
                        <a:moveTo>
                          <a:pt x="2314575" y="603250"/>
                        </a:moveTo>
                        <a:lnTo>
                          <a:pt x="1939925" y="565150"/>
                        </a:lnTo>
                        <a:lnTo>
                          <a:pt x="1635125" y="463550"/>
                        </a:lnTo>
                        <a:lnTo>
                          <a:pt x="977900" y="63500"/>
                        </a:lnTo>
                        <a:lnTo>
                          <a:pt x="825500" y="19050"/>
                        </a:lnTo>
                        <a:lnTo>
                          <a:pt x="660400" y="0"/>
                        </a:lnTo>
                        <a:lnTo>
                          <a:pt x="501650" y="15875"/>
                        </a:lnTo>
                        <a:lnTo>
                          <a:pt x="355600" y="66675"/>
                        </a:lnTo>
                        <a:lnTo>
                          <a:pt x="222250" y="155575"/>
                        </a:lnTo>
                        <a:lnTo>
                          <a:pt x="114300" y="263525"/>
                        </a:lnTo>
                        <a:lnTo>
                          <a:pt x="41275" y="390525"/>
                        </a:lnTo>
                        <a:lnTo>
                          <a:pt x="0" y="523875"/>
                        </a:lnTo>
                        <a:lnTo>
                          <a:pt x="0" y="669925"/>
                        </a:lnTo>
                        <a:lnTo>
                          <a:pt x="44450" y="812800"/>
                        </a:lnTo>
                        <a:lnTo>
                          <a:pt x="117475" y="946150"/>
                        </a:lnTo>
                        <a:lnTo>
                          <a:pt x="215900" y="1044575"/>
                        </a:lnTo>
                        <a:lnTo>
                          <a:pt x="346075" y="1127125"/>
                        </a:lnTo>
                        <a:lnTo>
                          <a:pt x="495300" y="1181100"/>
                        </a:lnTo>
                        <a:lnTo>
                          <a:pt x="650875" y="1203325"/>
                        </a:lnTo>
                        <a:lnTo>
                          <a:pt x="815975" y="1187450"/>
                        </a:lnTo>
                        <a:lnTo>
                          <a:pt x="974725" y="1139825"/>
                        </a:lnTo>
                        <a:lnTo>
                          <a:pt x="1638300" y="739775"/>
                        </a:lnTo>
                        <a:lnTo>
                          <a:pt x="1936750" y="644525"/>
                        </a:lnTo>
                        <a:lnTo>
                          <a:pt x="2314575" y="60325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6" name="Freeform 120"/>
                  <p:cNvSpPr>
                    <a:spLocks/>
                  </p:cNvSpPr>
                  <p:nvPr/>
                </p:nvSpPr>
                <p:spPr bwMode="auto">
                  <a:xfrm rot="-1536348">
                    <a:off x="6352387" y="1718844"/>
                    <a:ext cx="249920" cy="195865"/>
                  </a:xfrm>
                  <a:custGeom>
                    <a:avLst/>
                    <a:gdLst>
                      <a:gd name="T0" fmla="*/ 0 w 1803400"/>
                      <a:gd name="T1" fmla="*/ 0 h 996950"/>
                      <a:gd name="T2" fmla="*/ 0 w 1803400"/>
                      <a:gd name="T3" fmla="*/ 0 h 996950"/>
                      <a:gd name="T4" fmla="*/ 0 w 1803400"/>
                      <a:gd name="T5" fmla="*/ 0 h 996950"/>
                      <a:gd name="T6" fmla="*/ 0 w 1803400"/>
                      <a:gd name="T7" fmla="*/ 0 h 996950"/>
                      <a:gd name="T8" fmla="*/ 0 w 1803400"/>
                      <a:gd name="T9" fmla="*/ 0 h 996950"/>
                      <a:gd name="T10" fmla="*/ 0 w 1803400"/>
                      <a:gd name="T11" fmla="*/ 0 h 996950"/>
                      <a:gd name="T12" fmla="*/ 0 w 1803400"/>
                      <a:gd name="T13" fmla="*/ 0 h 996950"/>
                      <a:gd name="T14" fmla="*/ 0 w 1803400"/>
                      <a:gd name="T15" fmla="*/ 0 h 996950"/>
                      <a:gd name="T16" fmla="*/ 0 w 1803400"/>
                      <a:gd name="T17" fmla="*/ 0 h 996950"/>
                      <a:gd name="T18" fmla="*/ 0 w 1803400"/>
                      <a:gd name="T19" fmla="*/ 0 h 996950"/>
                      <a:gd name="T20" fmla="*/ 0 w 1803400"/>
                      <a:gd name="T21" fmla="*/ 0 h 996950"/>
                      <a:gd name="T22" fmla="*/ 0 w 1803400"/>
                      <a:gd name="T23" fmla="*/ 0 h 996950"/>
                      <a:gd name="T24" fmla="*/ 0 w 1803400"/>
                      <a:gd name="T25" fmla="*/ 0 h 996950"/>
                      <a:gd name="T26" fmla="*/ 0 w 1803400"/>
                      <a:gd name="T27" fmla="*/ 0 h 996950"/>
                      <a:gd name="T28" fmla="*/ 0 w 1803400"/>
                      <a:gd name="T29" fmla="*/ 0 h 996950"/>
                      <a:gd name="T30" fmla="*/ 0 w 1803400"/>
                      <a:gd name="T31" fmla="*/ 0 h 996950"/>
                      <a:gd name="T32" fmla="*/ 0 w 1803400"/>
                      <a:gd name="T33" fmla="*/ 0 h 996950"/>
                      <a:gd name="T34" fmla="*/ 0 w 1803400"/>
                      <a:gd name="T35" fmla="*/ 0 h 996950"/>
                      <a:gd name="T36" fmla="*/ 0 w 1803400"/>
                      <a:gd name="T37" fmla="*/ 0 h 996950"/>
                      <a:gd name="T38" fmla="*/ 0 w 1803400"/>
                      <a:gd name="T39" fmla="*/ 0 h 996950"/>
                      <a:gd name="T40" fmla="*/ 0 w 1803400"/>
                      <a:gd name="T41" fmla="*/ 0 h 996950"/>
                      <a:gd name="T42" fmla="*/ 0 w 1803400"/>
                      <a:gd name="T43" fmla="*/ 0 h 996950"/>
                      <a:gd name="T44" fmla="*/ 0 w 1803400"/>
                      <a:gd name="T45" fmla="*/ 0 h 996950"/>
                      <a:gd name="T46" fmla="*/ 0 w 1803400"/>
                      <a:gd name="T47" fmla="*/ 0 h 996950"/>
                      <a:gd name="T48" fmla="*/ 0 w 1803400"/>
                      <a:gd name="T49" fmla="*/ 0 h 996950"/>
                      <a:gd name="T50" fmla="*/ 0 w 1803400"/>
                      <a:gd name="T51" fmla="*/ 0 h 9969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03400"/>
                      <a:gd name="T79" fmla="*/ 0 h 996950"/>
                      <a:gd name="T80" fmla="*/ 1803400 w 1803400"/>
                      <a:gd name="T81" fmla="*/ 996950 h 9969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03400" h="996950">
                        <a:moveTo>
                          <a:pt x="1803400" y="504825"/>
                        </a:moveTo>
                        <a:lnTo>
                          <a:pt x="1536700" y="447675"/>
                        </a:lnTo>
                        <a:lnTo>
                          <a:pt x="1314450" y="365125"/>
                        </a:lnTo>
                        <a:lnTo>
                          <a:pt x="819150" y="60325"/>
                        </a:lnTo>
                        <a:lnTo>
                          <a:pt x="708025" y="22225"/>
                        </a:lnTo>
                        <a:lnTo>
                          <a:pt x="590550" y="0"/>
                        </a:lnTo>
                        <a:lnTo>
                          <a:pt x="469900" y="6350"/>
                        </a:lnTo>
                        <a:lnTo>
                          <a:pt x="355600" y="34925"/>
                        </a:lnTo>
                        <a:lnTo>
                          <a:pt x="254000" y="82550"/>
                        </a:lnTo>
                        <a:lnTo>
                          <a:pt x="155575" y="149225"/>
                        </a:lnTo>
                        <a:lnTo>
                          <a:pt x="82550" y="247650"/>
                        </a:lnTo>
                        <a:lnTo>
                          <a:pt x="28575" y="336550"/>
                        </a:lnTo>
                        <a:lnTo>
                          <a:pt x="3175" y="438150"/>
                        </a:lnTo>
                        <a:lnTo>
                          <a:pt x="0" y="533400"/>
                        </a:lnTo>
                        <a:lnTo>
                          <a:pt x="22225" y="657225"/>
                        </a:lnTo>
                        <a:lnTo>
                          <a:pt x="76200" y="755650"/>
                        </a:lnTo>
                        <a:lnTo>
                          <a:pt x="146050" y="841375"/>
                        </a:lnTo>
                        <a:lnTo>
                          <a:pt x="244475" y="911225"/>
                        </a:lnTo>
                        <a:lnTo>
                          <a:pt x="349250" y="962025"/>
                        </a:lnTo>
                        <a:lnTo>
                          <a:pt x="463550" y="993775"/>
                        </a:lnTo>
                        <a:lnTo>
                          <a:pt x="577850" y="996950"/>
                        </a:lnTo>
                        <a:lnTo>
                          <a:pt x="698500" y="977900"/>
                        </a:lnTo>
                        <a:lnTo>
                          <a:pt x="819150" y="930275"/>
                        </a:lnTo>
                        <a:lnTo>
                          <a:pt x="1317625" y="644525"/>
                        </a:lnTo>
                        <a:lnTo>
                          <a:pt x="1530350" y="552450"/>
                        </a:lnTo>
                        <a:lnTo>
                          <a:pt x="1803400" y="50482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7" name="Freeform 121"/>
                  <p:cNvSpPr>
                    <a:spLocks/>
                  </p:cNvSpPr>
                  <p:nvPr/>
                </p:nvSpPr>
                <p:spPr bwMode="auto">
                  <a:xfrm rot="-1536348">
                    <a:off x="6412959" y="1713635"/>
                    <a:ext cx="191028" cy="172036"/>
                  </a:xfrm>
                  <a:custGeom>
                    <a:avLst/>
                    <a:gdLst>
                      <a:gd name="T0" fmla="*/ 0 w 1803400"/>
                      <a:gd name="T1" fmla="*/ 0 h 996950"/>
                      <a:gd name="T2" fmla="*/ 0 w 1803400"/>
                      <a:gd name="T3" fmla="*/ 0 h 996950"/>
                      <a:gd name="T4" fmla="*/ 0 w 1803400"/>
                      <a:gd name="T5" fmla="*/ 0 h 996950"/>
                      <a:gd name="T6" fmla="*/ 0 w 1803400"/>
                      <a:gd name="T7" fmla="*/ 0 h 996950"/>
                      <a:gd name="T8" fmla="*/ 0 w 1803400"/>
                      <a:gd name="T9" fmla="*/ 0 h 996950"/>
                      <a:gd name="T10" fmla="*/ 0 w 1803400"/>
                      <a:gd name="T11" fmla="*/ 0 h 996950"/>
                      <a:gd name="T12" fmla="*/ 0 w 1803400"/>
                      <a:gd name="T13" fmla="*/ 0 h 996950"/>
                      <a:gd name="T14" fmla="*/ 0 w 1803400"/>
                      <a:gd name="T15" fmla="*/ 0 h 996950"/>
                      <a:gd name="T16" fmla="*/ 0 w 1803400"/>
                      <a:gd name="T17" fmla="*/ 0 h 996950"/>
                      <a:gd name="T18" fmla="*/ 0 w 1803400"/>
                      <a:gd name="T19" fmla="*/ 0 h 996950"/>
                      <a:gd name="T20" fmla="*/ 0 w 1803400"/>
                      <a:gd name="T21" fmla="*/ 0 h 996950"/>
                      <a:gd name="T22" fmla="*/ 0 w 1803400"/>
                      <a:gd name="T23" fmla="*/ 0 h 996950"/>
                      <a:gd name="T24" fmla="*/ 0 w 1803400"/>
                      <a:gd name="T25" fmla="*/ 0 h 996950"/>
                      <a:gd name="T26" fmla="*/ 0 w 1803400"/>
                      <a:gd name="T27" fmla="*/ 0 h 996950"/>
                      <a:gd name="T28" fmla="*/ 0 w 1803400"/>
                      <a:gd name="T29" fmla="*/ 0 h 996950"/>
                      <a:gd name="T30" fmla="*/ 0 w 1803400"/>
                      <a:gd name="T31" fmla="*/ 0 h 996950"/>
                      <a:gd name="T32" fmla="*/ 0 w 1803400"/>
                      <a:gd name="T33" fmla="*/ 0 h 996950"/>
                      <a:gd name="T34" fmla="*/ 0 w 1803400"/>
                      <a:gd name="T35" fmla="*/ 0 h 996950"/>
                      <a:gd name="T36" fmla="*/ 0 w 1803400"/>
                      <a:gd name="T37" fmla="*/ 0 h 996950"/>
                      <a:gd name="T38" fmla="*/ 0 w 1803400"/>
                      <a:gd name="T39" fmla="*/ 0 h 996950"/>
                      <a:gd name="T40" fmla="*/ 0 w 1803400"/>
                      <a:gd name="T41" fmla="*/ 0 h 996950"/>
                      <a:gd name="T42" fmla="*/ 0 w 1803400"/>
                      <a:gd name="T43" fmla="*/ 0 h 996950"/>
                      <a:gd name="T44" fmla="*/ 0 w 1803400"/>
                      <a:gd name="T45" fmla="*/ 0 h 996950"/>
                      <a:gd name="T46" fmla="*/ 0 w 1803400"/>
                      <a:gd name="T47" fmla="*/ 0 h 996950"/>
                      <a:gd name="T48" fmla="*/ 0 w 1803400"/>
                      <a:gd name="T49" fmla="*/ 0 h 996950"/>
                      <a:gd name="T50" fmla="*/ 0 w 1803400"/>
                      <a:gd name="T51" fmla="*/ 0 h 9969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803400"/>
                      <a:gd name="T79" fmla="*/ 0 h 996950"/>
                      <a:gd name="T80" fmla="*/ 1803400 w 1803400"/>
                      <a:gd name="T81" fmla="*/ 996950 h 9969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803400" h="996950">
                        <a:moveTo>
                          <a:pt x="1803400" y="504825"/>
                        </a:moveTo>
                        <a:lnTo>
                          <a:pt x="1536700" y="447675"/>
                        </a:lnTo>
                        <a:lnTo>
                          <a:pt x="1314450" y="365125"/>
                        </a:lnTo>
                        <a:lnTo>
                          <a:pt x="819150" y="60325"/>
                        </a:lnTo>
                        <a:lnTo>
                          <a:pt x="708025" y="22225"/>
                        </a:lnTo>
                        <a:lnTo>
                          <a:pt x="590550" y="0"/>
                        </a:lnTo>
                        <a:lnTo>
                          <a:pt x="469900" y="6350"/>
                        </a:lnTo>
                        <a:lnTo>
                          <a:pt x="355600" y="34925"/>
                        </a:lnTo>
                        <a:lnTo>
                          <a:pt x="254000" y="82550"/>
                        </a:lnTo>
                        <a:lnTo>
                          <a:pt x="155575" y="149225"/>
                        </a:lnTo>
                        <a:lnTo>
                          <a:pt x="82550" y="247650"/>
                        </a:lnTo>
                        <a:lnTo>
                          <a:pt x="28575" y="336550"/>
                        </a:lnTo>
                        <a:lnTo>
                          <a:pt x="3175" y="438150"/>
                        </a:lnTo>
                        <a:lnTo>
                          <a:pt x="0" y="533400"/>
                        </a:lnTo>
                        <a:lnTo>
                          <a:pt x="22225" y="657225"/>
                        </a:lnTo>
                        <a:lnTo>
                          <a:pt x="76200" y="755650"/>
                        </a:lnTo>
                        <a:lnTo>
                          <a:pt x="146050" y="841375"/>
                        </a:lnTo>
                        <a:lnTo>
                          <a:pt x="244475" y="911225"/>
                        </a:lnTo>
                        <a:lnTo>
                          <a:pt x="349250" y="962025"/>
                        </a:lnTo>
                        <a:lnTo>
                          <a:pt x="463550" y="993775"/>
                        </a:lnTo>
                        <a:lnTo>
                          <a:pt x="577850" y="996950"/>
                        </a:lnTo>
                        <a:lnTo>
                          <a:pt x="698500" y="977900"/>
                        </a:lnTo>
                        <a:lnTo>
                          <a:pt x="819150" y="930275"/>
                        </a:lnTo>
                        <a:lnTo>
                          <a:pt x="1317625" y="644525"/>
                        </a:lnTo>
                        <a:lnTo>
                          <a:pt x="1530350" y="552450"/>
                        </a:lnTo>
                        <a:lnTo>
                          <a:pt x="1803400" y="50482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128" name="Group 112"/>
                <p:cNvGrpSpPr>
                  <a:grpSpLocks/>
                </p:cNvGrpSpPr>
                <p:nvPr/>
              </p:nvGrpSpPr>
              <p:grpSpPr bwMode="auto">
                <a:xfrm>
                  <a:off x="6924432" y="1211875"/>
                  <a:ext cx="331861" cy="215860"/>
                  <a:chOff x="6660114" y="1345226"/>
                  <a:chExt cx="331861" cy="215860"/>
                </a:xfrm>
              </p:grpSpPr>
              <p:sp>
                <p:nvSpPr>
                  <p:cNvPr id="46130" name="Freeform 114"/>
                  <p:cNvSpPr>
                    <a:spLocks/>
                  </p:cNvSpPr>
                  <p:nvPr/>
                </p:nvSpPr>
                <p:spPr bwMode="auto">
                  <a:xfrm rot="-1536348">
                    <a:off x="6666212" y="1415355"/>
                    <a:ext cx="206582" cy="132613"/>
                  </a:xfrm>
                  <a:custGeom>
                    <a:avLst/>
                    <a:gdLst>
                      <a:gd name="T0" fmla="*/ 0 w 1568450"/>
                      <a:gd name="T1" fmla="*/ 0 h 873125"/>
                      <a:gd name="T2" fmla="*/ 0 w 1568450"/>
                      <a:gd name="T3" fmla="*/ 0 h 873125"/>
                      <a:gd name="T4" fmla="*/ 0 w 1568450"/>
                      <a:gd name="T5" fmla="*/ 0 h 873125"/>
                      <a:gd name="T6" fmla="*/ 0 w 1568450"/>
                      <a:gd name="T7" fmla="*/ 0 h 873125"/>
                      <a:gd name="T8" fmla="*/ 0 w 1568450"/>
                      <a:gd name="T9" fmla="*/ 0 h 873125"/>
                      <a:gd name="T10" fmla="*/ 0 w 1568450"/>
                      <a:gd name="T11" fmla="*/ 0 h 873125"/>
                      <a:gd name="T12" fmla="*/ 0 w 1568450"/>
                      <a:gd name="T13" fmla="*/ 0 h 873125"/>
                      <a:gd name="T14" fmla="*/ 0 w 1568450"/>
                      <a:gd name="T15" fmla="*/ 0 h 873125"/>
                      <a:gd name="T16" fmla="*/ 0 w 1568450"/>
                      <a:gd name="T17" fmla="*/ 0 h 873125"/>
                      <a:gd name="T18" fmla="*/ 0 w 1568450"/>
                      <a:gd name="T19" fmla="*/ 0 h 873125"/>
                      <a:gd name="T20" fmla="*/ 0 w 1568450"/>
                      <a:gd name="T21" fmla="*/ 0 h 873125"/>
                      <a:gd name="T22" fmla="*/ 0 w 1568450"/>
                      <a:gd name="T23" fmla="*/ 0 h 873125"/>
                      <a:gd name="T24" fmla="*/ 0 w 1568450"/>
                      <a:gd name="T25" fmla="*/ 0 h 873125"/>
                      <a:gd name="T26" fmla="*/ 0 w 1568450"/>
                      <a:gd name="T27" fmla="*/ 0 h 873125"/>
                      <a:gd name="T28" fmla="*/ 0 w 1568450"/>
                      <a:gd name="T29" fmla="*/ 0 h 873125"/>
                      <a:gd name="T30" fmla="*/ 0 w 1568450"/>
                      <a:gd name="T31" fmla="*/ 0 h 873125"/>
                      <a:gd name="T32" fmla="*/ 0 w 1568450"/>
                      <a:gd name="T33" fmla="*/ 0 h 873125"/>
                      <a:gd name="T34" fmla="*/ 0 w 1568450"/>
                      <a:gd name="T35" fmla="*/ 0 h 873125"/>
                      <a:gd name="T36" fmla="*/ 0 w 1568450"/>
                      <a:gd name="T37" fmla="*/ 0 h 873125"/>
                      <a:gd name="T38" fmla="*/ 0 w 1568450"/>
                      <a:gd name="T39" fmla="*/ 0 h 873125"/>
                      <a:gd name="T40" fmla="*/ 0 w 1568450"/>
                      <a:gd name="T41" fmla="*/ 0 h 873125"/>
                      <a:gd name="T42" fmla="*/ 0 w 1568450"/>
                      <a:gd name="T43" fmla="*/ 0 h 873125"/>
                      <a:gd name="T44" fmla="*/ 0 w 1568450"/>
                      <a:gd name="T45" fmla="*/ 0 h 873125"/>
                      <a:gd name="T46" fmla="*/ 0 w 1568450"/>
                      <a:gd name="T47" fmla="*/ 0 h 873125"/>
                      <a:gd name="T48" fmla="*/ 0 w 1568450"/>
                      <a:gd name="T49" fmla="*/ 0 h 873125"/>
                      <a:gd name="T50" fmla="*/ 0 w 1568450"/>
                      <a:gd name="T51" fmla="*/ 0 h 87312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68450"/>
                      <a:gd name="T79" fmla="*/ 0 h 873125"/>
                      <a:gd name="T80" fmla="*/ 1568450 w 1568450"/>
                      <a:gd name="T81" fmla="*/ 873125 h 87312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68450" h="873125">
                        <a:moveTo>
                          <a:pt x="0" y="438150"/>
                        </a:moveTo>
                        <a:lnTo>
                          <a:pt x="238125" y="390525"/>
                        </a:lnTo>
                        <a:lnTo>
                          <a:pt x="422275" y="323850"/>
                        </a:lnTo>
                        <a:lnTo>
                          <a:pt x="854075" y="53975"/>
                        </a:lnTo>
                        <a:lnTo>
                          <a:pt x="949325" y="15875"/>
                        </a:lnTo>
                        <a:lnTo>
                          <a:pt x="1054100" y="0"/>
                        </a:lnTo>
                        <a:lnTo>
                          <a:pt x="1149350" y="3175"/>
                        </a:lnTo>
                        <a:lnTo>
                          <a:pt x="1254125" y="28575"/>
                        </a:lnTo>
                        <a:lnTo>
                          <a:pt x="1349375" y="73025"/>
                        </a:lnTo>
                        <a:lnTo>
                          <a:pt x="1425575" y="130175"/>
                        </a:lnTo>
                        <a:lnTo>
                          <a:pt x="1498600" y="206375"/>
                        </a:lnTo>
                        <a:lnTo>
                          <a:pt x="1543050" y="295275"/>
                        </a:lnTo>
                        <a:lnTo>
                          <a:pt x="1565275" y="390525"/>
                        </a:lnTo>
                        <a:lnTo>
                          <a:pt x="1568450" y="482600"/>
                        </a:lnTo>
                        <a:lnTo>
                          <a:pt x="1543050" y="577850"/>
                        </a:lnTo>
                        <a:lnTo>
                          <a:pt x="1498600" y="660400"/>
                        </a:lnTo>
                        <a:lnTo>
                          <a:pt x="1435100" y="742950"/>
                        </a:lnTo>
                        <a:lnTo>
                          <a:pt x="1352550" y="803275"/>
                        </a:lnTo>
                        <a:lnTo>
                          <a:pt x="1266825" y="841375"/>
                        </a:lnTo>
                        <a:lnTo>
                          <a:pt x="1152525" y="873125"/>
                        </a:lnTo>
                        <a:lnTo>
                          <a:pt x="1060450" y="873125"/>
                        </a:lnTo>
                        <a:lnTo>
                          <a:pt x="946150" y="860425"/>
                        </a:lnTo>
                        <a:lnTo>
                          <a:pt x="854075" y="819150"/>
                        </a:lnTo>
                        <a:lnTo>
                          <a:pt x="425450" y="565150"/>
                        </a:lnTo>
                        <a:lnTo>
                          <a:pt x="228600" y="485775"/>
                        </a:lnTo>
                        <a:lnTo>
                          <a:pt x="0" y="43815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1" name="Freeform 115"/>
                  <p:cNvSpPr>
                    <a:spLocks/>
                  </p:cNvSpPr>
                  <p:nvPr/>
                </p:nvSpPr>
                <p:spPr bwMode="auto">
                  <a:xfrm rot="-1536348">
                    <a:off x="6663399" y="1388332"/>
                    <a:ext cx="265963" cy="161064"/>
                  </a:xfrm>
                  <a:custGeom>
                    <a:avLst/>
                    <a:gdLst>
                      <a:gd name="T0" fmla="*/ 0 w 2019300"/>
                      <a:gd name="T1" fmla="*/ 0 h 1060450"/>
                      <a:gd name="T2" fmla="*/ 0 w 2019300"/>
                      <a:gd name="T3" fmla="*/ 0 h 1060450"/>
                      <a:gd name="T4" fmla="*/ 0 w 2019300"/>
                      <a:gd name="T5" fmla="*/ 0 h 1060450"/>
                      <a:gd name="T6" fmla="*/ 0 w 2019300"/>
                      <a:gd name="T7" fmla="*/ 0 h 1060450"/>
                      <a:gd name="T8" fmla="*/ 0 w 2019300"/>
                      <a:gd name="T9" fmla="*/ 0 h 1060450"/>
                      <a:gd name="T10" fmla="*/ 0 w 2019300"/>
                      <a:gd name="T11" fmla="*/ 0 h 1060450"/>
                      <a:gd name="T12" fmla="*/ 0 w 2019300"/>
                      <a:gd name="T13" fmla="*/ 0 h 1060450"/>
                      <a:gd name="T14" fmla="*/ 0 w 2019300"/>
                      <a:gd name="T15" fmla="*/ 0 h 1060450"/>
                      <a:gd name="T16" fmla="*/ 0 w 2019300"/>
                      <a:gd name="T17" fmla="*/ 0 h 1060450"/>
                      <a:gd name="T18" fmla="*/ 0 w 2019300"/>
                      <a:gd name="T19" fmla="*/ 0 h 1060450"/>
                      <a:gd name="T20" fmla="*/ 0 w 2019300"/>
                      <a:gd name="T21" fmla="*/ 0 h 1060450"/>
                      <a:gd name="T22" fmla="*/ 0 w 2019300"/>
                      <a:gd name="T23" fmla="*/ 0 h 1060450"/>
                      <a:gd name="T24" fmla="*/ 0 w 2019300"/>
                      <a:gd name="T25" fmla="*/ 0 h 1060450"/>
                      <a:gd name="T26" fmla="*/ 0 w 2019300"/>
                      <a:gd name="T27" fmla="*/ 0 h 1060450"/>
                      <a:gd name="T28" fmla="*/ 0 w 2019300"/>
                      <a:gd name="T29" fmla="*/ 0 h 1060450"/>
                      <a:gd name="T30" fmla="*/ 0 w 2019300"/>
                      <a:gd name="T31" fmla="*/ 0 h 1060450"/>
                      <a:gd name="T32" fmla="*/ 0 w 2019300"/>
                      <a:gd name="T33" fmla="*/ 0 h 1060450"/>
                      <a:gd name="T34" fmla="*/ 0 w 2019300"/>
                      <a:gd name="T35" fmla="*/ 0 h 1060450"/>
                      <a:gd name="T36" fmla="*/ 0 w 2019300"/>
                      <a:gd name="T37" fmla="*/ 0 h 1060450"/>
                      <a:gd name="T38" fmla="*/ 0 w 2019300"/>
                      <a:gd name="T39" fmla="*/ 0 h 1060450"/>
                      <a:gd name="T40" fmla="*/ 0 w 2019300"/>
                      <a:gd name="T41" fmla="*/ 0 h 1060450"/>
                      <a:gd name="T42" fmla="*/ 0 w 2019300"/>
                      <a:gd name="T43" fmla="*/ 0 h 1060450"/>
                      <a:gd name="T44" fmla="*/ 0 w 2019300"/>
                      <a:gd name="T45" fmla="*/ 0 h 1060450"/>
                      <a:gd name="T46" fmla="*/ 0 w 2019300"/>
                      <a:gd name="T47" fmla="*/ 0 h 106045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019300"/>
                      <a:gd name="T73" fmla="*/ 0 h 1060450"/>
                      <a:gd name="T74" fmla="*/ 2019300 w 2019300"/>
                      <a:gd name="T75" fmla="*/ 1060450 h 106045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019300" h="1060450">
                        <a:moveTo>
                          <a:pt x="0" y="530225"/>
                        </a:moveTo>
                        <a:lnTo>
                          <a:pt x="317500" y="501650"/>
                        </a:lnTo>
                        <a:lnTo>
                          <a:pt x="584200" y="415925"/>
                        </a:lnTo>
                        <a:lnTo>
                          <a:pt x="1168400" y="60325"/>
                        </a:lnTo>
                        <a:lnTo>
                          <a:pt x="1292225" y="12700"/>
                        </a:lnTo>
                        <a:lnTo>
                          <a:pt x="1435100" y="0"/>
                        </a:lnTo>
                        <a:lnTo>
                          <a:pt x="1577975" y="15875"/>
                        </a:lnTo>
                        <a:lnTo>
                          <a:pt x="1708150" y="60325"/>
                        </a:lnTo>
                        <a:lnTo>
                          <a:pt x="1825625" y="136525"/>
                        </a:lnTo>
                        <a:lnTo>
                          <a:pt x="1917700" y="228600"/>
                        </a:lnTo>
                        <a:lnTo>
                          <a:pt x="1978025" y="342900"/>
                        </a:lnTo>
                        <a:lnTo>
                          <a:pt x="2016125" y="466725"/>
                        </a:lnTo>
                        <a:cubicBezTo>
                          <a:pt x="2017183" y="506942"/>
                          <a:pt x="2018242" y="547158"/>
                          <a:pt x="2019300" y="587375"/>
                        </a:cubicBezTo>
                        <a:lnTo>
                          <a:pt x="1984375" y="720725"/>
                        </a:lnTo>
                        <a:lnTo>
                          <a:pt x="1917700" y="835025"/>
                        </a:lnTo>
                        <a:lnTo>
                          <a:pt x="1828800" y="923925"/>
                        </a:lnTo>
                        <a:lnTo>
                          <a:pt x="1714500" y="996950"/>
                        </a:lnTo>
                        <a:lnTo>
                          <a:pt x="1577975" y="1041400"/>
                        </a:lnTo>
                        <a:lnTo>
                          <a:pt x="1435100" y="1060450"/>
                        </a:lnTo>
                        <a:lnTo>
                          <a:pt x="1298575" y="1044575"/>
                        </a:lnTo>
                        <a:lnTo>
                          <a:pt x="1165225" y="996950"/>
                        </a:lnTo>
                        <a:lnTo>
                          <a:pt x="577850" y="650875"/>
                        </a:lnTo>
                        <a:lnTo>
                          <a:pt x="314325" y="565150"/>
                        </a:lnTo>
                        <a:lnTo>
                          <a:pt x="0" y="53022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2" name="Freeform 116"/>
                  <p:cNvSpPr>
                    <a:spLocks/>
                  </p:cNvSpPr>
                  <p:nvPr/>
                </p:nvSpPr>
                <p:spPr bwMode="auto">
                  <a:xfrm rot="-1536348">
                    <a:off x="6692323" y="1450821"/>
                    <a:ext cx="127829" cy="73806"/>
                  </a:xfrm>
                  <a:custGeom>
                    <a:avLst/>
                    <a:gdLst>
                      <a:gd name="T0" fmla="*/ 0 w 1568450"/>
                      <a:gd name="T1" fmla="*/ 0 h 873125"/>
                      <a:gd name="T2" fmla="*/ 0 w 1568450"/>
                      <a:gd name="T3" fmla="*/ 0 h 873125"/>
                      <a:gd name="T4" fmla="*/ 0 w 1568450"/>
                      <a:gd name="T5" fmla="*/ 0 h 873125"/>
                      <a:gd name="T6" fmla="*/ 0 w 1568450"/>
                      <a:gd name="T7" fmla="*/ 0 h 873125"/>
                      <a:gd name="T8" fmla="*/ 0 w 1568450"/>
                      <a:gd name="T9" fmla="*/ 0 h 873125"/>
                      <a:gd name="T10" fmla="*/ 0 w 1568450"/>
                      <a:gd name="T11" fmla="*/ 0 h 873125"/>
                      <a:gd name="T12" fmla="*/ 0 w 1568450"/>
                      <a:gd name="T13" fmla="*/ 0 h 873125"/>
                      <a:gd name="T14" fmla="*/ 0 w 1568450"/>
                      <a:gd name="T15" fmla="*/ 0 h 873125"/>
                      <a:gd name="T16" fmla="*/ 0 w 1568450"/>
                      <a:gd name="T17" fmla="*/ 0 h 873125"/>
                      <a:gd name="T18" fmla="*/ 0 w 1568450"/>
                      <a:gd name="T19" fmla="*/ 0 h 873125"/>
                      <a:gd name="T20" fmla="*/ 0 w 1568450"/>
                      <a:gd name="T21" fmla="*/ 0 h 873125"/>
                      <a:gd name="T22" fmla="*/ 0 w 1568450"/>
                      <a:gd name="T23" fmla="*/ 0 h 873125"/>
                      <a:gd name="T24" fmla="*/ 0 w 1568450"/>
                      <a:gd name="T25" fmla="*/ 0 h 873125"/>
                      <a:gd name="T26" fmla="*/ 0 w 1568450"/>
                      <a:gd name="T27" fmla="*/ 0 h 873125"/>
                      <a:gd name="T28" fmla="*/ 0 w 1568450"/>
                      <a:gd name="T29" fmla="*/ 0 h 873125"/>
                      <a:gd name="T30" fmla="*/ 0 w 1568450"/>
                      <a:gd name="T31" fmla="*/ 0 h 873125"/>
                      <a:gd name="T32" fmla="*/ 0 w 1568450"/>
                      <a:gd name="T33" fmla="*/ 0 h 873125"/>
                      <a:gd name="T34" fmla="*/ 0 w 1568450"/>
                      <a:gd name="T35" fmla="*/ 0 h 873125"/>
                      <a:gd name="T36" fmla="*/ 0 w 1568450"/>
                      <a:gd name="T37" fmla="*/ 0 h 873125"/>
                      <a:gd name="T38" fmla="*/ 0 w 1568450"/>
                      <a:gd name="T39" fmla="*/ 0 h 873125"/>
                      <a:gd name="T40" fmla="*/ 0 w 1568450"/>
                      <a:gd name="T41" fmla="*/ 0 h 873125"/>
                      <a:gd name="T42" fmla="*/ 0 w 1568450"/>
                      <a:gd name="T43" fmla="*/ 0 h 873125"/>
                      <a:gd name="T44" fmla="*/ 0 w 1568450"/>
                      <a:gd name="T45" fmla="*/ 0 h 873125"/>
                      <a:gd name="T46" fmla="*/ 0 w 1568450"/>
                      <a:gd name="T47" fmla="*/ 0 h 873125"/>
                      <a:gd name="T48" fmla="*/ 0 w 1568450"/>
                      <a:gd name="T49" fmla="*/ 0 h 873125"/>
                      <a:gd name="T50" fmla="*/ 0 w 1568450"/>
                      <a:gd name="T51" fmla="*/ 0 h 87312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568450"/>
                      <a:gd name="T79" fmla="*/ 0 h 873125"/>
                      <a:gd name="T80" fmla="*/ 1568450 w 1568450"/>
                      <a:gd name="T81" fmla="*/ 873125 h 87312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568450" h="873125">
                        <a:moveTo>
                          <a:pt x="0" y="438150"/>
                        </a:moveTo>
                        <a:lnTo>
                          <a:pt x="238125" y="390525"/>
                        </a:lnTo>
                        <a:lnTo>
                          <a:pt x="422275" y="323850"/>
                        </a:lnTo>
                        <a:lnTo>
                          <a:pt x="854075" y="53975"/>
                        </a:lnTo>
                        <a:lnTo>
                          <a:pt x="949325" y="15875"/>
                        </a:lnTo>
                        <a:lnTo>
                          <a:pt x="1054100" y="0"/>
                        </a:lnTo>
                        <a:lnTo>
                          <a:pt x="1149350" y="3175"/>
                        </a:lnTo>
                        <a:lnTo>
                          <a:pt x="1254125" y="28575"/>
                        </a:lnTo>
                        <a:lnTo>
                          <a:pt x="1349375" y="73025"/>
                        </a:lnTo>
                        <a:lnTo>
                          <a:pt x="1425575" y="130175"/>
                        </a:lnTo>
                        <a:lnTo>
                          <a:pt x="1498600" y="206375"/>
                        </a:lnTo>
                        <a:lnTo>
                          <a:pt x="1543050" y="295275"/>
                        </a:lnTo>
                        <a:lnTo>
                          <a:pt x="1565275" y="390525"/>
                        </a:lnTo>
                        <a:lnTo>
                          <a:pt x="1568450" y="482600"/>
                        </a:lnTo>
                        <a:lnTo>
                          <a:pt x="1543050" y="577850"/>
                        </a:lnTo>
                        <a:lnTo>
                          <a:pt x="1498600" y="660400"/>
                        </a:lnTo>
                        <a:lnTo>
                          <a:pt x="1435100" y="742950"/>
                        </a:lnTo>
                        <a:lnTo>
                          <a:pt x="1352550" y="803275"/>
                        </a:lnTo>
                        <a:lnTo>
                          <a:pt x="1266825" y="841375"/>
                        </a:lnTo>
                        <a:lnTo>
                          <a:pt x="1152525" y="873125"/>
                        </a:lnTo>
                        <a:lnTo>
                          <a:pt x="1060450" y="873125"/>
                        </a:lnTo>
                        <a:lnTo>
                          <a:pt x="946150" y="860425"/>
                        </a:lnTo>
                        <a:lnTo>
                          <a:pt x="854075" y="819150"/>
                        </a:lnTo>
                        <a:lnTo>
                          <a:pt x="425450" y="565150"/>
                        </a:lnTo>
                        <a:lnTo>
                          <a:pt x="228600" y="485775"/>
                        </a:lnTo>
                        <a:lnTo>
                          <a:pt x="0" y="43815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33" name="Freeform 117"/>
                  <p:cNvSpPr>
                    <a:spLocks/>
                  </p:cNvSpPr>
                  <p:nvPr/>
                </p:nvSpPr>
                <p:spPr bwMode="auto">
                  <a:xfrm rot="-1536348">
                    <a:off x="6660114" y="1345226"/>
                    <a:ext cx="331861" cy="215860"/>
                  </a:xfrm>
                  <a:custGeom>
                    <a:avLst/>
                    <a:gdLst>
                      <a:gd name="T0" fmla="*/ 0 w 2019300"/>
                      <a:gd name="T1" fmla="*/ 0 h 1060450"/>
                      <a:gd name="T2" fmla="*/ 0 w 2019300"/>
                      <a:gd name="T3" fmla="*/ 0 h 1060450"/>
                      <a:gd name="T4" fmla="*/ 0 w 2019300"/>
                      <a:gd name="T5" fmla="*/ 0 h 1060450"/>
                      <a:gd name="T6" fmla="*/ 0 w 2019300"/>
                      <a:gd name="T7" fmla="*/ 0 h 1060450"/>
                      <a:gd name="T8" fmla="*/ 0 w 2019300"/>
                      <a:gd name="T9" fmla="*/ 0 h 1060450"/>
                      <a:gd name="T10" fmla="*/ 0 w 2019300"/>
                      <a:gd name="T11" fmla="*/ 0 h 1060450"/>
                      <a:gd name="T12" fmla="*/ 0 w 2019300"/>
                      <a:gd name="T13" fmla="*/ 0 h 1060450"/>
                      <a:gd name="T14" fmla="*/ 0 w 2019300"/>
                      <a:gd name="T15" fmla="*/ 0 h 1060450"/>
                      <a:gd name="T16" fmla="*/ 0 w 2019300"/>
                      <a:gd name="T17" fmla="*/ 0 h 1060450"/>
                      <a:gd name="T18" fmla="*/ 0 w 2019300"/>
                      <a:gd name="T19" fmla="*/ 0 h 1060450"/>
                      <a:gd name="T20" fmla="*/ 0 w 2019300"/>
                      <a:gd name="T21" fmla="*/ 0 h 1060450"/>
                      <a:gd name="T22" fmla="*/ 0 w 2019300"/>
                      <a:gd name="T23" fmla="*/ 0 h 1060450"/>
                      <a:gd name="T24" fmla="*/ 0 w 2019300"/>
                      <a:gd name="T25" fmla="*/ 0 h 1060450"/>
                      <a:gd name="T26" fmla="*/ 0 w 2019300"/>
                      <a:gd name="T27" fmla="*/ 0 h 1060450"/>
                      <a:gd name="T28" fmla="*/ 0 w 2019300"/>
                      <a:gd name="T29" fmla="*/ 0 h 1060450"/>
                      <a:gd name="T30" fmla="*/ 0 w 2019300"/>
                      <a:gd name="T31" fmla="*/ 0 h 1060450"/>
                      <a:gd name="T32" fmla="*/ 0 w 2019300"/>
                      <a:gd name="T33" fmla="*/ 0 h 1060450"/>
                      <a:gd name="T34" fmla="*/ 0 w 2019300"/>
                      <a:gd name="T35" fmla="*/ 0 h 1060450"/>
                      <a:gd name="T36" fmla="*/ 0 w 2019300"/>
                      <a:gd name="T37" fmla="*/ 0 h 1060450"/>
                      <a:gd name="T38" fmla="*/ 0 w 2019300"/>
                      <a:gd name="T39" fmla="*/ 0 h 1060450"/>
                      <a:gd name="T40" fmla="*/ 0 w 2019300"/>
                      <a:gd name="T41" fmla="*/ 0 h 1060450"/>
                      <a:gd name="T42" fmla="*/ 0 w 2019300"/>
                      <a:gd name="T43" fmla="*/ 0 h 1060450"/>
                      <a:gd name="T44" fmla="*/ 0 w 2019300"/>
                      <a:gd name="T45" fmla="*/ 0 h 1060450"/>
                      <a:gd name="T46" fmla="*/ 0 w 2019300"/>
                      <a:gd name="T47" fmla="*/ 0 h 106045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019300"/>
                      <a:gd name="T73" fmla="*/ 0 h 1060450"/>
                      <a:gd name="T74" fmla="*/ 2019300 w 2019300"/>
                      <a:gd name="T75" fmla="*/ 1060450 h 106045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019300" h="1060450">
                        <a:moveTo>
                          <a:pt x="0" y="530225"/>
                        </a:moveTo>
                        <a:lnTo>
                          <a:pt x="317500" y="501650"/>
                        </a:lnTo>
                        <a:lnTo>
                          <a:pt x="584200" y="415925"/>
                        </a:lnTo>
                        <a:lnTo>
                          <a:pt x="1168400" y="60325"/>
                        </a:lnTo>
                        <a:lnTo>
                          <a:pt x="1292225" y="12700"/>
                        </a:lnTo>
                        <a:lnTo>
                          <a:pt x="1435100" y="0"/>
                        </a:lnTo>
                        <a:lnTo>
                          <a:pt x="1577975" y="15875"/>
                        </a:lnTo>
                        <a:lnTo>
                          <a:pt x="1708150" y="60325"/>
                        </a:lnTo>
                        <a:lnTo>
                          <a:pt x="1825625" y="136525"/>
                        </a:lnTo>
                        <a:lnTo>
                          <a:pt x="1917700" y="228600"/>
                        </a:lnTo>
                        <a:lnTo>
                          <a:pt x="1978025" y="342900"/>
                        </a:lnTo>
                        <a:lnTo>
                          <a:pt x="2016125" y="466725"/>
                        </a:lnTo>
                        <a:cubicBezTo>
                          <a:pt x="2017183" y="506942"/>
                          <a:pt x="2018242" y="547158"/>
                          <a:pt x="2019300" y="587375"/>
                        </a:cubicBezTo>
                        <a:lnTo>
                          <a:pt x="1984375" y="720725"/>
                        </a:lnTo>
                        <a:lnTo>
                          <a:pt x="1917700" y="835025"/>
                        </a:lnTo>
                        <a:lnTo>
                          <a:pt x="1828800" y="923925"/>
                        </a:lnTo>
                        <a:lnTo>
                          <a:pt x="1714500" y="996950"/>
                        </a:lnTo>
                        <a:lnTo>
                          <a:pt x="1577975" y="1041400"/>
                        </a:lnTo>
                        <a:lnTo>
                          <a:pt x="1435100" y="1060450"/>
                        </a:lnTo>
                        <a:lnTo>
                          <a:pt x="1298575" y="1044575"/>
                        </a:lnTo>
                        <a:lnTo>
                          <a:pt x="1165225" y="996950"/>
                        </a:lnTo>
                        <a:lnTo>
                          <a:pt x="577850" y="650875"/>
                        </a:lnTo>
                        <a:lnTo>
                          <a:pt x="314325" y="565150"/>
                        </a:lnTo>
                        <a:lnTo>
                          <a:pt x="0" y="53022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90488" tIns="44450" rIns="90488" bIns="44450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46129" name="Straight Connector 1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15050" y="1393031"/>
                  <a:ext cx="526294" cy="277076"/>
                </a:xfrm>
                <a:prstGeom prst="line">
                  <a:avLst/>
                </a:prstGeom>
                <a:noFill/>
                <a:ln w="28575">
                  <a:solidFill>
                    <a:srgbClr val="5F1F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46122" name="Group 106"/>
              <p:cNvGrpSpPr>
                <a:grpSpLocks/>
              </p:cNvGrpSpPr>
              <p:nvPr/>
            </p:nvGrpSpPr>
            <p:grpSpPr bwMode="auto">
              <a:xfrm>
                <a:off x="6882367" y="532275"/>
                <a:ext cx="1026322" cy="646971"/>
                <a:chOff x="6882367" y="189339"/>
                <a:chExt cx="1026322" cy="646971"/>
              </a:xfrm>
            </p:grpSpPr>
            <p:grpSp>
              <p:nvGrpSpPr>
                <p:cNvPr id="46123" name="Group 108"/>
                <p:cNvGrpSpPr>
                  <a:grpSpLocks/>
                </p:cNvGrpSpPr>
                <p:nvPr/>
              </p:nvGrpSpPr>
              <p:grpSpPr bwMode="auto">
                <a:xfrm>
                  <a:off x="6882367" y="466570"/>
                  <a:ext cx="752029" cy="369740"/>
                  <a:chOff x="6591855" y="1166657"/>
                  <a:chExt cx="752029" cy="369740"/>
                </a:xfrm>
              </p:grpSpPr>
              <p:sp>
                <p:nvSpPr>
                  <p:cNvPr id="98" name="Arc 97"/>
                  <p:cNvSpPr/>
                  <p:nvPr/>
                </p:nvSpPr>
                <p:spPr>
                  <a:xfrm rot="20015699">
                    <a:off x="6669512" y="1327770"/>
                    <a:ext cx="652614" cy="192426"/>
                  </a:xfrm>
                  <a:prstGeom prst="arc">
                    <a:avLst/>
                  </a:prstGeom>
                  <a:ln>
                    <a:solidFill>
                      <a:srgbClr val="4A7EB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9" name="Arc 98"/>
                  <p:cNvSpPr/>
                  <p:nvPr/>
                </p:nvSpPr>
                <p:spPr>
                  <a:xfrm rot="19840219" flipV="1">
                    <a:off x="6568298" y="1152694"/>
                    <a:ext cx="647021" cy="188376"/>
                  </a:xfrm>
                  <a:prstGeom prst="arc">
                    <a:avLst/>
                  </a:prstGeom>
                  <a:ln>
                    <a:solidFill>
                      <a:srgbClr val="4A7EBB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6" name="Oval 95"/>
                <p:cNvSpPr/>
                <p:nvPr/>
              </p:nvSpPr>
              <p:spPr>
                <a:xfrm>
                  <a:off x="7466474" y="181965"/>
                  <a:ext cx="419537" cy="415237"/>
                </a:xfrm>
                <a:prstGeom prst="ellipse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46120" name="Straight Connector 104"/>
            <p:cNvCxnSpPr>
              <a:cxnSpLocks noChangeShapeType="1"/>
            </p:cNvCxnSpPr>
            <p:nvPr/>
          </p:nvCxnSpPr>
          <p:spPr bwMode="auto">
            <a:xfrm rot="1029669" flipV="1">
              <a:off x="5966530" y="3654199"/>
              <a:ext cx="447810" cy="217388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</p:grpSp>
      <p:cxnSp>
        <p:nvCxnSpPr>
          <p:cNvPr id="113" name="Straight Connector 112"/>
          <p:cNvCxnSpPr>
            <a:stCxn id="116" idx="3"/>
          </p:cNvCxnSpPr>
          <p:nvPr/>
        </p:nvCxnSpPr>
        <p:spPr bwMode="auto">
          <a:xfrm>
            <a:off x="4727575" y="3683000"/>
            <a:ext cx="220663" cy="33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4178300" y="3505200"/>
            <a:ext cx="557213" cy="169863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683125" y="3654425"/>
            <a:ext cx="46038" cy="39688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253038" y="3590925"/>
            <a:ext cx="725487" cy="76200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1004888" y="2209800"/>
            <a:ext cx="4268787" cy="1277938"/>
          </a:xfrm>
          <a:prstGeom prst="line">
            <a:avLst/>
          </a:prstGeom>
          <a:noFill/>
          <a:ln w="25400">
            <a:solidFill>
              <a:srgbClr val="FFFF99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5954713" y="3744912"/>
            <a:ext cx="57150" cy="66675"/>
          </a:xfrm>
          <a:custGeom>
            <a:avLst/>
            <a:gdLst>
              <a:gd name="T0" fmla="*/ 0 w 146050"/>
              <a:gd name="T1" fmla="*/ 49900 h 80673"/>
              <a:gd name="T2" fmla="*/ 535 w 146050"/>
              <a:gd name="T3" fmla="*/ 6695 h 80673"/>
              <a:gd name="T4" fmla="*/ 1447 w 146050"/>
              <a:gd name="T5" fmla="*/ 803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5940425" y="3698875"/>
            <a:ext cx="88900" cy="52388"/>
          </a:xfrm>
          <a:custGeom>
            <a:avLst/>
            <a:gdLst>
              <a:gd name="T0" fmla="*/ 0 w 146050"/>
              <a:gd name="T1" fmla="*/ 15767 h 80673"/>
              <a:gd name="T2" fmla="*/ 5668 w 146050"/>
              <a:gd name="T3" fmla="*/ 2116 h 80673"/>
              <a:gd name="T4" fmla="*/ 15337 w 146050"/>
              <a:gd name="T5" fmla="*/ 254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5930900" y="3765550"/>
            <a:ext cx="39688" cy="39688"/>
          </a:xfrm>
          <a:custGeom>
            <a:avLst/>
            <a:gdLst>
              <a:gd name="T0" fmla="*/ 0 w 146050"/>
              <a:gd name="T1" fmla="*/ 2792 h 80673"/>
              <a:gd name="T2" fmla="*/ 72 w 146050"/>
              <a:gd name="T3" fmla="*/ 375 h 80673"/>
              <a:gd name="T4" fmla="*/ 196 w 146050"/>
              <a:gd name="T5" fmla="*/ 45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975100" y="3546475"/>
            <a:ext cx="363538" cy="146050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739775" y="5878078"/>
            <a:ext cx="670110" cy="259426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982663" y="2279650"/>
            <a:ext cx="4268787" cy="1277938"/>
          </a:xfrm>
          <a:prstGeom prst="line">
            <a:avLst/>
          </a:prstGeom>
          <a:noFill/>
          <a:ln w="25400">
            <a:solidFill>
              <a:srgbClr val="FFFF99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60" name="TextBox 59"/>
          <p:cNvSpPr txBox="1"/>
          <p:nvPr/>
        </p:nvSpPr>
        <p:spPr bwMode="auto">
          <a:xfrm>
            <a:off x="3895124" y="4605891"/>
            <a:ext cx="819510" cy="411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ea typeface="+mn-ea"/>
                <a:cs typeface="Arial"/>
              </a:rPr>
              <a:t>Project X</a:t>
            </a:r>
            <a:b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ea typeface="+mn-ea"/>
                <a:cs typeface="Arial"/>
              </a:rPr>
            </a:br>
            <a: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ea typeface="+mn-ea"/>
                <a:cs typeface="Arial"/>
              </a:rPr>
              <a:t>Stage I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378035" y="4423279"/>
            <a:ext cx="819510" cy="411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ea typeface="+mn-ea"/>
                <a:cs typeface="Arial"/>
              </a:rPr>
              <a:t>Project X</a:t>
            </a:r>
            <a:br>
              <a:rPr lang="en-US" sz="1400" b="1" dirty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ea typeface="+mn-ea"/>
                <a:cs typeface="Arial"/>
              </a:rPr>
            </a:br>
            <a:r>
              <a:rPr lang="en-US" sz="1400" b="1" dirty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ea typeface="+mn-ea"/>
                <a:cs typeface="Arial"/>
              </a:rPr>
              <a:t>Stage II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4454912" y="3963262"/>
            <a:ext cx="776516" cy="411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  <a:latin typeface="Arial Unicode MS" pitchFamily="34" charset="-128"/>
                <a:ea typeface="+mn-ea"/>
              </a:rPr>
              <a:t>Project X</a:t>
            </a:r>
            <a:b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  <a:latin typeface="Arial Unicode MS" pitchFamily="34" charset="-128"/>
                <a:ea typeface="+mn-ea"/>
              </a:rPr>
            </a:br>
            <a:r>
              <a:rPr lang="en-US" sz="1400" b="1" dirty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  <a:latin typeface="Arial Unicode MS" pitchFamily="34" charset="-128"/>
                <a:ea typeface="+mn-ea"/>
              </a:rPr>
              <a:t>Stage III</a:t>
            </a:r>
          </a:p>
        </p:txBody>
      </p:sp>
      <p:sp>
        <p:nvSpPr>
          <p:cNvPr id="46106" name="TextBox 93"/>
          <p:cNvSpPr txBox="1">
            <a:spLocks noChangeArrowheads="1"/>
          </p:cNvSpPr>
          <p:nvPr/>
        </p:nvSpPr>
        <p:spPr bwMode="auto">
          <a:xfrm>
            <a:off x="5508625" y="3917950"/>
            <a:ext cx="16954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5F1FBD"/>
                </a:solidFill>
                <a:latin typeface="Arial" charset="0"/>
              </a:rPr>
              <a:t>Linac + RLA to 4 GeV</a:t>
            </a:r>
          </a:p>
        </p:txBody>
      </p:sp>
      <p:sp>
        <p:nvSpPr>
          <p:cNvPr id="46107" name="TextBox 84"/>
          <p:cNvSpPr txBox="1">
            <a:spLocks noChangeArrowheads="1"/>
          </p:cNvSpPr>
          <p:nvPr/>
        </p:nvSpPr>
        <p:spPr bwMode="auto">
          <a:xfrm>
            <a:off x="5094288" y="3241675"/>
            <a:ext cx="14779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>
                <a:solidFill>
                  <a:srgbClr val="FF6600"/>
                </a:solidFill>
                <a:latin typeface="Arial" charset="0"/>
              </a:rPr>
              <a:t>NF Decay Ring</a:t>
            </a:r>
          </a:p>
        </p:txBody>
      </p:sp>
      <p:sp>
        <p:nvSpPr>
          <p:cNvPr id="23586" name="TextBox 93"/>
          <p:cNvSpPr txBox="1">
            <a:spLocks noChangeArrowheads="1"/>
          </p:cNvSpPr>
          <p:nvPr/>
        </p:nvSpPr>
        <p:spPr bwMode="auto">
          <a:xfrm>
            <a:off x="6562725" y="3121025"/>
            <a:ext cx="1471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5F1FBD"/>
                </a:solidFill>
                <a:latin typeface="Arial" charset="0"/>
              </a:rPr>
              <a:t>RLA to 63 GeV 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929188" y="3711575"/>
            <a:ext cx="655637" cy="85725"/>
          </a:xfrm>
          <a:prstGeom prst="line">
            <a:avLst/>
          </a:prstGeom>
          <a:noFill/>
          <a:ln w="25400">
            <a:solidFill>
              <a:srgbClr val="6600C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948238" y="3716338"/>
            <a:ext cx="439737" cy="6508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5165725" y="3744913"/>
            <a:ext cx="222250" cy="25400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2" name="TextBox 84"/>
          <p:cNvSpPr txBox="1">
            <a:spLocks noChangeArrowheads="1"/>
          </p:cNvSpPr>
          <p:nvPr/>
        </p:nvSpPr>
        <p:spPr bwMode="auto">
          <a:xfrm>
            <a:off x="744538" y="1709738"/>
            <a:ext cx="150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endParaRPr lang="en-US" sz="1400" b="1">
              <a:solidFill>
                <a:srgbClr val="FFFF99"/>
              </a:solidFill>
              <a:latin typeface="Arial" charset="0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>
                <a:solidFill>
                  <a:srgbClr val="FFFF99"/>
                </a:solidFill>
                <a:latin typeface="Symbol" charset="0"/>
              </a:rPr>
              <a:t>n</a:t>
            </a:r>
            <a:r>
              <a:rPr lang="en-US" sz="1400" b="1">
                <a:solidFill>
                  <a:srgbClr val="FFFF99"/>
                </a:solidFill>
                <a:latin typeface="Arial" charset="0"/>
              </a:rPr>
              <a:t> to Homestake</a:t>
            </a:r>
          </a:p>
        </p:txBody>
      </p:sp>
      <p:sp>
        <p:nvSpPr>
          <p:cNvPr id="23591" name="TextBox 93"/>
          <p:cNvSpPr txBox="1">
            <a:spLocks noChangeArrowheads="1"/>
          </p:cNvSpPr>
          <p:nvPr/>
        </p:nvSpPr>
        <p:spPr bwMode="auto">
          <a:xfrm>
            <a:off x="6462713" y="2614613"/>
            <a:ext cx="1550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Higgs Factory</a:t>
            </a:r>
          </a:p>
        </p:txBody>
      </p:sp>
      <p:sp>
        <p:nvSpPr>
          <p:cNvPr id="46114" name="TextBox 93"/>
          <p:cNvSpPr txBox="1">
            <a:spLocks noChangeArrowheads="1"/>
          </p:cNvSpPr>
          <p:nvPr/>
        </p:nvSpPr>
        <p:spPr bwMode="auto">
          <a:xfrm>
            <a:off x="4170363" y="5761038"/>
            <a:ext cx="104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latin typeface="Arial" charset="0"/>
              </a:rPr>
              <a:t>Fermilab</a:t>
            </a:r>
          </a:p>
        </p:txBody>
      </p:sp>
      <p:sp>
        <p:nvSpPr>
          <p:cNvPr id="23587" name="Title 3"/>
          <p:cNvSpPr txBox="1">
            <a:spLocks/>
          </p:cNvSpPr>
          <p:nvPr/>
        </p:nvSpPr>
        <p:spPr bwMode="auto">
          <a:xfrm>
            <a:off x="190500" y="44450"/>
            <a:ext cx="8266113" cy="7254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342900" indent="-342900" algn="ctr">
              <a:lnSpc>
                <a:spcPct val="85000"/>
              </a:lnSpc>
              <a:spcBef>
                <a:spcPts val="1000"/>
              </a:spcBef>
              <a:spcAft>
                <a:spcPts val="1800"/>
              </a:spcAft>
              <a:defRPr/>
            </a:pPr>
            <a:r>
              <a:rPr lang="en-US" sz="3200" dirty="0">
                <a:solidFill>
                  <a:srgbClr val="00B050"/>
                </a:solidFill>
                <a:latin typeface="+mn-lt"/>
                <a:ea typeface="MS PGothic" pitchFamily="34" charset="-128"/>
              </a:rPr>
              <a:t>Future </a:t>
            </a:r>
            <a:r>
              <a:rPr lang="en-US" sz="3200" dirty="0" err="1">
                <a:solidFill>
                  <a:srgbClr val="00B050"/>
                </a:solidFill>
                <a:latin typeface="+mn-lt"/>
                <a:ea typeface="MS PGothic" pitchFamily="34" charset="-128"/>
              </a:rPr>
              <a:t>Muon</a:t>
            </a:r>
            <a:r>
              <a:rPr lang="en-US" sz="3200" dirty="0">
                <a:solidFill>
                  <a:srgbClr val="00B050"/>
                </a:solidFill>
                <a:latin typeface="+mn-lt"/>
                <a:ea typeface="MS PGothic" pitchFamily="34" charset="-128"/>
              </a:rPr>
              <a:t> Facilities </a:t>
            </a:r>
            <a:r>
              <a:rPr lang="en-US" sz="3200" dirty="0">
                <a:solidFill>
                  <a:srgbClr val="00B050"/>
                </a:solidFill>
                <a:latin typeface="Symbol" charset="2"/>
                <a:ea typeface="MS PGothic" pitchFamily="34" charset="-128"/>
                <a:cs typeface="Symbol" charset="2"/>
              </a:rPr>
              <a:t>-</a:t>
            </a:r>
            <a:r>
              <a:rPr lang="en-US" sz="3200" dirty="0">
                <a:solidFill>
                  <a:srgbClr val="00B050"/>
                </a:solidFill>
                <a:latin typeface="+mn-lt"/>
                <a:ea typeface="MS PGothic" pitchFamily="34" charset="-128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n-lt"/>
                <a:ea typeface="MS PGothic" pitchFamily="34" charset="-128"/>
              </a:rPr>
              <a:t>Muon</a:t>
            </a:r>
            <a:r>
              <a:rPr lang="en-US" sz="3200" dirty="0">
                <a:solidFill>
                  <a:srgbClr val="00B050"/>
                </a:solidFill>
                <a:latin typeface="+mn-lt"/>
                <a:ea typeface="MS PGothic" pitchFamily="34" charset="-128"/>
              </a:rPr>
              <a:t> Acceleration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541838" y="2563813"/>
            <a:ext cx="1704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99"/>
                </a:solidFill>
                <a:latin typeface="+mn-lt"/>
                <a:ea typeface="+mn-ea"/>
                <a:cs typeface="+mn-cs"/>
              </a:rPr>
              <a:t>Neutrino Factory</a:t>
            </a:r>
            <a:endParaRPr lang="en-US" sz="1600" b="1" dirty="0">
              <a:solidFill>
                <a:srgbClr val="FFFF99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99"/>
                </a:solidFill>
                <a:latin typeface="+mn-lt"/>
                <a:ea typeface="+mn-ea"/>
                <a:cs typeface="+mn-cs"/>
              </a:rPr>
              <a:t>LBNE</a:t>
            </a:r>
            <a:endParaRPr lang="en-US" sz="1600" b="1" dirty="0">
              <a:solidFill>
                <a:srgbClr val="FFFF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117" name="TextBox 7"/>
          <p:cNvSpPr txBox="1">
            <a:spLocks noChangeArrowheads="1"/>
          </p:cNvSpPr>
          <p:nvPr/>
        </p:nvSpPr>
        <p:spPr bwMode="auto">
          <a:xfrm>
            <a:off x="5491163" y="5599113"/>
            <a:ext cx="2997200" cy="5222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J.-P. Delahaye, MASS </a:t>
            </a:r>
          </a:p>
          <a:p>
            <a:pPr algn="ctr"/>
            <a:r>
              <a:rPr lang="en-US" sz="1400"/>
              <a:t>(Muon Accelerator Staging Studies)</a:t>
            </a:r>
          </a:p>
        </p:txBody>
      </p:sp>
      <p:sp>
        <p:nvSpPr>
          <p:cNvPr id="66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4854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/>
      <p:bldP spid="235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0" y="1508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</a:rPr>
              <a:t>Droplet Arcs </a:t>
            </a:r>
            <a:r>
              <a:rPr lang="en-US" sz="3200">
                <a:solidFill>
                  <a:srgbClr val="00B050"/>
                </a:solidFill>
                <a:latin typeface="Symbol" charset="0"/>
              </a:rPr>
              <a:t>-</a:t>
            </a:r>
            <a:r>
              <a:rPr lang="en-US" sz="3200">
                <a:solidFill>
                  <a:srgbClr val="00B050"/>
                </a:solidFill>
              </a:rPr>
              <a:t> Layout</a:t>
            </a:r>
            <a:endParaRPr lang="en-US" sz="3200" u="sng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48131" name="Picture 14" descr="3.p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828675"/>
            <a:ext cx="77358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5218113"/>
            <a:ext cx="7723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6"/>
          <p:cNvSpPr txBox="1">
            <a:spLocks noChangeArrowheads="1"/>
          </p:cNvSpPr>
          <p:nvPr/>
        </p:nvSpPr>
        <p:spPr bwMode="auto">
          <a:xfrm>
            <a:off x="812800" y="1116013"/>
            <a:ext cx="817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top view</a:t>
            </a:r>
          </a:p>
        </p:txBody>
      </p:sp>
      <p:sp>
        <p:nvSpPr>
          <p:cNvPr id="48134" name="Text Box 16"/>
          <p:cNvSpPr txBox="1">
            <a:spLocks noChangeArrowheads="1"/>
          </p:cNvSpPr>
          <p:nvPr/>
        </p:nvSpPr>
        <p:spPr bwMode="auto">
          <a:xfrm>
            <a:off x="747713" y="5286375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side view</a:t>
            </a:r>
          </a:p>
        </p:txBody>
      </p:sp>
      <p:sp>
        <p:nvSpPr>
          <p:cNvPr id="48135" name="Text Box 16"/>
          <p:cNvSpPr txBox="1">
            <a:spLocks noChangeArrowheads="1"/>
          </p:cNvSpPr>
          <p:nvPr/>
        </p:nvSpPr>
        <p:spPr bwMode="auto">
          <a:xfrm>
            <a:off x="6700838" y="2897188"/>
            <a:ext cx="704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latin typeface="Arial" charset="0"/>
                <a:cs typeface="Arial" charset="0"/>
              </a:rPr>
              <a:t>2.4 GeV</a:t>
            </a:r>
          </a:p>
        </p:txBody>
      </p:sp>
      <p:sp>
        <p:nvSpPr>
          <p:cNvPr id="48136" name="Text Box 16"/>
          <p:cNvSpPr txBox="1">
            <a:spLocks noChangeArrowheads="1"/>
          </p:cNvSpPr>
          <p:nvPr/>
        </p:nvSpPr>
        <p:spPr bwMode="auto">
          <a:xfrm>
            <a:off x="5157788" y="2855913"/>
            <a:ext cx="7032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latin typeface="Arial" charset="0"/>
                <a:cs typeface="Arial" charset="0"/>
              </a:rPr>
              <a:t>1.2 GeV</a:t>
            </a:r>
          </a:p>
        </p:txBody>
      </p:sp>
      <p:sp>
        <p:nvSpPr>
          <p:cNvPr id="48137" name="Text Box 16"/>
          <p:cNvSpPr txBox="1">
            <a:spLocks noChangeArrowheads="1"/>
          </p:cNvSpPr>
          <p:nvPr/>
        </p:nvSpPr>
        <p:spPr bwMode="auto">
          <a:xfrm>
            <a:off x="4564063" y="5378450"/>
            <a:ext cx="703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latin typeface="Arial" charset="0"/>
                <a:cs typeface="Arial" charset="0"/>
              </a:rPr>
              <a:t>1.2 GeV</a:t>
            </a:r>
          </a:p>
        </p:txBody>
      </p:sp>
      <p:sp>
        <p:nvSpPr>
          <p:cNvPr id="48138" name="Text Box 16"/>
          <p:cNvSpPr txBox="1">
            <a:spLocks noChangeArrowheads="1"/>
          </p:cNvSpPr>
          <p:nvPr/>
        </p:nvSpPr>
        <p:spPr bwMode="auto">
          <a:xfrm>
            <a:off x="4640263" y="5851525"/>
            <a:ext cx="703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latin typeface="Arial" charset="0"/>
                <a:cs typeface="Arial" charset="0"/>
              </a:rPr>
              <a:t>2.4 GeV</a:t>
            </a:r>
          </a:p>
        </p:txBody>
      </p:sp>
      <p:sp>
        <p:nvSpPr>
          <p:cNvPr id="48139" name="Text Box 16"/>
          <p:cNvSpPr txBox="1">
            <a:spLocks noChangeArrowheads="1"/>
          </p:cNvSpPr>
          <p:nvPr/>
        </p:nvSpPr>
        <p:spPr bwMode="auto">
          <a:xfrm>
            <a:off x="5973763" y="5603875"/>
            <a:ext cx="7032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Arial" charset="0"/>
                <a:cs typeface="Arial" charset="0"/>
                <a:sym typeface="Symbol" charset="0"/>
              </a:rPr>
              <a:t>    </a:t>
            </a:r>
            <a:r>
              <a:rPr lang="en-US" sz="900">
                <a:solidFill>
                  <a:schemeClr val="bg1"/>
                </a:solidFill>
                <a:latin typeface="Arial" charset="0"/>
                <a:cs typeface="Arial" charset="0"/>
              </a:rPr>
              <a:t>1 m 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07295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755650" y="138113"/>
            <a:ext cx="757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Why Energy Recovering </a:t>
            </a:r>
            <a:r>
              <a:rPr lang="en-US" sz="3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RLA?</a:t>
            </a:r>
            <a:endParaRPr lang="en-US" sz="32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73025" y="1277938"/>
            <a:ext cx="8985250" cy="47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High energy (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60 </a:t>
            </a:r>
            <a:r>
              <a:rPr lang="en-US" sz="1800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GeV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), high current (</a:t>
            </a:r>
            <a:r>
              <a:rPr lang="en-US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6.4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mA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) beams: (</a:t>
            </a:r>
            <a:r>
              <a:rPr lang="en-US" sz="18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384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beam power) would require sub GW (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0.8 GW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)-class RF systems in conventional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linacs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.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7030A0"/>
                </a:solidFill>
                <a:latin typeface="Symbol" charset="0"/>
                <a:cs typeface="Arial" charset="0"/>
              </a:rPr>
              <a:t>I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nvoking Energy Recovery alleviates extreme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RF power demand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(power reduced by factor (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1 </a:t>
            </a:r>
            <a:r>
              <a:rPr lang="en-US" sz="1800" b="1" dirty="0">
                <a:solidFill>
                  <a:srgbClr val="7030A0"/>
                </a:solidFill>
                <a:latin typeface="Symbol" charset="0"/>
                <a:cs typeface="Arial" charset="0"/>
              </a:rPr>
              <a:t>-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Symbol" charset="0"/>
                <a:cs typeface="Arial" charset="0"/>
              </a:rPr>
              <a:t>h</a:t>
            </a:r>
            <a:r>
              <a:rPr lang="en-US" sz="1600" b="1" baseline="-34000" dirty="0" err="1">
                <a:solidFill>
                  <a:srgbClr val="7030A0"/>
                </a:solidFill>
                <a:latin typeface="Arial" charset="0"/>
                <a:cs typeface="Arial" charset="0"/>
              </a:rPr>
              <a:t>ERL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cs typeface="Arial Unicode MS" charset="0"/>
              </a:rPr>
              <a:t>⇨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Required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RF power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becomes nearly independent of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beam current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Energy Recovering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Linacs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promise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efficiencies of storage rings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, while maintaining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beam quality of </a:t>
            </a:r>
            <a:r>
              <a:rPr lang="en-US" sz="1800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linacs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: superior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emittance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and energy spread and short bunches (sub-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pico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sec.). 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GeV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scale Energy Recovery demonstration with high ER ratio (</a:t>
            </a:r>
            <a:r>
              <a:rPr lang="en-US" sz="1800" b="1" dirty="0" err="1">
                <a:solidFill>
                  <a:srgbClr val="7030A0"/>
                </a:solidFill>
                <a:latin typeface="Symbol" charset="0"/>
                <a:cs typeface="Arial" charset="0"/>
              </a:rPr>
              <a:t>h</a:t>
            </a:r>
            <a:r>
              <a:rPr lang="en-US" sz="1600" b="1" baseline="-34000" dirty="0" err="1">
                <a:solidFill>
                  <a:srgbClr val="7030A0"/>
                </a:solidFill>
                <a:latin typeface="Arial" charset="0"/>
                <a:cs typeface="Arial" charset="0"/>
              </a:rPr>
              <a:t>ERL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= 0.98) was carried out in a large scale SRF Recirculating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Linac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(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CEBAF ER Exp. in 2003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)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Arial" charset="0"/>
                <a:cs typeface="Arial" charset="0"/>
              </a:rPr>
              <a:t>No adverse effects 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of ER on beam quality or RF performance: gradients, Q,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cs typeface="Arial" charset="0"/>
              </a:rPr>
              <a:t>cryo</a:t>
            </a:r>
            <a:r>
              <a:rPr lang="en-US" sz="1800" dirty="0">
                <a:solidFill>
                  <a:srgbClr val="7030A0"/>
                </a:solidFill>
                <a:latin typeface="Arial" charset="0"/>
                <a:cs typeface="Arial" charset="0"/>
              </a:rPr>
              <a:t>-load observed – mature and reliable technology  (next  generation light sources)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0606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158750"/>
            <a:ext cx="8047037" cy="387350"/>
          </a:xfrm>
        </p:spPr>
        <p:txBody>
          <a:bodyPr/>
          <a:lstStyle/>
          <a:p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Racetrack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 vs 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Dogbone</a:t>
            </a:r>
            <a:r>
              <a:rPr lang="ja-JP" altLang="en-US" sz="3200" b="0">
                <a:solidFill>
                  <a:srgbClr val="00B050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3200" b="0">
                <a:solidFill>
                  <a:srgbClr val="00B050"/>
                </a:solidFill>
                <a:latin typeface="Arial" charset="0"/>
                <a:cs typeface="Arial" charset="0"/>
              </a:rPr>
              <a:t> ERL for LHeC</a:t>
            </a:r>
            <a:endParaRPr lang="en-US" sz="3200" b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2133" name="Text Box 132"/>
          <p:cNvSpPr txBox="1">
            <a:spLocks noChangeArrowheads="1"/>
          </p:cNvSpPr>
          <p:nvPr/>
        </p:nvSpPr>
        <p:spPr bwMode="auto">
          <a:xfrm>
            <a:off x="4207137" y="4705055"/>
            <a:ext cx="91699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660066"/>
                </a:solidFill>
              </a:rPr>
              <a:t>12 </a:t>
            </a:r>
            <a:r>
              <a:rPr lang="en-US" dirty="0" err="1">
                <a:solidFill>
                  <a:srgbClr val="660066"/>
                </a:solidFill>
              </a:rPr>
              <a:t>GeV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linac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139" name="Text Box 132"/>
          <p:cNvSpPr txBox="1">
            <a:spLocks noChangeArrowheads="1"/>
          </p:cNvSpPr>
          <p:nvPr/>
        </p:nvSpPr>
        <p:spPr bwMode="auto">
          <a:xfrm>
            <a:off x="1818985" y="4739283"/>
            <a:ext cx="649354" cy="2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0.5 </a:t>
            </a:r>
            <a:r>
              <a:rPr lang="en-US" dirty="0" err="1">
                <a:solidFill>
                  <a:srgbClr val="7030A0"/>
                </a:solidFill>
              </a:rPr>
              <a:t>GeV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0750" y="3962912"/>
            <a:ext cx="3100617" cy="886460"/>
            <a:chOff x="-6350" y="3984624"/>
            <a:chExt cx="3100617" cy="886460"/>
          </a:xfrm>
        </p:grpSpPr>
        <p:sp>
          <p:nvSpPr>
            <p:cNvPr id="2127" name="Line 129"/>
            <p:cNvSpPr>
              <a:spLocks noChangeShapeType="1"/>
            </p:cNvSpPr>
            <p:nvPr/>
          </p:nvSpPr>
          <p:spPr bwMode="auto">
            <a:xfrm rot="21101267" flipH="1" flipV="1">
              <a:off x="2613896" y="4389785"/>
              <a:ext cx="298481" cy="19855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131" name="Line 129"/>
            <p:cNvSpPr>
              <a:spLocks noChangeShapeType="1"/>
            </p:cNvSpPr>
            <p:nvPr/>
          </p:nvSpPr>
          <p:spPr bwMode="auto">
            <a:xfrm rot="21101267" flipH="1" flipV="1">
              <a:off x="2583730" y="4572456"/>
              <a:ext cx="342935" cy="5083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132" name="Freeform 119"/>
            <p:cNvSpPr>
              <a:spLocks/>
            </p:cNvSpPr>
            <p:nvPr/>
          </p:nvSpPr>
          <p:spPr bwMode="auto">
            <a:xfrm>
              <a:off x="1187974" y="4256180"/>
              <a:ext cx="1430484" cy="322455"/>
            </a:xfrm>
            <a:custGeom>
              <a:avLst/>
              <a:gdLst>
                <a:gd name="T0" fmla="*/ 51 w 2314575"/>
                <a:gd name="T1" fmla="*/ 0 h 1203325"/>
                <a:gd name="T2" fmla="*/ 43 w 2314575"/>
                <a:gd name="T3" fmla="*/ 0 h 1203325"/>
                <a:gd name="T4" fmla="*/ 36 w 2314575"/>
                <a:gd name="T5" fmla="*/ 0 h 1203325"/>
                <a:gd name="T6" fmla="*/ 22 w 2314575"/>
                <a:gd name="T7" fmla="*/ 0 h 1203325"/>
                <a:gd name="T8" fmla="*/ 19 w 2314575"/>
                <a:gd name="T9" fmla="*/ 0 h 1203325"/>
                <a:gd name="T10" fmla="*/ 14 w 2314575"/>
                <a:gd name="T11" fmla="*/ 0 h 1203325"/>
                <a:gd name="T12" fmla="*/ 12 w 2314575"/>
                <a:gd name="T13" fmla="*/ 0 h 1203325"/>
                <a:gd name="T14" fmla="*/ 7 w 2314575"/>
                <a:gd name="T15" fmla="*/ 0 h 1203325"/>
                <a:gd name="T16" fmla="*/ 5 w 2314575"/>
                <a:gd name="T17" fmla="*/ 0 h 1203325"/>
                <a:gd name="T18" fmla="*/ 2 w 2314575"/>
                <a:gd name="T19" fmla="*/ 0 h 1203325"/>
                <a:gd name="T20" fmla="*/ 1 w 2314575"/>
                <a:gd name="T21" fmla="*/ 0 h 1203325"/>
                <a:gd name="T22" fmla="*/ 0 w 2314575"/>
                <a:gd name="T23" fmla="*/ 0 h 1203325"/>
                <a:gd name="T24" fmla="*/ 0 w 2314575"/>
                <a:gd name="T25" fmla="*/ 1 h 1203325"/>
                <a:gd name="T26" fmla="*/ 1 w 2314575"/>
                <a:gd name="T27" fmla="*/ 1 h 1203325"/>
                <a:gd name="T28" fmla="*/ 2 w 2314575"/>
                <a:gd name="T29" fmla="*/ 1 h 1203325"/>
                <a:gd name="T30" fmla="*/ 4 w 2314575"/>
                <a:gd name="T31" fmla="*/ 1 h 1203325"/>
                <a:gd name="T32" fmla="*/ 7 w 2314575"/>
                <a:gd name="T33" fmla="*/ 1 h 1203325"/>
                <a:gd name="T34" fmla="*/ 11 w 2314575"/>
                <a:gd name="T35" fmla="*/ 1 h 1203325"/>
                <a:gd name="T36" fmla="*/ 14 w 2314575"/>
                <a:gd name="T37" fmla="*/ 1 h 1203325"/>
                <a:gd name="T38" fmla="*/ 19 w 2314575"/>
                <a:gd name="T39" fmla="*/ 1 h 1203325"/>
                <a:gd name="T40" fmla="*/ 22 w 2314575"/>
                <a:gd name="T41" fmla="*/ 1 h 1203325"/>
                <a:gd name="T42" fmla="*/ 36 w 2314575"/>
                <a:gd name="T43" fmla="*/ 1 h 1203325"/>
                <a:gd name="T44" fmla="*/ 43 w 2314575"/>
                <a:gd name="T45" fmla="*/ 1 h 1203325"/>
                <a:gd name="T46" fmla="*/ 51 w 2314575"/>
                <a:gd name="T47" fmla="*/ 0 h 1203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4575"/>
                <a:gd name="T73" fmla="*/ 0 h 1203325"/>
                <a:gd name="T74" fmla="*/ 2314575 w 2314575"/>
                <a:gd name="T75" fmla="*/ 1203325 h 1203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4575" h="1203325">
                  <a:moveTo>
                    <a:pt x="2314575" y="603250"/>
                  </a:moveTo>
                  <a:lnTo>
                    <a:pt x="1939925" y="565150"/>
                  </a:lnTo>
                  <a:lnTo>
                    <a:pt x="1635125" y="463550"/>
                  </a:lnTo>
                  <a:lnTo>
                    <a:pt x="977900" y="63500"/>
                  </a:lnTo>
                  <a:lnTo>
                    <a:pt x="825500" y="19050"/>
                  </a:lnTo>
                  <a:lnTo>
                    <a:pt x="660400" y="0"/>
                  </a:lnTo>
                  <a:lnTo>
                    <a:pt x="501650" y="15875"/>
                  </a:lnTo>
                  <a:lnTo>
                    <a:pt x="355600" y="66675"/>
                  </a:lnTo>
                  <a:lnTo>
                    <a:pt x="222250" y="155575"/>
                  </a:lnTo>
                  <a:lnTo>
                    <a:pt x="114300" y="263525"/>
                  </a:lnTo>
                  <a:lnTo>
                    <a:pt x="41275" y="390525"/>
                  </a:lnTo>
                  <a:lnTo>
                    <a:pt x="0" y="523875"/>
                  </a:lnTo>
                  <a:lnTo>
                    <a:pt x="0" y="669925"/>
                  </a:lnTo>
                  <a:lnTo>
                    <a:pt x="44450" y="812800"/>
                  </a:lnTo>
                  <a:lnTo>
                    <a:pt x="117475" y="946150"/>
                  </a:lnTo>
                  <a:lnTo>
                    <a:pt x="215900" y="1044575"/>
                  </a:lnTo>
                  <a:lnTo>
                    <a:pt x="346075" y="1127125"/>
                  </a:lnTo>
                  <a:lnTo>
                    <a:pt x="495300" y="1181100"/>
                  </a:lnTo>
                  <a:lnTo>
                    <a:pt x="650875" y="1203325"/>
                  </a:lnTo>
                  <a:lnTo>
                    <a:pt x="815975" y="1187450"/>
                  </a:lnTo>
                  <a:lnTo>
                    <a:pt x="974725" y="1139825"/>
                  </a:lnTo>
                  <a:lnTo>
                    <a:pt x="1638300" y="739775"/>
                  </a:lnTo>
                  <a:lnTo>
                    <a:pt x="1936750" y="644525"/>
                  </a:lnTo>
                  <a:lnTo>
                    <a:pt x="2314575" y="603250"/>
                  </a:lnTo>
                  <a:close/>
                </a:path>
              </a:pathLst>
            </a:custGeom>
            <a:noFill/>
            <a:ln w="38100" cmpd="sng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35" name="Freeform 119"/>
            <p:cNvSpPr>
              <a:spLocks/>
            </p:cNvSpPr>
            <p:nvPr/>
          </p:nvSpPr>
          <p:spPr bwMode="auto">
            <a:xfrm>
              <a:off x="507066" y="4329423"/>
              <a:ext cx="2230668" cy="541661"/>
            </a:xfrm>
            <a:custGeom>
              <a:avLst/>
              <a:gdLst>
                <a:gd name="T0" fmla="*/ 743 w 2314575"/>
                <a:gd name="T1" fmla="*/ 9 h 1203325"/>
                <a:gd name="T2" fmla="*/ 623 w 2314575"/>
                <a:gd name="T3" fmla="*/ 8 h 1203325"/>
                <a:gd name="T4" fmla="*/ 524 w 2314575"/>
                <a:gd name="T5" fmla="*/ 6 h 1203325"/>
                <a:gd name="T6" fmla="*/ 314 w 2314575"/>
                <a:gd name="T7" fmla="*/ 1 h 1203325"/>
                <a:gd name="T8" fmla="*/ 265 w 2314575"/>
                <a:gd name="T9" fmla="*/ 0 h 1203325"/>
                <a:gd name="T10" fmla="*/ 212 w 2314575"/>
                <a:gd name="T11" fmla="*/ 0 h 1203325"/>
                <a:gd name="T12" fmla="*/ 161 w 2314575"/>
                <a:gd name="T13" fmla="*/ 0 h 1203325"/>
                <a:gd name="T14" fmla="*/ 114 w 2314575"/>
                <a:gd name="T15" fmla="*/ 1 h 1203325"/>
                <a:gd name="T16" fmla="*/ 71 w 2314575"/>
                <a:gd name="T17" fmla="*/ 2 h 1203325"/>
                <a:gd name="T18" fmla="*/ 37 w 2314575"/>
                <a:gd name="T19" fmla="*/ 4 h 1203325"/>
                <a:gd name="T20" fmla="*/ 13 w 2314575"/>
                <a:gd name="T21" fmla="*/ 5 h 1203325"/>
                <a:gd name="T22" fmla="*/ 0 w 2314575"/>
                <a:gd name="T23" fmla="*/ 7 h 1203325"/>
                <a:gd name="T24" fmla="*/ 0 w 2314575"/>
                <a:gd name="T25" fmla="*/ 9 h 1203325"/>
                <a:gd name="T26" fmla="*/ 13 w 2314575"/>
                <a:gd name="T27" fmla="*/ 11 h 1203325"/>
                <a:gd name="T28" fmla="*/ 38 w 2314575"/>
                <a:gd name="T29" fmla="*/ 13 h 1203325"/>
                <a:gd name="T30" fmla="*/ 69 w 2314575"/>
                <a:gd name="T31" fmla="*/ 14 h 1203325"/>
                <a:gd name="T32" fmla="*/ 111 w 2314575"/>
                <a:gd name="T33" fmla="*/ 16 h 1203325"/>
                <a:gd name="T34" fmla="*/ 160 w 2314575"/>
                <a:gd name="T35" fmla="*/ 17 h 1203325"/>
                <a:gd name="T36" fmla="*/ 209 w 2314575"/>
                <a:gd name="T37" fmla="*/ 17 h 1203325"/>
                <a:gd name="T38" fmla="*/ 262 w 2314575"/>
                <a:gd name="T39" fmla="*/ 17 h 1203325"/>
                <a:gd name="T40" fmla="*/ 313 w 2314575"/>
                <a:gd name="T41" fmla="*/ 16 h 1203325"/>
                <a:gd name="T42" fmla="*/ 525 w 2314575"/>
                <a:gd name="T43" fmla="*/ 10 h 1203325"/>
                <a:gd name="T44" fmla="*/ 623 w 2314575"/>
                <a:gd name="T45" fmla="*/ 9 h 1203325"/>
                <a:gd name="T46" fmla="*/ 743 w 2314575"/>
                <a:gd name="T47" fmla="*/ 9 h 1203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4575"/>
                <a:gd name="T73" fmla="*/ 0 h 1203325"/>
                <a:gd name="T74" fmla="*/ 2314575 w 2314575"/>
                <a:gd name="T75" fmla="*/ 1203325 h 1203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4575" h="1203325">
                  <a:moveTo>
                    <a:pt x="2314575" y="603250"/>
                  </a:moveTo>
                  <a:lnTo>
                    <a:pt x="1939925" y="565150"/>
                  </a:lnTo>
                  <a:lnTo>
                    <a:pt x="1635125" y="463550"/>
                  </a:lnTo>
                  <a:lnTo>
                    <a:pt x="977900" y="63500"/>
                  </a:lnTo>
                  <a:lnTo>
                    <a:pt x="825500" y="19050"/>
                  </a:lnTo>
                  <a:lnTo>
                    <a:pt x="660400" y="0"/>
                  </a:lnTo>
                  <a:lnTo>
                    <a:pt x="501650" y="15875"/>
                  </a:lnTo>
                  <a:lnTo>
                    <a:pt x="355600" y="66675"/>
                  </a:lnTo>
                  <a:lnTo>
                    <a:pt x="222250" y="155575"/>
                  </a:lnTo>
                  <a:lnTo>
                    <a:pt x="114300" y="263525"/>
                  </a:lnTo>
                  <a:lnTo>
                    <a:pt x="41275" y="390525"/>
                  </a:lnTo>
                  <a:lnTo>
                    <a:pt x="0" y="523875"/>
                  </a:lnTo>
                  <a:lnTo>
                    <a:pt x="0" y="669925"/>
                  </a:lnTo>
                  <a:lnTo>
                    <a:pt x="44450" y="812800"/>
                  </a:lnTo>
                  <a:lnTo>
                    <a:pt x="117475" y="946150"/>
                  </a:lnTo>
                  <a:lnTo>
                    <a:pt x="215900" y="1044575"/>
                  </a:lnTo>
                  <a:lnTo>
                    <a:pt x="346075" y="1127125"/>
                  </a:lnTo>
                  <a:lnTo>
                    <a:pt x="495300" y="1181100"/>
                  </a:lnTo>
                  <a:lnTo>
                    <a:pt x="650875" y="1203325"/>
                  </a:lnTo>
                  <a:lnTo>
                    <a:pt x="815975" y="1187450"/>
                  </a:lnTo>
                  <a:lnTo>
                    <a:pt x="974725" y="1139825"/>
                  </a:lnTo>
                  <a:lnTo>
                    <a:pt x="1638300" y="739775"/>
                  </a:lnTo>
                  <a:lnTo>
                    <a:pt x="1936750" y="644525"/>
                  </a:lnTo>
                  <a:lnTo>
                    <a:pt x="2314575" y="603250"/>
                  </a:lnTo>
                  <a:close/>
                </a:path>
              </a:pathLst>
            </a:custGeom>
            <a:noFill/>
            <a:ln w="38100" cmpd="sng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138" name="Text Box 132"/>
            <p:cNvSpPr txBox="1">
              <a:spLocks noChangeArrowheads="1"/>
            </p:cNvSpPr>
            <p:nvPr/>
          </p:nvSpPr>
          <p:spPr bwMode="auto">
            <a:xfrm>
              <a:off x="2444912" y="4172618"/>
              <a:ext cx="649355" cy="24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7030A0"/>
                  </a:solidFill>
                </a:rPr>
                <a:t>0.5 </a:t>
              </a:r>
              <a:r>
                <a:rPr lang="en-US" dirty="0" err="1">
                  <a:solidFill>
                    <a:srgbClr val="7030A0"/>
                  </a:solidFill>
                </a:rPr>
                <a:t>GeV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2143" name="Group 4"/>
            <p:cNvGrpSpPr>
              <a:grpSpLocks/>
            </p:cNvGrpSpPr>
            <p:nvPr/>
          </p:nvGrpSpPr>
          <p:grpSpPr bwMode="auto">
            <a:xfrm flipH="1">
              <a:off x="2339786" y="4440615"/>
              <a:ext cx="683234" cy="368521"/>
              <a:chOff x="6146198" y="4329714"/>
              <a:chExt cx="683164" cy="368300"/>
            </a:xfrm>
          </p:grpSpPr>
          <p:sp>
            <p:nvSpPr>
              <p:cNvPr id="2149" name="Line 129"/>
              <p:cNvSpPr>
                <a:spLocks noChangeShapeType="1"/>
              </p:cNvSpPr>
              <p:nvPr/>
            </p:nvSpPr>
            <p:spPr bwMode="auto">
              <a:xfrm rot="21015299">
                <a:off x="6203904" y="4464651"/>
                <a:ext cx="287337" cy="195263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0" name="Line 129"/>
              <p:cNvSpPr>
                <a:spLocks noChangeShapeType="1"/>
              </p:cNvSpPr>
              <p:nvPr/>
            </p:nvSpPr>
            <p:spPr bwMode="auto">
              <a:xfrm rot="21015299">
                <a:off x="6496002" y="4610701"/>
                <a:ext cx="280987" cy="53975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1" name="Line 129"/>
              <p:cNvSpPr>
                <a:spLocks noChangeShapeType="1"/>
              </p:cNvSpPr>
              <p:nvPr/>
            </p:nvSpPr>
            <p:spPr bwMode="auto">
              <a:xfrm rot="21015299" flipV="1">
                <a:off x="6146198" y="4409089"/>
                <a:ext cx="252413" cy="5715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2" name="Line 129"/>
              <p:cNvSpPr>
                <a:spLocks noChangeShapeType="1"/>
              </p:cNvSpPr>
              <p:nvPr/>
            </p:nvSpPr>
            <p:spPr bwMode="auto">
              <a:xfrm rot="21015299">
                <a:off x="6415035" y="4370989"/>
                <a:ext cx="250825" cy="3810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" name="Oval 122"/>
              <p:cNvSpPr>
                <a:spLocks noChangeArrowheads="1"/>
              </p:cNvSpPr>
              <p:nvPr/>
            </p:nvSpPr>
            <p:spPr bwMode="auto">
              <a:xfrm rot="21446702">
                <a:off x="6619801" y="4329714"/>
                <a:ext cx="104775" cy="114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54" name="Oval 131"/>
              <p:cNvSpPr>
                <a:spLocks noChangeArrowheads="1"/>
              </p:cNvSpPr>
              <p:nvPr/>
            </p:nvSpPr>
            <p:spPr bwMode="auto">
              <a:xfrm rot="21446702">
                <a:off x="6726174" y="4583714"/>
                <a:ext cx="103188" cy="1143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2144" name="Text Box 132"/>
            <p:cNvSpPr txBox="1">
              <a:spLocks noChangeArrowheads="1"/>
            </p:cNvSpPr>
            <p:nvPr/>
          </p:nvSpPr>
          <p:spPr bwMode="auto">
            <a:xfrm>
              <a:off x="1211896" y="3984624"/>
              <a:ext cx="581991" cy="2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rgbClr val="660066"/>
                  </a:solidFill>
                </a:rPr>
                <a:t>24GeV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2145" name="Text Box 132"/>
            <p:cNvSpPr txBox="1">
              <a:spLocks noChangeArrowheads="1"/>
            </p:cNvSpPr>
            <p:nvPr/>
          </p:nvSpPr>
          <p:spPr bwMode="auto">
            <a:xfrm>
              <a:off x="-6350" y="4229351"/>
              <a:ext cx="617620" cy="2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rgbClr val="660066"/>
                  </a:solidFill>
                </a:rPr>
                <a:t>48 </a:t>
              </a:r>
              <a:r>
                <a:rPr lang="en-US" dirty="0" err="1">
                  <a:solidFill>
                    <a:srgbClr val="660066"/>
                  </a:solidFill>
                </a:rPr>
                <a:t>GeV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32399" y="4019675"/>
            <a:ext cx="2985136" cy="1087435"/>
            <a:chOff x="6190614" y="4019675"/>
            <a:chExt cx="2985136" cy="1087435"/>
          </a:xfrm>
        </p:grpSpPr>
        <p:grpSp>
          <p:nvGrpSpPr>
            <p:cNvPr id="2" name="Group 1"/>
            <p:cNvGrpSpPr/>
            <p:nvPr/>
          </p:nvGrpSpPr>
          <p:grpSpPr>
            <a:xfrm>
              <a:off x="6190614" y="4019675"/>
              <a:ext cx="2497723" cy="1087435"/>
              <a:chOff x="6190614" y="4019675"/>
              <a:chExt cx="2497723" cy="1087435"/>
            </a:xfrm>
          </p:grpSpPr>
          <p:sp>
            <p:nvSpPr>
              <p:cNvPr id="2128" name="Line 129"/>
              <p:cNvSpPr>
                <a:spLocks noChangeShapeType="1"/>
              </p:cNvSpPr>
              <p:nvPr/>
            </p:nvSpPr>
            <p:spPr bwMode="auto">
              <a:xfrm rot="498733" flipH="1">
                <a:off x="6217933" y="4408846"/>
                <a:ext cx="282604" cy="231914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9" name="Freeform 119"/>
              <p:cNvSpPr>
                <a:spLocks/>
              </p:cNvSpPr>
              <p:nvPr/>
            </p:nvSpPr>
            <p:spPr bwMode="auto">
              <a:xfrm flipH="1">
                <a:off x="6501851" y="4346567"/>
                <a:ext cx="1016298" cy="188023"/>
              </a:xfrm>
              <a:custGeom>
                <a:avLst/>
                <a:gdLst>
                  <a:gd name="T0" fmla="*/ 9 w 2314575"/>
                  <a:gd name="T1" fmla="*/ 0 h 1203325"/>
                  <a:gd name="T2" fmla="*/ 8 w 2314575"/>
                  <a:gd name="T3" fmla="*/ 0 h 1203325"/>
                  <a:gd name="T4" fmla="*/ 7 w 2314575"/>
                  <a:gd name="T5" fmla="*/ 0 h 1203325"/>
                  <a:gd name="T6" fmla="*/ 4 w 2314575"/>
                  <a:gd name="T7" fmla="*/ 0 h 1203325"/>
                  <a:gd name="T8" fmla="*/ 4 w 2314575"/>
                  <a:gd name="T9" fmla="*/ 0 h 1203325"/>
                  <a:gd name="T10" fmla="*/ 3 w 2314575"/>
                  <a:gd name="T11" fmla="*/ 0 h 1203325"/>
                  <a:gd name="T12" fmla="*/ 2 w 2314575"/>
                  <a:gd name="T13" fmla="*/ 0 h 1203325"/>
                  <a:gd name="T14" fmla="*/ 1 w 2314575"/>
                  <a:gd name="T15" fmla="*/ 0 h 1203325"/>
                  <a:gd name="T16" fmla="*/ 1 w 2314575"/>
                  <a:gd name="T17" fmla="*/ 0 h 1203325"/>
                  <a:gd name="T18" fmla="*/ 0 w 2314575"/>
                  <a:gd name="T19" fmla="*/ 0 h 1203325"/>
                  <a:gd name="T20" fmla="*/ 0 w 2314575"/>
                  <a:gd name="T21" fmla="*/ 0 h 1203325"/>
                  <a:gd name="T22" fmla="*/ 0 w 2314575"/>
                  <a:gd name="T23" fmla="*/ 0 h 1203325"/>
                  <a:gd name="T24" fmla="*/ 0 w 2314575"/>
                  <a:gd name="T25" fmla="*/ 0 h 1203325"/>
                  <a:gd name="T26" fmla="*/ 0 w 2314575"/>
                  <a:gd name="T27" fmla="*/ 0 h 1203325"/>
                  <a:gd name="T28" fmla="*/ 0 w 2314575"/>
                  <a:gd name="T29" fmla="*/ 0 h 1203325"/>
                  <a:gd name="T30" fmla="*/ 1 w 2314575"/>
                  <a:gd name="T31" fmla="*/ 0 h 1203325"/>
                  <a:gd name="T32" fmla="*/ 1 w 2314575"/>
                  <a:gd name="T33" fmla="*/ 0 h 1203325"/>
                  <a:gd name="T34" fmla="*/ 2 w 2314575"/>
                  <a:gd name="T35" fmla="*/ 0 h 1203325"/>
                  <a:gd name="T36" fmla="*/ 3 w 2314575"/>
                  <a:gd name="T37" fmla="*/ 0 h 1203325"/>
                  <a:gd name="T38" fmla="*/ 3 w 2314575"/>
                  <a:gd name="T39" fmla="*/ 0 h 1203325"/>
                  <a:gd name="T40" fmla="*/ 4 w 2314575"/>
                  <a:gd name="T41" fmla="*/ 0 h 1203325"/>
                  <a:gd name="T42" fmla="*/ 7 w 2314575"/>
                  <a:gd name="T43" fmla="*/ 0 h 1203325"/>
                  <a:gd name="T44" fmla="*/ 8 w 2314575"/>
                  <a:gd name="T45" fmla="*/ 0 h 1203325"/>
                  <a:gd name="T46" fmla="*/ 9 w 2314575"/>
                  <a:gd name="T47" fmla="*/ 0 h 1203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14575"/>
                  <a:gd name="T73" fmla="*/ 0 h 1203325"/>
                  <a:gd name="T74" fmla="*/ 2314575 w 2314575"/>
                  <a:gd name="T75" fmla="*/ 1203325 h 1203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14575" h="1203325">
                    <a:moveTo>
                      <a:pt x="2314575" y="603250"/>
                    </a:moveTo>
                    <a:lnTo>
                      <a:pt x="1939925" y="565150"/>
                    </a:lnTo>
                    <a:lnTo>
                      <a:pt x="1635125" y="463550"/>
                    </a:lnTo>
                    <a:lnTo>
                      <a:pt x="977900" y="63500"/>
                    </a:lnTo>
                    <a:lnTo>
                      <a:pt x="825500" y="19050"/>
                    </a:lnTo>
                    <a:lnTo>
                      <a:pt x="660400" y="0"/>
                    </a:lnTo>
                    <a:lnTo>
                      <a:pt x="501650" y="15875"/>
                    </a:lnTo>
                    <a:lnTo>
                      <a:pt x="355600" y="66675"/>
                    </a:lnTo>
                    <a:lnTo>
                      <a:pt x="222250" y="155575"/>
                    </a:lnTo>
                    <a:lnTo>
                      <a:pt x="114300" y="263525"/>
                    </a:lnTo>
                    <a:lnTo>
                      <a:pt x="41275" y="390525"/>
                    </a:lnTo>
                    <a:lnTo>
                      <a:pt x="0" y="523875"/>
                    </a:lnTo>
                    <a:lnTo>
                      <a:pt x="0" y="669925"/>
                    </a:lnTo>
                    <a:lnTo>
                      <a:pt x="44450" y="812800"/>
                    </a:lnTo>
                    <a:lnTo>
                      <a:pt x="117475" y="946150"/>
                    </a:lnTo>
                    <a:lnTo>
                      <a:pt x="215900" y="1044575"/>
                    </a:lnTo>
                    <a:lnTo>
                      <a:pt x="346075" y="1127125"/>
                    </a:lnTo>
                    <a:lnTo>
                      <a:pt x="495300" y="1181100"/>
                    </a:lnTo>
                    <a:lnTo>
                      <a:pt x="650875" y="1203325"/>
                    </a:lnTo>
                    <a:lnTo>
                      <a:pt x="815975" y="1187450"/>
                    </a:lnTo>
                    <a:lnTo>
                      <a:pt x="974725" y="1139825"/>
                    </a:lnTo>
                    <a:lnTo>
                      <a:pt x="1638300" y="739775"/>
                    </a:lnTo>
                    <a:lnTo>
                      <a:pt x="1936750" y="644525"/>
                    </a:lnTo>
                    <a:lnTo>
                      <a:pt x="2314575" y="60325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30" name="Freeform 119"/>
              <p:cNvSpPr>
                <a:spLocks/>
              </p:cNvSpPr>
              <p:nvPr/>
            </p:nvSpPr>
            <p:spPr bwMode="auto">
              <a:xfrm flipH="1">
                <a:off x="6417978" y="4386608"/>
                <a:ext cx="2270359" cy="471769"/>
              </a:xfrm>
              <a:custGeom>
                <a:avLst/>
                <a:gdLst>
                  <a:gd name="T0" fmla="*/ 826 w 2314575"/>
                  <a:gd name="T1" fmla="*/ 4 h 1203325"/>
                  <a:gd name="T2" fmla="*/ 691 w 2314575"/>
                  <a:gd name="T3" fmla="*/ 4 h 1203325"/>
                  <a:gd name="T4" fmla="*/ 583 w 2314575"/>
                  <a:gd name="T5" fmla="*/ 3 h 1203325"/>
                  <a:gd name="T6" fmla="*/ 349 w 2314575"/>
                  <a:gd name="T7" fmla="*/ 0 h 1203325"/>
                  <a:gd name="T8" fmla="*/ 295 w 2314575"/>
                  <a:gd name="T9" fmla="*/ 0 h 1203325"/>
                  <a:gd name="T10" fmla="*/ 235 w 2314575"/>
                  <a:gd name="T11" fmla="*/ 0 h 1203325"/>
                  <a:gd name="T12" fmla="*/ 178 w 2314575"/>
                  <a:gd name="T13" fmla="*/ 0 h 1203325"/>
                  <a:gd name="T14" fmla="*/ 126 w 2314575"/>
                  <a:gd name="T15" fmla="*/ 0 h 1203325"/>
                  <a:gd name="T16" fmla="*/ 77 w 2314575"/>
                  <a:gd name="T17" fmla="*/ 1 h 1203325"/>
                  <a:gd name="T18" fmla="*/ 40 w 2314575"/>
                  <a:gd name="T19" fmla="*/ 2 h 1203325"/>
                  <a:gd name="T20" fmla="*/ 17 w 2314575"/>
                  <a:gd name="T21" fmla="*/ 2 h 1203325"/>
                  <a:gd name="T22" fmla="*/ 0 w 2314575"/>
                  <a:gd name="T23" fmla="*/ 3 h 1203325"/>
                  <a:gd name="T24" fmla="*/ 0 w 2314575"/>
                  <a:gd name="T25" fmla="*/ 4 h 1203325"/>
                  <a:gd name="T26" fmla="*/ 18 w 2314575"/>
                  <a:gd name="T27" fmla="*/ 5 h 1203325"/>
                  <a:gd name="T28" fmla="*/ 41 w 2314575"/>
                  <a:gd name="T29" fmla="*/ 6 h 1203325"/>
                  <a:gd name="T30" fmla="*/ 76 w 2314575"/>
                  <a:gd name="T31" fmla="*/ 6 h 1203325"/>
                  <a:gd name="T32" fmla="*/ 124 w 2314575"/>
                  <a:gd name="T33" fmla="*/ 7 h 1203325"/>
                  <a:gd name="T34" fmla="*/ 176 w 2314575"/>
                  <a:gd name="T35" fmla="*/ 7 h 1203325"/>
                  <a:gd name="T36" fmla="*/ 231 w 2314575"/>
                  <a:gd name="T37" fmla="*/ 7 h 1203325"/>
                  <a:gd name="T38" fmla="*/ 291 w 2314575"/>
                  <a:gd name="T39" fmla="*/ 7 h 1203325"/>
                  <a:gd name="T40" fmla="*/ 348 w 2314575"/>
                  <a:gd name="T41" fmla="*/ 7 h 1203325"/>
                  <a:gd name="T42" fmla="*/ 584 w 2314575"/>
                  <a:gd name="T43" fmla="*/ 4 h 1203325"/>
                  <a:gd name="T44" fmla="*/ 690 w 2314575"/>
                  <a:gd name="T45" fmla="*/ 4 h 1203325"/>
                  <a:gd name="T46" fmla="*/ 826 w 2314575"/>
                  <a:gd name="T47" fmla="*/ 4 h 1203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14575"/>
                  <a:gd name="T73" fmla="*/ 0 h 1203325"/>
                  <a:gd name="T74" fmla="*/ 2314575 w 2314575"/>
                  <a:gd name="T75" fmla="*/ 1203325 h 1203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14575" h="1203325">
                    <a:moveTo>
                      <a:pt x="2314575" y="603250"/>
                    </a:moveTo>
                    <a:lnTo>
                      <a:pt x="1939925" y="565150"/>
                    </a:lnTo>
                    <a:lnTo>
                      <a:pt x="1635125" y="463550"/>
                    </a:lnTo>
                    <a:lnTo>
                      <a:pt x="977900" y="63500"/>
                    </a:lnTo>
                    <a:lnTo>
                      <a:pt x="825500" y="19050"/>
                    </a:lnTo>
                    <a:lnTo>
                      <a:pt x="660400" y="0"/>
                    </a:lnTo>
                    <a:lnTo>
                      <a:pt x="501650" y="15875"/>
                    </a:lnTo>
                    <a:lnTo>
                      <a:pt x="355600" y="66675"/>
                    </a:lnTo>
                    <a:lnTo>
                      <a:pt x="222250" y="155575"/>
                    </a:lnTo>
                    <a:lnTo>
                      <a:pt x="114300" y="263525"/>
                    </a:lnTo>
                    <a:lnTo>
                      <a:pt x="41275" y="390525"/>
                    </a:lnTo>
                    <a:lnTo>
                      <a:pt x="0" y="523875"/>
                    </a:lnTo>
                    <a:lnTo>
                      <a:pt x="0" y="669925"/>
                    </a:lnTo>
                    <a:lnTo>
                      <a:pt x="44450" y="812800"/>
                    </a:lnTo>
                    <a:lnTo>
                      <a:pt x="117475" y="946150"/>
                    </a:lnTo>
                    <a:lnTo>
                      <a:pt x="215900" y="1044575"/>
                    </a:lnTo>
                    <a:lnTo>
                      <a:pt x="346075" y="1127125"/>
                    </a:lnTo>
                    <a:lnTo>
                      <a:pt x="495300" y="1181100"/>
                    </a:lnTo>
                    <a:lnTo>
                      <a:pt x="650875" y="1203325"/>
                    </a:lnTo>
                    <a:lnTo>
                      <a:pt x="815975" y="1187450"/>
                    </a:lnTo>
                    <a:lnTo>
                      <a:pt x="974725" y="1139825"/>
                    </a:lnTo>
                    <a:lnTo>
                      <a:pt x="1638300" y="739775"/>
                    </a:lnTo>
                    <a:lnTo>
                      <a:pt x="1936750" y="644525"/>
                    </a:lnTo>
                    <a:lnTo>
                      <a:pt x="2314575" y="60325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34" name="Line 129"/>
              <p:cNvSpPr>
                <a:spLocks noChangeShapeType="1"/>
              </p:cNvSpPr>
              <p:nvPr/>
            </p:nvSpPr>
            <p:spPr bwMode="auto">
              <a:xfrm rot="21101267" flipH="1" flipV="1">
                <a:off x="6190614" y="4605814"/>
                <a:ext cx="300068" cy="39711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6" name="Line 129"/>
              <p:cNvSpPr>
                <a:spLocks noChangeShapeType="1"/>
              </p:cNvSpPr>
              <p:nvPr/>
            </p:nvSpPr>
            <p:spPr bwMode="auto">
              <a:xfrm rot="498733" flipH="1">
                <a:off x="6230634" y="4499387"/>
                <a:ext cx="295305" cy="150903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7" name="Freeform 119"/>
              <p:cNvSpPr>
                <a:spLocks/>
              </p:cNvSpPr>
              <p:nvPr/>
            </p:nvSpPr>
            <p:spPr bwMode="auto">
              <a:xfrm flipH="1">
                <a:off x="6535465" y="4362780"/>
                <a:ext cx="1641644" cy="328810"/>
              </a:xfrm>
              <a:custGeom>
                <a:avLst/>
                <a:gdLst>
                  <a:gd name="T0" fmla="*/ 118 w 2314575"/>
                  <a:gd name="T1" fmla="*/ 1 h 1203325"/>
                  <a:gd name="T2" fmla="*/ 99 w 2314575"/>
                  <a:gd name="T3" fmla="*/ 0 h 1203325"/>
                  <a:gd name="T4" fmla="*/ 83 w 2314575"/>
                  <a:gd name="T5" fmla="*/ 0 h 1203325"/>
                  <a:gd name="T6" fmla="*/ 50 w 2314575"/>
                  <a:gd name="T7" fmla="*/ 0 h 1203325"/>
                  <a:gd name="T8" fmla="*/ 43 w 2314575"/>
                  <a:gd name="T9" fmla="*/ 0 h 1203325"/>
                  <a:gd name="T10" fmla="*/ 34 w 2314575"/>
                  <a:gd name="T11" fmla="*/ 0 h 1203325"/>
                  <a:gd name="T12" fmla="*/ 26 w 2314575"/>
                  <a:gd name="T13" fmla="*/ 0 h 1203325"/>
                  <a:gd name="T14" fmla="*/ 18 w 2314575"/>
                  <a:gd name="T15" fmla="*/ 0 h 1203325"/>
                  <a:gd name="T16" fmla="*/ 11 w 2314575"/>
                  <a:gd name="T17" fmla="*/ 0 h 1203325"/>
                  <a:gd name="T18" fmla="*/ 6 w 2314575"/>
                  <a:gd name="T19" fmla="*/ 0 h 1203325"/>
                  <a:gd name="T20" fmla="*/ 2 w 2314575"/>
                  <a:gd name="T21" fmla="*/ 0 h 1203325"/>
                  <a:gd name="T22" fmla="*/ 0 w 2314575"/>
                  <a:gd name="T23" fmla="*/ 0 h 1203325"/>
                  <a:gd name="T24" fmla="*/ 0 w 2314575"/>
                  <a:gd name="T25" fmla="*/ 1 h 1203325"/>
                  <a:gd name="T26" fmla="*/ 2 w 2314575"/>
                  <a:gd name="T27" fmla="*/ 1 h 1203325"/>
                  <a:gd name="T28" fmla="*/ 6 w 2314575"/>
                  <a:gd name="T29" fmla="*/ 1 h 1203325"/>
                  <a:gd name="T30" fmla="*/ 11 w 2314575"/>
                  <a:gd name="T31" fmla="*/ 1 h 1203325"/>
                  <a:gd name="T32" fmla="*/ 18 w 2314575"/>
                  <a:gd name="T33" fmla="*/ 1 h 1203325"/>
                  <a:gd name="T34" fmla="*/ 25 w 2314575"/>
                  <a:gd name="T35" fmla="*/ 1 h 1203325"/>
                  <a:gd name="T36" fmla="*/ 33 w 2314575"/>
                  <a:gd name="T37" fmla="*/ 1 h 1203325"/>
                  <a:gd name="T38" fmla="*/ 42 w 2314575"/>
                  <a:gd name="T39" fmla="*/ 1 h 1203325"/>
                  <a:gd name="T40" fmla="*/ 50 w 2314575"/>
                  <a:gd name="T41" fmla="*/ 1 h 1203325"/>
                  <a:gd name="T42" fmla="*/ 84 w 2314575"/>
                  <a:gd name="T43" fmla="*/ 1 h 1203325"/>
                  <a:gd name="T44" fmla="*/ 99 w 2314575"/>
                  <a:gd name="T45" fmla="*/ 1 h 1203325"/>
                  <a:gd name="T46" fmla="*/ 118 w 2314575"/>
                  <a:gd name="T47" fmla="*/ 1 h 1203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14575"/>
                  <a:gd name="T73" fmla="*/ 0 h 1203325"/>
                  <a:gd name="T74" fmla="*/ 2314575 w 2314575"/>
                  <a:gd name="T75" fmla="*/ 1203325 h 1203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14575" h="1203325">
                    <a:moveTo>
                      <a:pt x="2314575" y="603250"/>
                    </a:moveTo>
                    <a:lnTo>
                      <a:pt x="1939925" y="565150"/>
                    </a:lnTo>
                    <a:lnTo>
                      <a:pt x="1635125" y="463550"/>
                    </a:lnTo>
                    <a:lnTo>
                      <a:pt x="977900" y="63500"/>
                    </a:lnTo>
                    <a:lnTo>
                      <a:pt x="825500" y="19050"/>
                    </a:lnTo>
                    <a:lnTo>
                      <a:pt x="660400" y="0"/>
                    </a:lnTo>
                    <a:lnTo>
                      <a:pt x="501650" y="15875"/>
                    </a:lnTo>
                    <a:lnTo>
                      <a:pt x="355600" y="66675"/>
                    </a:lnTo>
                    <a:lnTo>
                      <a:pt x="222250" y="155575"/>
                    </a:lnTo>
                    <a:lnTo>
                      <a:pt x="114300" y="263525"/>
                    </a:lnTo>
                    <a:lnTo>
                      <a:pt x="41275" y="390525"/>
                    </a:lnTo>
                    <a:lnTo>
                      <a:pt x="0" y="523875"/>
                    </a:lnTo>
                    <a:lnTo>
                      <a:pt x="0" y="669925"/>
                    </a:lnTo>
                    <a:lnTo>
                      <a:pt x="44450" y="812800"/>
                    </a:lnTo>
                    <a:lnTo>
                      <a:pt x="117475" y="946150"/>
                    </a:lnTo>
                    <a:lnTo>
                      <a:pt x="215900" y="1044575"/>
                    </a:lnTo>
                    <a:lnTo>
                      <a:pt x="346075" y="1127125"/>
                    </a:lnTo>
                    <a:lnTo>
                      <a:pt x="495300" y="1181100"/>
                    </a:lnTo>
                    <a:lnTo>
                      <a:pt x="650875" y="1203325"/>
                    </a:lnTo>
                    <a:lnTo>
                      <a:pt x="815975" y="1187450"/>
                    </a:lnTo>
                    <a:lnTo>
                      <a:pt x="974725" y="1139825"/>
                    </a:lnTo>
                    <a:lnTo>
                      <a:pt x="1638300" y="739775"/>
                    </a:lnTo>
                    <a:lnTo>
                      <a:pt x="1936750" y="644525"/>
                    </a:lnTo>
                    <a:lnTo>
                      <a:pt x="2314575" y="60325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40" name="Text Box 132"/>
              <p:cNvSpPr txBox="1">
                <a:spLocks noChangeArrowheads="1"/>
              </p:cNvSpPr>
              <p:nvPr/>
            </p:nvSpPr>
            <p:spPr bwMode="auto">
              <a:xfrm>
                <a:off x="6451320" y="4686824"/>
                <a:ext cx="212747" cy="22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660066"/>
                    </a:solidFill>
                  </a:rPr>
                  <a:t>IP</a:t>
                </a:r>
              </a:p>
            </p:txBody>
          </p:sp>
          <p:sp>
            <p:nvSpPr>
              <p:cNvPr id="2141" name="Text Box 137"/>
              <p:cNvSpPr txBox="1">
                <a:spLocks noChangeArrowheads="1"/>
              </p:cNvSpPr>
              <p:nvPr/>
            </p:nvSpPr>
            <p:spPr bwMode="auto">
              <a:xfrm>
                <a:off x="6370348" y="4879961"/>
                <a:ext cx="431844" cy="2271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7030A0"/>
                    </a:solidFill>
                  </a:rPr>
                  <a:t>60 GeV</a:t>
                </a:r>
              </a:p>
            </p:txBody>
          </p:sp>
          <p:sp>
            <p:nvSpPr>
              <p:cNvPr id="128" name="5-Point Star 127"/>
              <p:cNvSpPr/>
              <p:nvPr/>
            </p:nvSpPr>
            <p:spPr bwMode="auto">
              <a:xfrm rot="21446702">
                <a:off x="6515100" y="4527549"/>
                <a:ext cx="177800" cy="184150"/>
              </a:xfrm>
              <a:prstGeom prst="star5">
                <a:avLst/>
              </a:prstGeom>
              <a:solidFill>
                <a:srgbClr val="FFFF00"/>
              </a:solidFill>
              <a:ln w="12699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 anchor="ctr"/>
              <a:lstStyle/>
              <a:p>
                <a:pPr>
                  <a:defRPr/>
                </a:pPr>
                <a:endParaRPr lang="en-US">
                  <a:latin typeface="Arial Unicode MS" pitchFamily="34" charset="-128"/>
                  <a:ea typeface="+mn-ea"/>
                </a:endParaRPr>
              </a:p>
            </p:txBody>
          </p:sp>
          <p:sp>
            <p:nvSpPr>
              <p:cNvPr id="2146" name="Text Box 132"/>
              <p:cNvSpPr txBox="1">
                <a:spLocks noChangeArrowheads="1"/>
              </p:cNvSpPr>
              <p:nvPr/>
            </p:nvSpPr>
            <p:spPr bwMode="auto">
              <a:xfrm>
                <a:off x="6750790" y="4019675"/>
                <a:ext cx="617620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r>
                  <a:rPr lang="en-US" dirty="0" smtClean="0">
                    <a:solidFill>
                      <a:srgbClr val="660066"/>
                    </a:solidFill>
                  </a:rPr>
                  <a:t>12 </a:t>
                </a:r>
                <a:r>
                  <a:rPr lang="en-US" dirty="0" err="1">
                    <a:solidFill>
                      <a:srgbClr val="660066"/>
                    </a:solidFill>
                  </a:rPr>
                  <a:t>GeV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147" name="Text Box 132"/>
              <p:cNvSpPr txBox="1">
                <a:spLocks noChangeArrowheads="1"/>
              </p:cNvSpPr>
              <p:nvPr/>
            </p:nvSpPr>
            <p:spPr bwMode="auto">
              <a:xfrm>
                <a:off x="7417716" y="4083955"/>
                <a:ext cx="617620" cy="243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</a:defRPr>
                </a:lvl9pPr>
              </a:lstStyle>
              <a:p>
                <a:r>
                  <a:rPr lang="en-US" dirty="0" smtClean="0">
                    <a:solidFill>
                      <a:srgbClr val="660066"/>
                    </a:solidFill>
                  </a:rPr>
                  <a:t>36 </a:t>
                </a:r>
                <a:r>
                  <a:rPr lang="en-US" dirty="0" err="1">
                    <a:solidFill>
                      <a:srgbClr val="660066"/>
                    </a:solidFill>
                  </a:rPr>
                  <a:t>GeV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48" name="Text Box 132"/>
            <p:cNvSpPr txBox="1">
              <a:spLocks noChangeArrowheads="1"/>
            </p:cNvSpPr>
            <p:nvPr/>
          </p:nvSpPr>
          <p:spPr bwMode="auto">
            <a:xfrm>
              <a:off x="8521633" y="4275416"/>
              <a:ext cx="654117" cy="24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660066"/>
                  </a:solidFill>
                </a:rPr>
                <a:t>60 </a:t>
              </a:r>
              <a:r>
                <a:rPr lang="en-US" dirty="0" err="1">
                  <a:solidFill>
                    <a:srgbClr val="660066"/>
                  </a:solidFill>
                </a:rPr>
                <a:t>GeV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cxnSp>
        <p:nvCxnSpPr>
          <p:cNvPr id="2054" name="Straight Connector 161"/>
          <p:cNvCxnSpPr>
            <a:cxnSpLocks noChangeShapeType="1"/>
          </p:cNvCxnSpPr>
          <p:nvPr/>
        </p:nvCxnSpPr>
        <p:spPr bwMode="auto">
          <a:xfrm>
            <a:off x="0" y="3303588"/>
            <a:ext cx="9144000" cy="6350"/>
          </a:xfrm>
          <a:prstGeom prst="line">
            <a:avLst/>
          </a:prstGeom>
          <a:noFill/>
          <a:ln w="12699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055" name="Text Box 132"/>
          <p:cNvSpPr txBox="1">
            <a:spLocks noChangeArrowheads="1"/>
          </p:cNvSpPr>
          <p:nvPr/>
        </p:nvSpPr>
        <p:spPr bwMode="auto">
          <a:xfrm>
            <a:off x="0" y="857250"/>
            <a:ext cx="966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660066"/>
                </a:solidFill>
              </a:rPr>
              <a:t>Baseline</a:t>
            </a:r>
          </a:p>
        </p:txBody>
      </p:sp>
      <p:sp>
        <p:nvSpPr>
          <p:cNvPr id="2056" name="Text Box 132"/>
          <p:cNvSpPr txBox="1">
            <a:spLocks noChangeArrowheads="1"/>
          </p:cNvSpPr>
          <p:nvPr/>
        </p:nvSpPr>
        <p:spPr bwMode="auto">
          <a:xfrm>
            <a:off x="0" y="3405188"/>
            <a:ext cx="11003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660066"/>
                </a:solidFill>
              </a:rPr>
              <a:t>‘</a:t>
            </a:r>
            <a:r>
              <a:rPr lang="en-US" sz="1600" dirty="0" err="1" smtClean="0">
                <a:solidFill>
                  <a:srgbClr val="660066"/>
                </a:solidFill>
              </a:rPr>
              <a:t>Dogbone</a:t>
            </a:r>
            <a:r>
              <a:rPr lang="en-US" sz="1600" dirty="0" smtClean="0">
                <a:solidFill>
                  <a:srgbClr val="660066"/>
                </a:solidFill>
              </a:rPr>
              <a:t>’</a:t>
            </a:r>
            <a:endParaRPr lang="en-US" sz="1600" dirty="0">
              <a:solidFill>
                <a:srgbClr val="660066"/>
              </a:solidFill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1931988" y="1076325"/>
            <a:ext cx="5172075" cy="1758950"/>
            <a:chOff x="1931988" y="892175"/>
            <a:chExt cx="5172075" cy="1758133"/>
          </a:xfrm>
        </p:grpSpPr>
        <p:sp>
          <p:nvSpPr>
            <p:cNvPr id="2061" name="Line 60"/>
            <p:cNvSpPr>
              <a:spLocks noChangeShapeType="1"/>
            </p:cNvSpPr>
            <p:nvPr/>
          </p:nvSpPr>
          <p:spPr bwMode="auto">
            <a:xfrm rot="-652031">
              <a:off x="3392488" y="1944688"/>
              <a:ext cx="2157412" cy="45561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grpSp>
          <p:nvGrpSpPr>
            <p:cNvPr id="2062" name="Group 95"/>
            <p:cNvGrpSpPr>
              <a:grpSpLocks/>
            </p:cNvGrpSpPr>
            <p:nvPr/>
          </p:nvGrpSpPr>
          <p:grpSpPr bwMode="auto">
            <a:xfrm rot="-652031">
              <a:off x="2541588" y="1254125"/>
              <a:ext cx="866775" cy="998538"/>
              <a:chOff x="1771651" y="2038349"/>
              <a:chExt cx="1233486" cy="1071562"/>
            </a:xfrm>
          </p:grpSpPr>
          <p:grpSp>
            <p:nvGrpSpPr>
              <p:cNvPr id="2105" name="Group 85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2114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123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4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5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120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1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2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117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8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9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6" name="Group 90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211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3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07" name="Group 91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2108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0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3" name="Group 96"/>
            <p:cNvGrpSpPr>
              <a:grpSpLocks/>
            </p:cNvGrpSpPr>
            <p:nvPr/>
          </p:nvGrpSpPr>
          <p:grpSpPr bwMode="auto">
            <a:xfrm rot="431403" flipH="1">
              <a:off x="5557838" y="1274763"/>
              <a:ext cx="866775" cy="998537"/>
              <a:chOff x="1771651" y="2038349"/>
              <a:chExt cx="1233486" cy="1071562"/>
            </a:xfrm>
          </p:grpSpPr>
          <p:grpSp>
            <p:nvGrpSpPr>
              <p:cNvPr id="2084" name="Group 97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2093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102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3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4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099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0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1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2096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7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8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85" name="Group 98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209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6" name="Group 99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2087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88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8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64" name="Text Box 132"/>
            <p:cNvSpPr txBox="1">
              <a:spLocks noChangeArrowheads="1"/>
            </p:cNvSpPr>
            <p:nvPr/>
          </p:nvSpPr>
          <p:spPr bwMode="auto">
            <a:xfrm>
              <a:off x="4037013" y="2268538"/>
              <a:ext cx="9810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10 GeV linac</a:t>
              </a:r>
            </a:p>
          </p:txBody>
        </p:sp>
        <p:sp>
          <p:nvSpPr>
            <p:cNvPr id="2065" name="Text Box 132"/>
            <p:cNvSpPr txBox="1">
              <a:spLocks noChangeArrowheads="1"/>
            </p:cNvSpPr>
            <p:nvPr/>
          </p:nvSpPr>
          <p:spPr bwMode="auto">
            <a:xfrm>
              <a:off x="4102100" y="1466850"/>
              <a:ext cx="9128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10 GeV linac</a:t>
              </a:r>
            </a:p>
          </p:txBody>
        </p:sp>
        <p:sp>
          <p:nvSpPr>
            <p:cNvPr id="2066" name="Text Box 132"/>
            <p:cNvSpPr txBox="1">
              <a:spLocks noChangeArrowheads="1"/>
            </p:cNvSpPr>
            <p:nvPr/>
          </p:nvSpPr>
          <p:spPr bwMode="auto">
            <a:xfrm>
              <a:off x="5472113" y="2220913"/>
              <a:ext cx="212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IP</a:t>
              </a:r>
            </a:p>
          </p:txBody>
        </p:sp>
        <p:sp>
          <p:nvSpPr>
            <p:cNvPr id="2067" name="Line 129"/>
            <p:cNvSpPr>
              <a:spLocks noChangeShapeType="1"/>
            </p:cNvSpPr>
            <p:nvPr/>
          </p:nvSpPr>
          <p:spPr bwMode="auto">
            <a:xfrm rot="431403" flipV="1">
              <a:off x="5600700" y="1171575"/>
              <a:ext cx="201613" cy="2476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068" name="Line 129"/>
            <p:cNvSpPr>
              <a:spLocks noChangeShapeType="1"/>
            </p:cNvSpPr>
            <p:nvPr/>
          </p:nvSpPr>
          <p:spPr bwMode="auto">
            <a:xfrm rot="431403" flipV="1">
              <a:off x="5786438" y="1130300"/>
              <a:ext cx="303212" cy="7461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069" name="Line 129"/>
            <p:cNvSpPr>
              <a:spLocks noChangeShapeType="1"/>
            </p:cNvSpPr>
            <p:nvPr/>
          </p:nvSpPr>
          <p:spPr bwMode="auto">
            <a:xfrm rot="431403" flipV="1">
              <a:off x="5561013" y="1963738"/>
              <a:ext cx="201612" cy="2476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070" name="Line 129"/>
            <p:cNvSpPr>
              <a:spLocks noChangeShapeType="1"/>
            </p:cNvSpPr>
            <p:nvPr/>
          </p:nvSpPr>
          <p:spPr bwMode="auto">
            <a:xfrm rot="431403" flipV="1">
              <a:off x="5764213" y="1952625"/>
              <a:ext cx="179387" cy="4603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sp>
          <p:nvSpPr>
            <p:cNvPr id="2071" name="Text Box 137"/>
            <p:cNvSpPr txBox="1">
              <a:spLocks noChangeArrowheads="1"/>
            </p:cNvSpPr>
            <p:nvPr/>
          </p:nvSpPr>
          <p:spPr bwMode="auto">
            <a:xfrm>
              <a:off x="5399088" y="2424883"/>
              <a:ext cx="431800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030A0"/>
                  </a:solidFill>
                </a:rPr>
                <a:t>60 GeV</a:t>
              </a:r>
            </a:p>
          </p:txBody>
        </p:sp>
        <p:sp>
          <p:nvSpPr>
            <p:cNvPr id="2072" name="Oval 135"/>
            <p:cNvSpPr>
              <a:spLocks noChangeArrowheads="1"/>
            </p:cNvSpPr>
            <p:nvPr/>
          </p:nvSpPr>
          <p:spPr bwMode="auto">
            <a:xfrm rot="-153298">
              <a:off x="6046788" y="1090613"/>
              <a:ext cx="104775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42" name="5-Point Star 141"/>
            <p:cNvSpPr/>
            <p:nvPr/>
          </p:nvSpPr>
          <p:spPr bwMode="auto">
            <a:xfrm rot="21446702">
              <a:off x="5600700" y="2096528"/>
              <a:ext cx="177800" cy="184064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>
                <a:defRPr/>
              </a:pPr>
              <a:endParaRPr lang="en-US">
                <a:latin typeface="Arial Unicode MS" pitchFamily="34" charset="-128"/>
                <a:ea typeface="+mn-ea"/>
              </a:endParaRPr>
            </a:p>
          </p:txBody>
        </p:sp>
        <p:sp>
          <p:nvSpPr>
            <p:cNvPr id="2074" name="Oval 93"/>
            <p:cNvSpPr>
              <a:spLocks noChangeArrowheads="1"/>
            </p:cNvSpPr>
            <p:nvPr/>
          </p:nvSpPr>
          <p:spPr bwMode="auto">
            <a:xfrm rot="-153298">
              <a:off x="5910263" y="1905000"/>
              <a:ext cx="104775" cy="114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2075" name="Text Box 132"/>
            <p:cNvSpPr txBox="1">
              <a:spLocks noChangeArrowheads="1"/>
            </p:cNvSpPr>
            <p:nvPr/>
          </p:nvSpPr>
          <p:spPr bwMode="auto">
            <a:xfrm>
              <a:off x="5905500" y="892175"/>
              <a:ext cx="649288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030A0"/>
                  </a:solidFill>
                </a:rPr>
                <a:t>0.5 GeV</a:t>
              </a:r>
            </a:p>
          </p:txBody>
        </p:sp>
        <p:sp>
          <p:nvSpPr>
            <p:cNvPr id="2076" name="Text Box 132"/>
            <p:cNvSpPr txBox="1">
              <a:spLocks noChangeArrowheads="1"/>
            </p:cNvSpPr>
            <p:nvPr/>
          </p:nvSpPr>
          <p:spPr bwMode="auto">
            <a:xfrm>
              <a:off x="5572125" y="1698625"/>
              <a:ext cx="649288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7030A0"/>
                  </a:solidFill>
                </a:rPr>
                <a:t>0.5 GeV</a:t>
              </a:r>
            </a:p>
          </p:txBody>
        </p:sp>
        <p:sp>
          <p:nvSpPr>
            <p:cNvPr id="2077" name="Text Box 132"/>
            <p:cNvSpPr txBox="1">
              <a:spLocks noChangeArrowheads="1"/>
            </p:cNvSpPr>
            <p:nvPr/>
          </p:nvSpPr>
          <p:spPr bwMode="auto">
            <a:xfrm>
              <a:off x="1939925" y="1376363"/>
              <a:ext cx="6143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10 GeV</a:t>
              </a:r>
            </a:p>
          </p:txBody>
        </p:sp>
        <p:sp>
          <p:nvSpPr>
            <p:cNvPr id="2078" name="Text Box 132"/>
            <p:cNvSpPr txBox="1">
              <a:spLocks noChangeArrowheads="1"/>
            </p:cNvSpPr>
            <p:nvPr/>
          </p:nvSpPr>
          <p:spPr bwMode="auto">
            <a:xfrm>
              <a:off x="1941513" y="1563688"/>
              <a:ext cx="6127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30 GeV</a:t>
              </a:r>
            </a:p>
          </p:txBody>
        </p:sp>
        <p:sp>
          <p:nvSpPr>
            <p:cNvPr id="2079" name="Text Box 132"/>
            <p:cNvSpPr txBox="1">
              <a:spLocks noChangeArrowheads="1"/>
            </p:cNvSpPr>
            <p:nvPr/>
          </p:nvSpPr>
          <p:spPr bwMode="auto">
            <a:xfrm>
              <a:off x="1931988" y="1755775"/>
              <a:ext cx="6143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50 GeV</a:t>
              </a:r>
            </a:p>
          </p:txBody>
        </p:sp>
        <p:sp>
          <p:nvSpPr>
            <p:cNvPr id="2080" name="Text Box 132"/>
            <p:cNvSpPr txBox="1">
              <a:spLocks noChangeArrowheads="1"/>
            </p:cNvSpPr>
            <p:nvPr/>
          </p:nvSpPr>
          <p:spPr bwMode="auto">
            <a:xfrm>
              <a:off x="6489700" y="1425575"/>
              <a:ext cx="614363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20 GeV</a:t>
              </a:r>
            </a:p>
          </p:txBody>
        </p:sp>
        <p:sp>
          <p:nvSpPr>
            <p:cNvPr id="2081" name="Text Box 132"/>
            <p:cNvSpPr txBox="1">
              <a:spLocks noChangeArrowheads="1"/>
            </p:cNvSpPr>
            <p:nvPr/>
          </p:nvSpPr>
          <p:spPr bwMode="auto">
            <a:xfrm>
              <a:off x="6484938" y="1627188"/>
              <a:ext cx="614362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40 GeV</a:t>
              </a:r>
            </a:p>
          </p:txBody>
        </p:sp>
        <p:sp>
          <p:nvSpPr>
            <p:cNvPr id="2082" name="Text Box 132"/>
            <p:cNvSpPr txBox="1">
              <a:spLocks noChangeArrowheads="1"/>
            </p:cNvSpPr>
            <p:nvPr/>
          </p:nvSpPr>
          <p:spPr bwMode="auto">
            <a:xfrm>
              <a:off x="6472238" y="1828800"/>
              <a:ext cx="612775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660066"/>
                  </a:solidFill>
                </a:rPr>
                <a:t>60 GeV</a:t>
              </a:r>
            </a:p>
          </p:txBody>
        </p:sp>
        <p:sp>
          <p:nvSpPr>
            <p:cNvPr id="2083" name="Line 60"/>
            <p:cNvSpPr>
              <a:spLocks noChangeShapeType="1"/>
            </p:cNvSpPr>
            <p:nvPr/>
          </p:nvSpPr>
          <p:spPr bwMode="auto">
            <a:xfrm rot="-652031">
              <a:off x="3349625" y="1144588"/>
              <a:ext cx="2224088" cy="45085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8588" y="1851025"/>
          <a:ext cx="1693862" cy="549275"/>
        </p:xfrm>
        <a:graphic>
          <a:graphicData uri="http://schemas.openxmlformats.org/presentationml/2006/ole">
            <p:oleObj spid="_x0000_s77938" name="Equation" r:id="rId3" imgW="1358900" imgH="457200" progId="Equation.3">
              <p:embed/>
            </p:oleObj>
          </a:graphicData>
        </a:graphic>
      </p:graphicFrame>
      <p:sp>
        <p:nvSpPr>
          <p:cNvPr id="2058" name="Text Box 132"/>
          <p:cNvSpPr txBox="1">
            <a:spLocks noChangeArrowheads="1"/>
          </p:cNvSpPr>
          <p:nvPr/>
        </p:nvSpPr>
        <p:spPr bwMode="auto">
          <a:xfrm>
            <a:off x="4016375" y="839788"/>
            <a:ext cx="990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7030A0"/>
                </a:solidFill>
              </a:rPr>
              <a:t>3-pass RLA</a:t>
            </a:r>
          </a:p>
        </p:txBody>
      </p:sp>
      <p:sp>
        <p:nvSpPr>
          <p:cNvPr id="2059" name="Text Box 132"/>
          <p:cNvSpPr txBox="1">
            <a:spLocks noChangeArrowheads="1"/>
          </p:cNvSpPr>
          <p:nvPr/>
        </p:nvSpPr>
        <p:spPr bwMode="auto">
          <a:xfrm>
            <a:off x="4083050" y="3359150"/>
            <a:ext cx="990657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7030A0"/>
                </a:solidFill>
              </a:rPr>
              <a:t>5</a:t>
            </a:r>
            <a:r>
              <a:rPr lang="en-US" sz="1200" dirty="0">
                <a:solidFill>
                  <a:srgbClr val="7030A0"/>
                </a:solidFill>
              </a:rPr>
              <a:t>-pass RLA</a:t>
            </a: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819851"/>
              </p:ext>
            </p:extLst>
          </p:nvPr>
        </p:nvGraphicFramePr>
        <p:xfrm>
          <a:off x="565150" y="5208588"/>
          <a:ext cx="2689225" cy="587375"/>
        </p:xfrm>
        <a:graphic>
          <a:graphicData uri="http://schemas.openxmlformats.org/presentationml/2006/ole">
            <p:oleObj spid="_x0000_s77939" name="Equation" r:id="rId4" imgW="2298700" imgH="520700" progId="Equation.3">
              <p:embed/>
            </p:oleObj>
          </a:graphicData>
        </a:graphic>
      </p:graphicFrame>
      <p:sp>
        <p:nvSpPr>
          <p:cNvPr id="10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graphicFrame>
        <p:nvGraphicFramePr>
          <p:cNvPr id="1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122341"/>
              </p:ext>
            </p:extLst>
          </p:nvPr>
        </p:nvGraphicFramePr>
        <p:xfrm>
          <a:off x="6710625" y="5321196"/>
          <a:ext cx="1619250" cy="442912"/>
        </p:xfrm>
        <a:graphic>
          <a:graphicData uri="http://schemas.openxmlformats.org/presentationml/2006/ole">
            <p:oleObj spid="_x0000_s77940" name="Equation" r:id="rId5" imgW="1384300" imgH="393700" progId="">
              <p:embed/>
            </p:oleObj>
          </a:graphicData>
        </a:graphic>
      </p:graphicFrame>
      <p:sp>
        <p:nvSpPr>
          <p:cNvPr id="2126" name="Line 60"/>
          <p:cNvSpPr>
            <a:spLocks noChangeShapeType="1"/>
          </p:cNvSpPr>
          <p:nvPr/>
        </p:nvSpPr>
        <p:spPr bwMode="auto">
          <a:xfrm rot="20947969">
            <a:off x="3252614" y="4323047"/>
            <a:ext cx="2569574" cy="548566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square" lIns="90488" tIns="44450" rIns="90488" bIns="4445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043935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‘</a:t>
            </a:r>
            <a:r>
              <a:rPr lang="en-US" sz="3200" b="0" dirty="0" err="1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Dogbone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’ RLA </a:t>
            </a:r>
            <a:r>
              <a:rPr lang="en-US" sz="3200" b="0" dirty="0" smtClean="0">
                <a:solidFill>
                  <a:srgbClr val="00B050"/>
                </a:solidFill>
                <a:latin typeface="Symbol" charset="2"/>
                <a:ea typeface="MS PGothic" pitchFamily="34" charset="-128"/>
                <a:cs typeface="Symbol" charset="2"/>
              </a:rPr>
              <a:t>-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 Multi-pass </a:t>
            </a:r>
            <a:r>
              <a:rPr lang="en-US" sz="3200" b="0" dirty="0" err="1">
                <a:solidFill>
                  <a:srgbClr val="00B050"/>
                </a:solidFill>
                <a:latin typeface="+mn-lt"/>
                <a:ea typeface="MS PGothic" pitchFamily="34" charset="-128"/>
              </a:rPr>
              <a:t>L</a:t>
            </a:r>
            <a:r>
              <a:rPr lang="en-US" sz="3200" b="0" dirty="0" err="1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inac</a:t>
            </a:r>
            <a:r>
              <a:rPr lang="en-US" sz="3200" b="0" dirty="0" smtClean="0">
                <a:solidFill>
                  <a:srgbClr val="00B050"/>
                </a:solidFill>
                <a:latin typeface="+mn-lt"/>
                <a:ea typeface="MS PGothic" pitchFamily="34" charset="-128"/>
              </a:rPr>
              <a:t> Optics</a:t>
            </a:r>
          </a:p>
        </p:txBody>
      </p:sp>
      <p:pic>
        <p:nvPicPr>
          <p:cNvPr id="4" name="Picture 3" descr="bisec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1935" y="5102549"/>
            <a:ext cx="1340259" cy="7148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9406" y="1100851"/>
            <a:ext cx="8916044" cy="4033835"/>
            <a:chOff x="227956" y="959723"/>
            <a:chExt cx="8916044" cy="4033835"/>
          </a:xfrm>
        </p:grpSpPr>
        <p:pic>
          <p:nvPicPr>
            <p:cNvPr id="3" name="Picture 2" descr="acceleration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27956" y="959723"/>
              <a:ext cx="4656804" cy="4033835"/>
            </a:xfrm>
            <a:prstGeom prst="rect">
              <a:avLst/>
            </a:prstGeom>
          </p:spPr>
        </p:pic>
        <p:pic>
          <p:nvPicPr>
            <p:cNvPr id="6" name="Picture 5" descr="deceleration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53215" y="972420"/>
              <a:ext cx="4690785" cy="401028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32863" y="1584906"/>
            <a:ext cx="1964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3422" y="1607047"/>
            <a:ext cx="199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Deceleration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3171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/>
          <p:cNvSpPr>
            <a:spLocks noGrp="1"/>
          </p:cNvSpPr>
          <p:nvPr>
            <p:ph type="title"/>
          </p:nvPr>
        </p:nvSpPr>
        <p:spPr>
          <a:xfrm>
            <a:off x="1" y="206375"/>
            <a:ext cx="9144000" cy="387350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  <a:latin typeface="Arial Unicode MS" charset="0"/>
                <a:ea typeface="MS PGothic" charset="0"/>
              </a:rPr>
              <a:t>Pros</a:t>
            </a:r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  <a:ea typeface="MS PGothic" charset="0"/>
              </a:rPr>
              <a:t> and </a:t>
            </a:r>
            <a:r>
              <a:rPr lang="en-US" sz="3200" dirty="0" smtClean="0">
                <a:solidFill>
                  <a:srgbClr val="00B050"/>
                </a:solidFill>
                <a:latin typeface="Arial Unicode MS" charset="0"/>
                <a:ea typeface="MS PGothic" charset="0"/>
              </a:rPr>
              <a:t>Cons</a:t>
            </a:r>
            <a:r>
              <a:rPr lang="en-US" sz="3200" b="0" dirty="0" smtClean="0">
                <a:solidFill>
                  <a:srgbClr val="00B050"/>
                </a:solidFill>
                <a:latin typeface="Arial Unicode MS" charset="0"/>
                <a:ea typeface="MS PGothic" charset="0"/>
              </a:rPr>
              <a:t> of a </a:t>
            </a:r>
            <a:r>
              <a:rPr lang="en-US" sz="3200" b="0" dirty="0">
                <a:solidFill>
                  <a:srgbClr val="00B050"/>
                </a:solidFill>
                <a:latin typeface="Arial Unicode MS" charset="0"/>
                <a:ea typeface="MS PGothic" charset="0"/>
              </a:rPr>
              <a:t>‘</a:t>
            </a:r>
            <a:r>
              <a:rPr lang="en-US" altLang="ja-JP" sz="3200" b="0" dirty="0" err="1">
                <a:solidFill>
                  <a:srgbClr val="00B050"/>
                </a:solidFill>
                <a:latin typeface="Arial Unicode MS" charset="0"/>
                <a:ea typeface="MS PGothic" charset="0"/>
              </a:rPr>
              <a:t>Dogbone</a:t>
            </a:r>
            <a:r>
              <a:rPr lang="en-US" sz="3200" b="0" dirty="0">
                <a:solidFill>
                  <a:srgbClr val="00B050"/>
                </a:solidFill>
                <a:latin typeface="Arial Unicode MS" charset="0"/>
                <a:ea typeface="MS PGothic" charset="0"/>
              </a:rPr>
              <a:t>’</a:t>
            </a:r>
            <a:r>
              <a:rPr lang="en-US" altLang="ja-JP" sz="3200" b="0" dirty="0">
                <a:solidFill>
                  <a:srgbClr val="00B050"/>
                </a:solidFill>
                <a:latin typeface="Arial Unicode MS" charset="0"/>
                <a:ea typeface="MS PGothic" charset="0"/>
              </a:rPr>
              <a:t> RLA</a:t>
            </a:r>
            <a:endParaRPr lang="en-US" sz="3200" b="0" dirty="0">
              <a:solidFill>
                <a:srgbClr val="00B05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68610" name="Rectangle 82"/>
          <p:cNvSpPr txBox="1">
            <a:spLocks noChangeArrowheads="1"/>
          </p:cNvSpPr>
          <p:nvPr/>
        </p:nvSpPr>
        <p:spPr bwMode="auto">
          <a:xfrm>
            <a:off x="185739" y="1106550"/>
            <a:ext cx="4492776" cy="497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High </a:t>
            </a:r>
            <a:r>
              <a:rPr lang="en-US" sz="1800" b="1" dirty="0" smtClean="0">
                <a:solidFill>
                  <a:srgbClr val="660066"/>
                </a:solidFill>
                <a:latin typeface="Arial"/>
                <a:cs typeface="Arial"/>
              </a:rPr>
              <a:t>acceleration efficiency 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(≤2) 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– traversing the </a:t>
            </a:r>
            <a:r>
              <a:rPr lang="en-US" sz="1800" dirty="0" err="1">
                <a:solidFill>
                  <a:srgbClr val="660066"/>
                </a:solidFill>
                <a:latin typeface="Arial"/>
                <a:cs typeface="Arial"/>
              </a:rPr>
              <a:t>linac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in both directions while accelerating </a:t>
            </a:r>
            <a:endParaRPr lang="en-US" sz="180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Better 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orbit separation at </a:t>
            </a:r>
            <a:r>
              <a:rPr lang="en-US" sz="1800" dirty="0" err="1">
                <a:solidFill>
                  <a:srgbClr val="660066"/>
                </a:solidFill>
                <a:latin typeface="Arial"/>
                <a:cs typeface="Arial"/>
              </a:rPr>
              <a:t>linac’s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end ~ energy difference between consecutive passes (2</a:t>
            </a:r>
            <a:r>
              <a:rPr lang="en-US" sz="1800" dirty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E) </a:t>
            </a:r>
            <a:r>
              <a:rPr lang="en-US" sz="1800" dirty="0" err="1">
                <a:solidFill>
                  <a:srgbClr val="660066"/>
                </a:solidFill>
                <a:latin typeface="Arial"/>
                <a:cs typeface="Arial"/>
              </a:rPr>
              <a:t>vs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(</a:t>
            </a:r>
            <a:r>
              <a:rPr lang="en-US" sz="1800" dirty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E) in case of the ‘Racetrack’</a:t>
            </a:r>
          </a:p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Suppression 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depolarization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effects Beam 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trajectory can be made to follow a Figure-8 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path (by reversing 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field directions in opposing droplet 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arcs)  </a:t>
            </a:r>
            <a:r>
              <a:rPr lang="en-US" sz="1800" dirty="0" smtClean="0">
                <a:solidFill>
                  <a:srgbClr val="000066"/>
                </a:solidFill>
                <a:latin typeface="Arial"/>
                <a:cs typeface="Arial"/>
              </a:rPr>
              <a:t>  </a:t>
            </a:r>
            <a:endParaRPr lang="en-US" sz="1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5" name="Rectangle 82"/>
          <p:cNvSpPr txBox="1">
            <a:spLocks noChangeArrowheads="1"/>
          </p:cNvSpPr>
          <p:nvPr/>
        </p:nvSpPr>
        <p:spPr bwMode="auto">
          <a:xfrm>
            <a:off x="4917325" y="1180941"/>
            <a:ext cx="4146619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Beams of different energies moving in the opposite direction through the </a:t>
            </a:r>
            <a:r>
              <a:rPr lang="en-US" sz="1800" dirty="0" err="1">
                <a:solidFill>
                  <a:srgbClr val="660066"/>
                </a:solidFill>
                <a:latin typeface="Arial"/>
                <a:cs typeface="Arial"/>
              </a:rPr>
              <a:t>linac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– orbit separation needed to avoid 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parasitic collisions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lang="en-US" sz="1800" dirty="0" err="1">
                <a:solidFill>
                  <a:srgbClr val="660066"/>
                </a:solidFill>
                <a:latin typeface="Arial"/>
                <a:cs typeface="Arial"/>
              </a:rPr>
              <a:t>linac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length and number of passes are increased, the 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BBU threshold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can be a problem. </a:t>
            </a:r>
            <a:endParaRPr lang="en-US" sz="180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Travelling 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‘</a:t>
            </a:r>
            <a:r>
              <a:rPr lang="en-US" sz="1800" b="1" dirty="0">
                <a:solidFill>
                  <a:srgbClr val="660066"/>
                </a:solidFill>
                <a:latin typeface="Arial"/>
                <a:cs typeface="Arial"/>
              </a:rPr>
              <a:t>clearing gaps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’ to alleviate ion 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trapping</a:t>
            </a:r>
            <a:r>
              <a:rPr lang="en-US" sz="18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 No practical solution found</a:t>
            </a:r>
            <a:endParaRPr lang="en-US" sz="1800" dirty="0">
              <a:solidFill>
                <a:srgbClr val="660066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  <a:spcBef>
                <a:spcPct val="45000"/>
              </a:spcBef>
              <a:spcAft>
                <a:spcPct val="30000"/>
              </a:spcAft>
              <a:buSzPct val="100000"/>
              <a:buFontTx/>
              <a:buBlip>
                <a:blip r:embed="rId2"/>
              </a:buBlip>
            </a:pPr>
            <a:endParaRPr lang="en-US" sz="180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721935" y="1128978"/>
            <a:ext cx="0" cy="50695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83401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37"/>
          <p:cNvSpPr txBox="1">
            <a:spLocks noChangeArrowheads="1"/>
          </p:cNvSpPr>
          <p:nvPr/>
        </p:nvSpPr>
        <p:spPr bwMode="auto">
          <a:xfrm>
            <a:off x="5656263" y="3117850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7891" name="Text Box 137"/>
          <p:cNvSpPr txBox="1">
            <a:spLocks noChangeArrowheads="1"/>
          </p:cNvSpPr>
          <p:nvPr/>
        </p:nvSpPr>
        <p:spPr bwMode="auto">
          <a:xfrm>
            <a:off x="5770563" y="2232025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7892" name="Rectangle 150"/>
          <p:cNvSpPr>
            <a:spLocks noChangeArrowheads="1"/>
          </p:cNvSpPr>
          <p:nvPr/>
        </p:nvSpPr>
        <p:spPr bwMode="auto">
          <a:xfrm>
            <a:off x="6573838" y="3197225"/>
            <a:ext cx="152400" cy="133350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213030"/>
            <a:ext cx="6103938" cy="387350"/>
          </a:xfrm>
        </p:spPr>
        <p:txBody>
          <a:bodyPr/>
          <a:lstStyle/>
          <a:p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LHeC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Recirculator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ea typeface="Arial Unicode MS" charset="0"/>
                <a:cs typeface="Arial" charset="0"/>
              </a:rPr>
              <a:t>with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ER</a:t>
            </a:r>
          </a:p>
        </p:txBody>
      </p:sp>
      <p:sp>
        <p:nvSpPr>
          <p:cNvPr id="37894" name="Text Box 132"/>
          <p:cNvSpPr txBox="1">
            <a:spLocks noChangeArrowheads="1"/>
          </p:cNvSpPr>
          <p:nvPr/>
        </p:nvSpPr>
        <p:spPr bwMode="auto">
          <a:xfrm>
            <a:off x="3727450" y="35242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7895" name="Text Box 137"/>
          <p:cNvSpPr txBox="1">
            <a:spLocks noChangeArrowheads="1"/>
          </p:cNvSpPr>
          <p:nvPr/>
        </p:nvSpPr>
        <p:spPr bwMode="auto">
          <a:xfrm>
            <a:off x="3798888" y="2335213"/>
            <a:ext cx="593725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1</a:t>
            </a:r>
          </a:p>
        </p:txBody>
      </p:sp>
      <p:sp>
        <p:nvSpPr>
          <p:cNvPr id="37896" name="Text Box 137"/>
          <p:cNvSpPr txBox="1">
            <a:spLocks noChangeArrowheads="1"/>
          </p:cNvSpPr>
          <p:nvPr/>
        </p:nvSpPr>
        <p:spPr bwMode="auto">
          <a:xfrm>
            <a:off x="417513" y="2879725"/>
            <a:ext cx="727075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Arc1, 3, 5</a:t>
            </a:r>
          </a:p>
        </p:txBody>
      </p:sp>
      <p:sp>
        <p:nvSpPr>
          <p:cNvPr id="37897" name="Text Box 137"/>
          <p:cNvSpPr txBox="1">
            <a:spLocks noChangeArrowheads="1"/>
          </p:cNvSpPr>
          <p:nvPr/>
        </p:nvSpPr>
        <p:spPr bwMode="auto">
          <a:xfrm>
            <a:off x="7334250" y="2974975"/>
            <a:ext cx="1085850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 2, 4, 6 + </a:t>
            </a:r>
            <a:r>
              <a:rPr lang="en-US">
                <a:latin typeface="Symbol" charset="0"/>
              </a:rPr>
              <a:t>l</a:t>
            </a:r>
            <a:r>
              <a:rPr lang="en-US"/>
              <a:t>/2</a:t>
            </a:r>
          </a:p>
        </p:txBody>
      </p:sp>
      <p:sp>
        <p:nvSpPr>
          <p:cNvPr id="37898" name="Text Box 132"/>
          <p:cNvSpPr txBox="1">
            <a:spLocks noChangeArrowheads="1"/>
          </p:cNvSpPr>
          <p:nvPr/>
        </p:nvSpPr>
        <p:spPr bwMode="auto">
          <a:xfrm>
            <a:off x="3657600" y="26987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7899" name="Freeform 138"/>
          <p:cNvSpPr>
            <a:spLocks/>
          </p:cNvSpPr>
          <p:nvPr/>
        </p:nvSpPr>
        <p:spPr bwMode="auto">
          <a:xfrm rot="-762958">
            <a:off x="-152400" y="3895725"/>
            <a:ext cx="9383713" cy="466725"/>
          </a:xfrm>
          <a:custGeom>
            <a:avLst/>
            <a:gdLst>
              <a:gd name="T0" fmla="*/ 0 w 6438900"/>
              <a:gd name="T1" fmla="*/ 2 h 885825"/>
              <a:gd name="T2" fmla="*/ 42822759 w 6438900"/>
              <a:gd name="T3" fmla="*/ 1 h 885825"/>
              <a:gd name="T4" fmla="*/ 89901297 w 6438900"/>
              <a:gd name="T5" fmla="*/ 2 h 885825"/>
              <a:gd name="T6" fmla="*/ 0 60000 65536"/>
              <a:gd name="T7" fmla="*/ 0 60000 65536"/>
              <a:gd name="T8" fmla="*/ 0 60000 65536"/>
              <a:gd name="T9" fmla="*/ 0 w 6438900"/>
              <a:gd name="T10" fmla="*/ 0 h 885825"/>
              <a:gd name="T11" fmla="*/ 6438900 w 6438900"/>
              <a:gd name="T12" fmla="*/ 885825 h 885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8900" h="885825">
                <a:moveTo>
                  <a:pt x="0" y="828675"/>
                </a:moveTo>
                <a:cubicBezTo>
                  <a:pt x="996950" y="414337"/>
                  <a:pt x="1993900" y="0"/>
                  <a:pt x="3067050" y="9525"/>
                </a:cubicBezTo>
                <a:cubicBezTo>
                  <a:pt x="4140200" y="19050"/>
                  <a:pt x="5289550" y="452437"/>
                  <a:pt x="6438900" y="885825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7900" name="Text Box 137"/>
          <p:cNvSpPr txBox="1">
            <a:spLocks noChangeArrowheads="1"/>
          </p:cNvSpPr>
          <p:nvPr/>
        </p:nvSpPr>
        <p:spPr bwMode="auto">
          <a:xfrm>
            <a:off x="1039813" y="4487863"/>
            <a:ext cx="4397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LHC</a:t>
            </a:r>
          </a:p>
        </p:txBody>
      </p:sp>
      <p:sp>
        <p:nvSpPr>
          <p:cNvPr id="37901" name="Text Box 132"/>
          <p:cNvSpPr txBox="1">
            <a:spLocks noChangeArrowheads="1"/>
          </p:cNvSpPr>
          <p:nvPr/>
        </p:nvSpPr>
        <p:spPr bwMode="auto">
          <a:xfrm>
            <a:off x="6400800" y="3632200"/>
            <a:ext cx="303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IP</a:t>
            </a:r>
          </a:p>
        </p:txBody>
      </p:sp>
      <p:grpSp>
        <p:nvGrpSpPr>
          <p:cNvPr id="37902" name="Group 118"/>
          <p:cNvGrpSpPr>
            <a:grpSpLocks/>
          </p:cNvGrpSpPr>
          <p:nvPr/>
        </p:nvGrpSpPr>
        <p:grpSpPr bwMode="auto">
          <a:xfrm rot="-498733">
            <a:off x="1316038" y="2189163"/>
            <a:ext cx="5919787" cy="1771650"/>
            <a:chOff x="1771651" y="2038349"/>
            <a:chExt cx="5919731" cy="1772602"/>
          </a:xfrm>
        </p:grpSpPr>
        <p:sp>
          <p:nvSpPr>
            <p:cNvPr id="37914" name="Line 60"/>
            <p:cNvSpPr>
              <a:spLocks noChangeShapeType="1"/>
            </p:cNvSpPr>
            <p:nvPr/>
          </p:nvSpPr>
          <p:spPr bwMode="auto">
            <a:xfrm>
              <a:off x="2902476" y="3086208"/>
              <a:ext cx="3498324" cy="51424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grpSp>
          <p:nvGrpSpPr>
            <p:cNvPr id="37915" name="Group 95"/>
            <p:cNvGrpSpPr>
              <a:grpSpLocks/>
            </p:cNvGrpSpPr>
            <p:nvPr/>
          </p:nvGrpSpPr>
          <p:grpSpPr bwMode="auto">
            <a:xfrm>
              <a:off x="1771651" y="2038349"/>
              <a:ext cx="1233486" cy="1071562"/>
              <a:chOff x="1771651" y="2038349"/>
              <a:chExt cx="1233486" cy="1071562"/>
            </a:xfrm>
          </p:grpSpPr>
          <p:grpSp>
            <p:nvGrpSpPr>
              <p:cNvPr id="37939" name="Group 85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7948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57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8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9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9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54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5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6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0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51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2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53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940" name="Group 90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7945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46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47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941" name="Group 91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794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43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44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916" name="Group 96"/>
            <p:cNvGrpSpPr>
              <a:grpSpLocks/>
            </p:cNvGrpSpPr>
            <p:nvPr/>
          </p:nvGrpSpPr>
          <p:grpSpPr bwMode="auto">
            <a:xfrm rot="1083434" flipH="1">
              <a:off x="6457896" y="2739389"/>
              <a:ext cx="1233486" cy="1071562"/>
              <a:chOff x="1771651" y="2038349"/>
              <a:chExt cx="1233486" cy="1071562"/>
            </a:xfrm>
          </p:grpSpPr>
          <p:grpSp>
            <p:nvGrpSpPr>
              <p:cNvPr id="37918" name="Group 97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7927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36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7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8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28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33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4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5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29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7930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1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32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919" name="Group 98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7924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5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6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920" name="Group 99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792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3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917" name="Line 60"/>
            <p:cNvSpPr>
              <a:spLocks noChangeShapeType="1"/>
            </p:cNvSpPr>
            <p:nvPr/>
          </p:nvSpPr>
          <p:spPr bwMode="auto">
            <a:xfrm>
              <a:off x="2978694" y="2228958"/>
              <a:ext cx="3641562" cy="538625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37903" name="Text Box 137"/>
          <p:cNvSpPr txBox="1">
            <a:spLocks noChangeArrowheads="1"/>
          </p:cNvSpPr>
          <p:nvPr/>
        </p:nvSpPr>
        <p:spPr bwMode="auto">
          <a:xfrm>
            <a:off x="3875088" y="3194050"/>
            <a:ext cx="5921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2</a:t>
            </a:r>
          </a:p>
        </p:txBody>
      </p:sp>
      <p:sp>
        <p:nvSpPr>
          <p:cNvPr id="37904" name="Line 129"/>
          <p:cNvSpPr>
            <a:spLocks noChangeShapeType="1"/>
          </p:cNvSpPr>
          <p:nvPr/>
        </p:nvSpPr>
        <p:spPr bwMode="auto">
          <a:xfrm rot="584701" flipV="1">
            <a:off x="6111875" y="2398713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7905" name="Line 129"/>
          <p:cNvSpPr>
            <a:spLocks noChangeShapeType="1"/>
          </p:cNvSpPr>
          <p:nvPr/>
        </p:nvSpPr>
        <p:spPr bwMode="auto">
          <a:xfrm rot="584701" flipV="1">
            <a:off x="6403975" y="2387600"/>
            <a:ext cx="431800" cy="793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7906" name="Line 129"/>
          <p:cNvSpPr>
            <a:spLocks noChangeShapeType="1"/>
          </p:cNvSpPr>
          <p:nvPr/>
        </p:nvSpPr>
        <p:spPr bwMode="auto">
          <a:xfrm rot="584701" flipV="1">
            <a:off x="6035675" y="3251200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7907" name="Text Box 137"/>
          <p:cNvSpPr txBox="1">
            <a:spLocks noChangeArrowheads="1"/>
          </p:cNvSpPr>
          <p:nvPr/>
        </p:nvSpPr>
        <p:spPr bwMode="auto">
          <a:xfrm>
            <a:off x="6523038" y="2063750"/>
            <a:ext cx="595312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injector</a:t>
            </a:r>
          </a:p>
        </p:txBody>
      </p:sp>
      <p:sp>
        <p:nvSpPr>
          <p:cNvPr id="37908" name="Text Box 137"/>
          <p:cNvSpPr txBox="1">
            <a:spLocks noChangeArrowheads="1"/>
          </p:cNvSpPr>
          <p:nvPr/>
        </p:nvSpPr>
        <p:spPr bwMode="auto">
          <a:xfrm>
            <a:off x="6380163" y="2892425"/>
            <a:ext cx="501650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dump</a:t>
            </a:r>
          </a:p>
        </p:txBody>
      </p:sp>
      <p:sp>
        <p:nvSpPr>
          <p:cNvPr id="37909" name="Line 129"/>
          <p:cNvSpPr>
            <a:spLocks noChangeShapeType="1"/>
          </p:cNvSpPr>
          <p:nvPr/>
        </p:nvSpPr>
        <p:spPr bwMode="auto">
          <a:xfrm rot="584701" flipV="1">
            <a:off x="6326188" y="3249613"/>
            <a:ext cx="254000" cy="492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42" name="5-Point Star 141"/>
          <p:cNvSpPr/>
          <p:nvPr/>
        </p:nvSpPr>
        <p:spPr bwMode="auto">
          <a:xfrm>
            <a:off x="6429375" y="3478213"/>
            <a:ext cx="190500" cy="171450"/>
          </a:xfrm>
          <a:prstGeom prst="star5">
            <a:avLst/>
          </a:prstGeom>
          <a:solidFill>
            <a:srgbClr val="FFFF00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37911" name="Text Box 137"/>
          <p:cNvSpPr txBox="1">
            <a:spLocks noChangeArrowheads="1"/>
          </p:cNvSpPr>
          <p:nvPr/>
        </p:nvSpPr>
        <p:spPr bwMode="auto">
          <a:xfrm>
            <a:off x="6276975" y="3792538"/>
            <a:ext cx="614363" cy="24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60 GeV</a:t>
            </a: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783388" y="2362200"/>
            <a:ext cx="107950" cy="1158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7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4566 0.00092 L -0.0875 0.03264 L -0.48038 0.03125 L -0.51093 0.01574 L -0.52534 0.01828 L -0.54027 0.02268 L -0.56163 0.0294 L -0.57586 0.03819 L -0.58698 0.04768 L -0.5967 0.05555 L -0.6026 0.06759 L -0.60642 0.08588 L -0.6026 0.10139 L -0.59479 0.11273 L -0.58437 0.12222 L -0.57274 0.13009 L -0.55972 0.13541 L -0.5434 0.14051 L -0.52916 0.14143 L -0.51163 0.14143 L -0.5026 0.14143 L -0.46805 0.15787 L -0.08628 0.15879 L -0.05521 0.14398 L -0.02847 0.14583 L -0.01163 0.14236 L 0.00521 0.13703 L 0.01893 0.13194 L 0.02986 0.12291 L 0.0474 0.09884 L 0.04809 0.08842 L 0.04289 0.06759 L 0.03056 0.05278 L 0.02014 0.04328 L 0.0066 0.03472 L -0.01232 0.02685 L -0.02916 0.02083 L -0.04566 0.01643 L -0.08177 0.03264 L -0.48107 0.03217 L -0.50781 0.02523 L -0.52014 0.02592 L -0.53628 0.03125 L -0.54791 0.03287 L -0.56302 0.03912 L -0.57534 0.0493 L -0.58767 0.06065 L -0.59548 0.06852 L -0.60191 0.08148 L -0.60573 0.0919 L -0.60052 0.11088 L -0.58958 0.12639 L -0.58038 0.13541 L -0.55833 0.14491 L -0.54027 0.1493 L -0.52066 0.15347 L -0.50312 0.15278 L -0.47066 0.15879 L -0.08819 0.15694 L -0.0533 0.15092 L -0.03246 0.15278 L -0.01545 0.15 L -3.05556E-6 0.14838 L 0.01493 0.14143 L 0.03056 0.13264 L 0.04098 0.12384 L 0.0474 0.10741 L 0.04549 0.08842 L 0.03577 0.07014 L 0.02414 0.0581 L 0.0092 0.04606 L -0.00312 0.03981 L -0.01423 0.03472 L -0.02725 0.03032 L -0.04409 0.02523 L -0.09427 0.03264 L -0.47986 0.03287 L -0.50711 0.03472 L -0.53038 0.03727 L -0.55521 0.04606 L -0.57396 0.05717 L -0.58819 0.07014 L -0.59791 0.08403 L -0.60451 0.09699 L -0.60451 0.11273 L -0.5993 0.12222 L -0.58767 0.13889 L -0.57396 0.1493 L -0.55191 0.15694 L -0.53368 0.16134 L -0.51041 0.15949 L -0.47014 0.16041 L -0.08524 0.15879 L -0.0342 0.16528 " pathEditMode="fixed" rAng="0" ptsTypes="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37"/>
          <p:cNvSpPr txBox="1">
            <a:spLocks noChangeArrowheads="1"/>
          </p:cNvSpPr>
          <p:nvPr/>
        </p:nvSpPr>
        <p:spPr bwMode="auto">
          <a:xfrm>
            <a:off x="5656263" y="3117850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8915" name="Text Box 137"/>
          <p:cNvSpPr txBox="1">
            <a:spLocks noChangeArrowheads="1"/>
          </p:cNvSpPr>
          <p:nvPr/>
        </p:nvSpPr>
        <p:spPr bwMode="auto">
          <a:xfrm>
            <a:off x="5770563" y="2232025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8916" name="Rectangle 150"/>
          <p:cNvSpPr>
            <a:spLocks noChangeArrowheads="1"/>
          </p:cNvSpPr>
          <p:nvPr/>
        </p:nvSpPr>
        <p:spPr bwMode="auto">
          <a:xfrm>
            <a:off x="6573838" y="3197225"/>
            <a:ext cx="152400" cy="133350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8918" name="Text Box 132"/>
          <p:cNvSpPr txBox="1">
            <a:spLocks noChangeArrowheads="1"/>
          </p:cNvSpPr>
          <p:nvPr/>
        </p:nvSpPr>
        <p:spPr bwMode="auto">
          <a:xfrm>
            <a:off x="3727450" y="35242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8919" name="Text Box 137"/>
          <p:cNvSpPr txBox="1">
            <a:spLocks noChangeArrowheads="1"/>
          </p:cNvSpPr>
          <p:nvPr/>
        </p:nvSpPr>
        <p:spPr bwMode="auto">
          <a:xfrm>
            <a:off x="3798888" y="2335213"/>
            <a:ext cx="593725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1</a:t>
            </a:r>
          </a:p>
        </p:txBody>
      </p:sp>
      <p:sp>
        <p:nvSpPr>
          <p:cNvPr id="38920" name="Text Box 137"/>
          <p:cNvSpPr txBox="1">
            <a:spLocks noChangeArrowheads="1"/>
          </p:cNvSpPr>
          <p:nvPr/>
        </p:nvSpPr>
        <p:spPr bwMode="auto">
          <a:xfrm>
            <a:off x="417513" y="2879725"/>
            <a:ext cx="727075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Arc1, 3, 5</a:t>
            </a:r>
          </a:p>
        </p:txBody>
      </p:sp>
      <p:sp>
        <p:nvSpPr>
          <p:cNvPr id="38921" name="Text Box 137"/>
          <p:cNvSpPr txBox="1">
            <a:spLocks noChangeArrowheads="1"/>
          </p:cNvSpPr>
          <p:nvPr/>
        </p:nvSpPr>
        <p:spPr bwMode="auto">
          <a:xfrm>
            <a:off x="7334250" y="2974975"/>
            <a:ext cx="1085850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 2, 4, 6 + </a:t>
            </a:r>
            <a:r>
              <a:rPr lang="en-US">
                <a:latin typeface="Symbol" charset="0"/>
              </a:rPr>
              <a:t>l</a:t>
            </a:r>
            <a:r>
              <a:rPr lang="en-US"/>
              <a:t>/2</a:t>
            </a:r>
          </a:p>
        </p:txBody>
      </p:sp>
      <p:sp>
        <p:nvSpPr>
          <p:cNvPr id="38922" name="Text Box 132"/>
          <p:cNvSpPr txBox="1">
            <a:spLocks noChangeArrowheads="1"/>
          </p:cNvSpPr>
          <p:nvPr/>
        </p:nvSpPr>
        <p:spPr bwMode="auto">
          <a:xfrm>
            <a:off x="3657600" y="26987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8923" name="Freeform 138"/>
          <p:cNvSpPr>
            <a:spLocks/>
          </p:cNvSpPr>
          <p:nvPr/>
        </p:nvSpPr>
        <p:spPr bwMode="auto">
          <a:xfrm rot="-762958">
            <a:off x="-152400" y="3895725"/>
            <a:ext cx="9383713" cy="466725"/>
          </a:xfrm>
          <a:custGeom>
            <a:avLst/>
            <a:gdLst>
              <a:gd name="T0" fmla="*/ 0 w 6438900"/>
              <a:gd name="T1" fmla="*/ 2 h 885825"/>
              <a:gd name="T2" fmla="*/ 42822759 w 6438900"/>
              <a:gd name="T3" fmla="*/ 1 h 885825"/>
              <a:gd name="T4" fmla="*/ 89901297 w 6438900"/>
              <a:gd name="T5" fmla="*/ 2 h 885825"/>
              <a:gd name="T6" fmla="*/ 0 60000 65536"/>
              <a:gd name="T7" fmla="*/ 0 60000 65536"/>
              <a:gd name="T8" fmla="*/ 0 60000 65536"/>
              <a:gd name="T9" fmla="*/ 0 w 6438900"/>
              <a:gd name="T10" fmla="*/ 0 h 885825"/>
              <a:gd name="T11" fmla="*/ 6438900 w 6438900"/>
              <a:gd name="T12" fmla="*/ 885825 h 885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8900" h="885825">
                <a:moveTo>
                  <a:pt x="0" y="828675"/>
                </a:moveTo>
                <a:cubicBezTo>
                  <a:pt x="996950" y="414337"/>
                  <a:pt x="1993900" y="0"/>
                  <a:pt x="3067050" y="9525"/>
                </a:cubicBezTo>
                <a:cubicBezTo>
                  <a:pt x="4140200" y="19050"/>
                  <a:pt x="5289550" y="452437"/>
                  <a:pt x="6438900" y="885825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8924" name="Text Box 137"/>
          <p:cNvSpPr txBox="1">
            <a:spLocks noChangeArrowheads="1"/>
          </p:cNvSpPr>
          <p:nvPr/>
        </p:nvSpPr>
        <p:spPr bwMode="auto">
          <a:xfrm>
            <a:off x="1039813" y="4487863"/>
            <a:ext cx="4397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LHC</a:t>
            </a:r>
          </a:p>
        </p:txBody>
      </p:sp>
      <p:sp>
        <p:nvSpPr>
          <p:cNvPr id="38925" name="Text Box 132"/>
          <p:cNvSpPr txBox="1">
            <a:spLocks noChangeArrowheads="1"/>
          </p:cNvSpPr>
          <p:nvPr/>
        </p:nvSpPr>
        <p:spPr bwMode="auto">
          <a:xfrm>
            <a:off x="6400800" y="3632200"/>
            <a:ext cx="303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IP</a:t>
            </a:r>
          </a:p>
        </p:txBody>
      </p:sp>
      <p:grpSp>
        <p:nvGrpSpPr>
          <p:cNvPr id="38926" name="Group 118"/>
          <p:cNvGrpSpPr>
            <a:grpSpLocks/>
          </p:cNvGrpSpPr>
          <p:nvPr/>
        </p:nvGrpSpPr>
        <p:grpSpPr bwMode="auto">
          <a:xfrm rot="-498733">
            <a:off x="1316038" y="2189163"/>
            <a:ext cx="5919787" cy="1771650"/>
            <a:chOff x="1771651" y="2038349"/>
            <a:chExt cx="5919731" cy="1772602"/>
          </a:xfrm>
        </p:grpSpPr>
        <p:sp>
          <p:nvSpPr>
            <p:cNvPr id="38938" name="Line 60"/>
            <p:cNvSpPr>
              <a:spLocks noChangeShapeType="1"/>
            </p:cNvSpPr>
            <p:nvPr/>
          </p:nvSpPr>
          <p:spPr bwMode="auto">
            <a:xfrm>
              <a:off x="2902476" y="3086208"/>
              <a:ext cx="3498324" cy="51424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grpSp>
          <p:nvGrpSpPr>
            <p:cNvPr id="38939" name="Group 95"/>
            <p:cNvGrpSpPr>
              <a:grpSpLocks/>
            </p:cNvGrpSpPr>
            <p:nvPr/>
          </p:nvGrpSpPr>
          <p:grpSpPr bwMode="auto">
            <a:xfrm>
              <a:off x="1771651" y="2038349"/>
              <a:ext cx="1233486" cy="1071562"/>
              <a:chOff x="1771651" y="2038349"/>
              <a:chExt cx="1233486" cy="1071562"/>
            </a:xfrm>
          </p:grpSpPr>
          <p:grpSp>
            <p:nvGrpSpPr>
              <p:cNvPr id="38963" name="Group 85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8972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81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82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83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3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78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79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80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4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75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76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77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964" name="Group 90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896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7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7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965" name="Group 91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8966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67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68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8940" name="Group 96"/>
            <p:cNvGrpSpPr>
              <a:grpSpLocks/>
            </p:cNvGrpSpPr>
            <p:nvPr/>
          </p:nvGrpSpPr>
          <p:grpSpPr bwMode="auto">
            <a:xfrm rot="1083434" flipH="1">
              <a:off x="6457896" y="2739389"/>
              <a:ext cx="1233486" cy="1071562"/>
              <a:chOff x="1771651" y="2038349"/>
              <a:chExt cx="1233486" cy="1071562"/>
            </a:xfrm>
          </p:grpSpPr>
          <p:grpSp>
            <p:nvGrpSpPr>
              <p:cNvPr id="38942" name="Group 97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8951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60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61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62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2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57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58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59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3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8954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55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56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943" name="Group 98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8948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4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5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944" name="Group 99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8945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46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947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8941" name="Line 60"/>
            <p:cNvSpPr>
              <a:spLocks noChangeShapeType="1"/>
            </p:cNvSpPr>
            <p:nvPr/>
          </p:nvSpPr>
          <p:spPr bwMode="auto">
            <a:xfrm>
              <a:off x="2978694" y="2228958"/>
              <a:ext cx="3641562" cy="538625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38927" name="Text Box 137"/>
          <p:cNvSpPr txBox="1">
            <a:spLocks noChangeArrowheads="1"/>
          </p:cNvSpPr>
          <p:nvPr/>
        </p:nvSpPr>
        <p:spPr bwMode="auto">
          <a:xfrm>
            <a:off x="3875088" y="3194050"/>
            <a:ext cx="5921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2</a:t>
            </a:r>
          </a:p>
        </p:txBody>
      </p:sp>
      <p:sp>
        <p:nvSpPr>
          <p:cNvPr id="38928" name="Line 129"/>
          <p:cNvSpPr>
            <a:spLocks noChangeShapeType="1"/>
          </p:cNvSpPr>
          <p:nvPr/>
        </p:nvSpPr>
        <p:spPr bwMode="auto">
          <a:xfrm rot="584701" flipV="1">
            <a:off x="6111875" y="2398713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8929" name="Line 129"/>
          <p:cNvSpPr>
            <a:spLocks noChangeShapeType="1"/>
          </p:cNvSpPr>
          <p:nvPr/>
        </p:nvSpPr>
        <p:spPr bwMode="auto">
          <a:xfrm rot="584701" flipV="1">
            <a:off x="6403975" y="2387600"/>
            <a:ext cx="431800" cy="793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8930" name="Line 129"/>
          <p:cNvSpPr>
            <a:spLocks noChangeShapeType="1"/>
          </p:cNvSpPr>
          <p:nvPr/>
        </p:nvSpPr>
        <p:spPr bwMode="auto">
          <a:xfrm rot="584701" flipV="1">
            <a:off x="6035675" y="3251200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8931" name="Text Box 137"/>
          <p:cNvSpPr txBox="1">
            <a:spLocks noChangeArrowheads="1"/>
          </p:cNvSpPr>
          <p:nvPr/>
        </p:nvSpPr>
        <p:spPr bwMode="auto">
          <a:xfrm>
            <a:off x="6523038" y="2063750"/>
            <a:ext cx="595312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injector</a:t>
            </a:r>
          </a:p>
        </p:txBody>
      </p:sp>
      <p:sp>
        <p:nvSpPr>
          <p:cNvPr id="38932" name="Text Box 137"/>
          <p:cNvSpPr txBox="1">
            <a:spLocks noChangeArrowheads="1"/>
          </p:cNvSpPr>
          <p:nvPr/>
        </p:nvSpPr>
        <p:spPr bwMode="auto">
          <a:xfrm>
            <a:off x="6380163" y="2892425"/>
            <a:ext cx="501650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dump</a:t>
            </a:r>
          </a:p>
        </p:txBody>
      </p:sp>
      <p:sp>
        <p:nvSpPr>
          <p:cNvPr id="38933" name="Line 129"/>
          <p:cNvSpPr>
            <a:spLocks noChangeShapeType="1"/>
          </p:cNvSpPr>
          <p:nvPr/>
        </p:nvSpPr>
        <p:spPr bwMode="auto">
          <a:xfrm rot="584701" flipV="1">
            <a:off x="6326188" y="3249613"/>
            <a:ext cx="254000" cy="492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42" name="5-Point Star 141"/>
          <p:cNvSpPr/>
          <p:nvPr/>
        </p:nvSpPr>
        <p:spPr bwMode="auto">
          <a:xfrm>
            <a:off x="6429375" y="3478213"/>
            <a:ext cx="190500" cy="171450"/>
          </a:xfrm>
          <a:prstGeom prst="star5">
            <a:avLst/>
          </a:prstGeom>
          <a:solidFill>
            <a:srgbClr val="FFFF00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38935" name="Text Box 137"/>
          <p:cNvSpPr txBox="1">
            <a:spLocks noChangeArrowheads="1"/>
          </p:cNvSpPr>
          <p:nvPr/>
        </p:nvSpPr>
        <p:spPr bwMode="auto">
          <a:xfrm>
            <a:off x="6276975" y="3792538"/>
            <a:ext cx="614363" cy="24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60 GeV</a:t>
            </a: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467475" y="3509963"/>
            <a:ext cx="107950" cy="1158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7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213030"/>
            <a:ext cx="6103938" cy="387350"/>
          </a:xfrm>
        </p:spPr>
        <p:txBody>
          <a:bodyPr/>
          <a:lstStyle/>
          <a:p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LHeC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Recirculator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ea typeface="Arial Unicode MS" charset="0"/>
                <a:cs typeface="Arial" charset="0"/>
              </a:rPr>
              <a:t>with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0.00816 -0.00232 0.01598 -0.00533 0.02223 -0.00764 C 0.02848 -0.00995 0.03369 -0.01134 0.03837 -0.0132 C 0.04306 -0.01505 0.04688 -0.0169 0.05087 -0.01875 C 0.05487 -0.0206 0.05903 -0.0213 0.06285 -0.02431 C 0.06667 -0.02732 0.07101 -0.03241 0.07379 -0.03681 C 0.07657 -0.0412 0.07865 -0.04699 0.07952 -0.05139 C 0.08039 -0.05579 0.08004 -0.06019 0.07952 -0.06389 C 0.079 -0.06759 0.07778 -0.07107 0.07639 -0.07431 C 0.075 -0.07755 0.07309 -0.08033 0.07119 -0.08333 C 0.06928 -0.08634 0.06719 -0.08958 0.06494 -0.09236 C 0.06268 -0.09514 0.0599 -0.09838 0.05764 -0.1007 C 0.05539 -0.10301 0.0533 -0.10463 0.05087 -0.10625 C 0.04844 -0.10787 0.04514 -0.10949 0.04254 -0.11111 C 0.03994 -0.11273 0.0382 -0.11435 0.03473 -0.11597 C 0.03125 -0.11759 0.02483 -0.12014 0.02119 -0.12153 C 0.01754 -0.12292 0.01702 -0.12292 0.01285 -0.12431 C 0.00869 -0.1257 0.00053 -0.12801 -0.00381 -0.12917 C -0.00816 -0.13033 -0.01006 -0.13125 -0.01371 -0.13195 C -0.01736 -0.13264 -0.02187 -0.1331 -0.02569 -0.13333 C -0.02951 -0.13357 -0.03316 -0.13333 -0.03663 -0.13333 C -0.0401 -0.13333 -0.04357 -0.1338 -0.04704 -0.13403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7"/>
          <p:cNvSpPr txBox="1">
            <a:spLocks noChangeArrowheads="1"/>
          </p:cNvSpPr>
          <p:nvPr/>
        </p:nvSpPr>
        <p:spPr bwMode="auto">
          <a:xfrm>
            <a:off x="5656263" y="3117850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9939" name="Text Box 137"/>
          <p:cNvSpPr txBox="1">
            <a:spLocks noChangeArrowheads="1"/>
          </p:cNvSpPr>
          <p:nvPr/>
        </p:nvSpPr>
        <p:spPr bwMode="auto">
          <a:xfrm>
            <a:off x="5770563" y="2232025"/>
            <a:ext cx="649287" cy="24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0.5 GeV</a:t>
            </a:r>
          </a:p>
        </p:txBody>
      </p:sp>
      <p:sp>
        <p:nvSpPr>
          <p:cNvPr id="39940" name="Rectangle 150"/>
          <p:cNvSpPr>
            <a:spLocks noChangeArrowheads="1"/>
          </p:cNvSpPr>
          <p:nvPr/>
        </p:nvSpPr>
        <p:spPr bwMode="auto">
          <a:xfrm>
            <a:off x="6573838" y="3197225"/>
            <a:ext cx="152400" cy="133350"/>
          </a:xfrm>
          <a:prstGeom prst="rect">
            <a:avLst/>
          </a:prstGeom>
          <a:solidFill>
            <a:schemeClr val="accent1"/>
          </a:solidFill>
          <a:ln w="12699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9942" name="Text Box 132"/>
          <p:cNvSpPr txBox="1">
            <a:spLocks noChangeArrowheads="1"/>
          </p:cNvSpPr>
          <p:nvPr/>
        </p:nvSpPr>
        <p:spPr bwMode="auto">
          <a:xfrm>
            <a:off x="3727450" y="35242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9943" name="Text Box 137"/>
          <p:cNvSpPr txBox="1">
            <a:spLocks noChangeArrowheads="1"/>
          </p:cNvSpPr>
          <p:nvPr/>
        </p:nvSpPr>
        <p:spPr bwMode="auto">
          <a:xfrm>
            <a:off x="3798888" y="2335213"/>
            <a:ext cx="593725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1</a:t>
            </a:r>
          </a:p>
        </p:txBody>
      </p:sp>
      <p:sp>
        <p:nvSpPr>
          <p:cNvPr id="39944" name="Text Box 137"/>
          <p:cNvSpPr txBox="1">
            <a:spLocks noChangeArrowheads="1"/>
          </p:cNvSpPr>
          <p:nvPr/>
        </p:nvSpPr>
        <p:spPr bwMode="auto">
          <a:xfrm>
            <a:off x="417513" y="2879725"/>
            <a:ext cx="727075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Arc1, 3, 5</a:t>
            </a:r>
          </a:p>
        </p:txBody>
      </p:sp>
      <p:sp>
        <p:nvSpPr>
          <p:cNvPr id="39945" name="Text Box 137"/>
          <p:cNvSpPr txBox="1">
            <a:spLocks noChangeArrowheads="1"/>
          </p:cNvSpPr>
          <p:nvPr/>
        </p:nvSpPr>
        <p:spPr bwMode="auto">
          <a:xfrm>
            <a:off x="7334250" y="2974975"/>
            <a:ext cx="1085850" cy="242888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Arc 2, 4, 6 + </a:t>
            </a:r>
            <a:r>
              <a:rPr lang="en-US">
                <a:latin typeface="Symbol" charset="0"/>
              </a:rPr>
              <a:t>l</a:t>
            </a:r>
            <a:r>
              <a:rPr lang="en-US"/>
              <a:t>/2</a:t>
            </a:r>
          </a:p>
        </p:txBody>
      </p:sp>
      <p:sp>
        <p:nvSpPr>
          <p:cNvPr id="39946" name="Text Box 132"/>
          <p:cNvSpPr txBox="1">
            <a:spLocks noChangeArrowheads="1"/>
          </p:cNvSpPr>
          <p:nvPr/>
        </p:nvSpPr>
        <p:spPr bwMode="auto">
          <a:xfrm>
            <a:off x="3657600" y="2698750"/>
            <a:ext cx="9191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10 GeV/pass</a:t>
            </a:r>
          </a:p>
        </p:txBody>
      </p:sp>
      <p:sp>
        <p:nvSpPr>
          <p:cNvPr id="39947" name="Freeform 138"/>
          <p:cNvSpPr>
            <a:spLocks/>
          </p:cNvSpPr>
          <p:nvPr/>
        </p:nvSpPr>
        <p:spPr bwMode="auto">
          <a:xfrm rot="-762958">
            <a:off x="-152400" y="3895725"/>
            <a:ext cx="9383713" cy="466725"/>
          </a:xfrm>
          <a:custGeom>
            <a:avLst/>
            <a:gdLst>
              <a:gd name="T0" fmla="*/ 0 w 6438900"/>
              <a:gd name="T1" fmla="*/ 2 h 885825"/>
              <a:gd name="T2" fmla="*/ 42822759 w 6438900"/>
              <a:gd name="T3" fmla="*/ 1 h 885825"/>
              <a:gd name="T4" fmla="*/ 89901297 w 6438900"/>
              <a:gd name="T5" fmla="*/ 2 h 885825"/>
              <a:gd name="T6" fmla="*/ 0 60000 65536"/>
              <a:gd name="T7" fmla="*/ 0 60000 65536"/>
              <a:gd name="T8" fmla="*/ 0 60000 65536"/>
              <a:gd name="T9" fmla="*/ 0 w 6438900"/>
              <a:gd name="T10" fmla="*/ 0 h 885825"/>
              <a:gd name="T11" fmla="*/ 6438900 w 6438900"/>
              <a:gd name="T12" fmla="*/ 885825 h 885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8900" h="885825">
                <a:moveTo>
                  <a:pt x="0" y="828675"/>
                </a:moveTo>
                <a:cubicBezTo>
                  <a:pt x="996950" y="414337"/>
                  <a:pt x="1993900" y="0"/>
                  <a:pt x="3067050" y="9525"/>
                </a:cubicBezTo>
                <a:cubicBezTo>
                  <a:pt x="4140200" y="19050"/>
                  <a:pt x="5289550" y="452437"/>
                  <a:pt x="6438900" y="885825"/>
                </a:cubicBezTo>
              </a:path>
            </a:pathLst>
          </a:custGeom>
          <a:noFill/>
          <a:ln w="57150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9948" name="Text Box 137"/>
          <p:cNvSpPr txBox="1">
            <a:spLocks noChangeArrowheads="1"/>
          </p:cNvSpPr>
          <p:nvPr/>
        </p:nvSpPr>
        <p:spPr bwMode="auto">
          <a:xfrm>
            <a:off x="1039813" y="4487863"/>
            <a:ext cx="4397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LHC</a:t>
            </a:r>
          </a:p>
        </p:txBody>
      </p:sp>
      <p:sp>
        <p:nvSpPr>
          <p:cNvPr id="39949" name="Text Box 132"/>
          <p:cNvSpPr txBox="1">
            <a:spLocks noChangeArrowheads="1"/>
          </p:cNvSpPr>
          <p:nvPr/>
        </p:nvSpPr>
        <p:spPr bwMode="auto">
          <a:xfrm>
            <a:off x="6400800" y="3632200"/>
            <a:ext cx="303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IP</a:t>
            </a:r>
          </a:p>
        </p:txBody>
      </p:sp>
      <p:grpSp>
        <p:nvGrpSpPr>
          <p:cNvPr id="39950" name="Group 118"/>
          <p:cNvGrpSpPr>
            <a:grpSpLocks/>
          </p:cNvGrpSpPr>
          <p:nvPr/>
        </p:nvGrpSpPr>
        <p:grpSpPr bwMode="auto">
          <a:xfrm rot="-498733">
            <a:off x="1316038" y="2189163"/>
            <a:ext cx="5919787" cy="1771650"/>
            <a:chOff x="1771651" y="2038349"/>
            <a:chExt cx="5919731" cy="1772602"/>
          </a:xfrm>
        </p:grpSpPr>
        <p:sp>
          <p:nvSpPr>
            <p:cNvPr id="39962" name="Line 60"/>
            <p:cNvSpPr>
              <a:spLocks noChangeShapeType="1"/>
            </p:cNvSpPr>
            <p:nvPr/>
          </p:nvSpPr>
          <p:spPr bwMode="auto">
            <a:xfrm>
              <a:off x="2902476" y="3086208"/>
              <a:ext cx="3498324" cy="514242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  <p:grpSp>
          <p:nvGrpSpPr>
            <p:cNvPr id="39963" name="Group 95"/>
            <p:cNvGrpSpPr>
              <a:grpSpLocks/>
            </p:cNvGrpSpPr>
            <p:nvPr/>
          </p:nvGrpSpPr>
          <p:grpSpPr bwMode="auto">
            <a:xfrm>
              <a:off x="1771651" y="2038349"/>
              <a:ext cx="1233486" cy="1071562"/>
              <a:chOff x="1771651" y="2038349"/>
              <a:chExt cx="1233486" cy="1071562"/>
            </a:xfrm>
          </p:grpSpPr>
          <p:grpSp>
            <p:nvGrpSpPr>
              <p:cNvPr id="39987" name="Group 85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9996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40005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6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7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97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40002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3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4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98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9999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0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01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88" name="Group 90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9993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94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95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989" name="Group 91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999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9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9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9964" name="Group 96"/>
            <p:cNvGrpSpPr>
              <a:grpSpLocks/>
            </p:cNvGrpSpPr>
            <p:nvPr/>
          </p:nvGrpSpPr>
          <p:grpSpPr bwMode="auto">
            <a:xfrm rot="1083434" flipH="1">
              <a:off x="6457896" y="2739389"/>
              <a:ext cx="1233486" cy="1071562"/>
              <a:chOff x="1771651" y="2038349"/>
              <a:chExt cx="1233486" cy="1071562"/>
            </a:xfrm>
          </p:grpSpPr>
          <p:grpSp>
            <p:nvGrpSpPr>
              <p:cNvPr id="39966" name="Group 97"/>
              <p:cNvGrpSpPr>
                <a:grpSpLocks/>
              </p:cNvGrpSpPr>
              <p:nvPr/>
            </p:nvGrpSpPr>
            <p:grpSpPr bwMode="auto">
              <a:xfrm rot="274469">
                <a:off x="1771651" y="2038349"/>
                <a:ext cx="923925" cy="1000127"/>
                <a:chOff x="3000376" y="1781174"/>
                <a:chExt cx="923925" cy="1000127"/>
              </a:xfrm>
            </p:grpSpPr>
            <p:grpSp>
              <p:nvGrpSpPr>
                <p:cNvPr id="39975" name="Group 116"/>
                <p:cNvGrpSpPr>
                  <a:grpSpLocks/>
                </p:cNvGrpSpPr>
                <p:nvPr/>
              </p:nvGrpSpPr>
              <p:grpSpPr bwMode="auto">
                <a:xfrm>
                  <a:off x="3009901" y="1847849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9984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85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86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76" name="Group 116"/>
                <p:cNvGrpSpPr>
                  <a:grpSpLocks/>
                </p:cNvGrpSpPr>
                <p:nvPr/>
              </p:nvGrpSpPr>
              <p:grpSpPr bwMode="auto">
                <a:xfrm>
                  <a:off x="3000376" y="178117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9981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82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83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977" name="Group 116"/>
                <p:cNvGrpSpPr>
                  <a:grpSpLocks/>
                </p:cNvGrpSpPr>
                <p:nvPr/>
              </p:nvGrpSpPr>
              <p:grpSpPr bwMode="auto">
                <a:xfrm>
                  <a:off x="3009901" y="1914524"/>
                  <a:ext cx="914400" cy="866777"/>
                  <a:chOff x="992" y="1228"/>
                  <a:chExt cx="576" cy="900"/>
                </a:xfrm>
              </p:grpSpPr>
              <p:sp>
                <p:nvSpPr>
                  <p:cNvPr id="39978" name="Freeform 117"/>
                  <p:cNvSpPr>
                    <a:spLocks/>
                  </p:cNvSpPr>
                  <p:nvPr/>
                </p:nvSpPr>
                <p:spPr bwMode="auto">
                  <a:xfrm>
                    <a:off x="1061" y="1228"/>
                    <a:ext cx="507" cy="680"/>
                  </a:xfrm>
                  <a:custGeom>
                    <a:avLst/>
                    <a:gdLst>
                      <a:gd name="T0" fmla="*/ 507 w 507"/>
                      <a:gd name="T1" fmla="*/ 0 h 680"/>
                      <a:gd name="T2" fmla="*/ 95 w 507"/>
                      <a:gd name="T3" fmla="*/ 444 h 680"/>
                      <a:gd name="T4" fmla="*/ 27 w 507"/>
                      <a:gd name="T5" fmla="*/ 636 h 680"/>
                      <a:gd name="T6" fmla="*/ 259 w 507"/>
                      <a:gd name="T7" fmla="*/ 680 h 6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7"/>
                      <a:gd name="T13" fmla="*/ 0 h 680"/>
                      <a:gd name="T14" fmla="*/ 507 w 507"/>
                      <a:gd name="T15" fmla="*/ 680 h 6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7" h="680">
                        <a:moveTo>
                          <a:pt x="507" y="0"/>
                        </a:moveTo>
                        <a:cubicBezTo>
                          <a:pt x="341" y="169"/>
                          <a:pt x="175" y="338"/>
                          <a:pt x="95" y="444"/>
                        </a:cubicBezTo>
                        <a:cubicBezTo>
                          <a:pt x="15" y="550"/>
                          <a:pt x="0" y="597"/>
                          <a:pt x="27" y="636"/>
                        </a:cubicBezTo>
                        <a:cubicBezTo>
                          <a:pt x="54" y="675"/>
                          <a:pt x="156" y="677"/>
                          <a:pt x="259" y="680"/>
                        </a:cubicBez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79" name="Arc 118"/>
                  <p:cNvSpPr>
                    <a:spLocks/>
                  </p:cNvSpPr>
                  <p:nvPr/>
                </p:nvSpPr>
                <p:spPr bwMode="auto">
                  <a:xfrm flipH="1">
                    <a:off x="992" y="122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80" name="Arc 119"/>
                  <p:cNvSpPr>
                    <a:spLocks/>
                  </p:cNvSpPr>
                  <p:nvPr/>
                </p:nvSpPr>
                <p:spPr bwMode="auto">
                  <a:xfrm flipH="1" flipV="1">
                    <a:off x="992" y="1668"/>
                    <a:ext cx="572" cy="46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3366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90488" tIns="44450" rIns="90488" bIns="4445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67" name="Group 98"/>
              <p:cNvGrpSpPr>
                <a:grpSpLocks/>
              </p:cNvGrpSpPr>
              <p:nvPr/>
            </p:nvGrpSpPr>
            <p:grpSpPr bwMode="auto">
              <a:xfrm>
                <a:off x="2624457" y="2936298"/>
                <a:ext cx="314005" cy="173613"/>
                <a:chOff x="2624457" y="2936298"/>
                <a:chExt cx="314005" cy="173613"/>
              </a:xfrm>
            </p:grpSpPr>
            <p:sp>
              <p:nvSpPr>
                <p:cNvPr id="39972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73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74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968" name="Group 99"/>
              <p:cNvGrpSpPr>
                <a:grpSpLocks/>
              </p:cNvGrpSpPr>
              <p:nvPr/>
            </p:nvGrpSpPr>
            <p:grpSpPr bwMode="auto">
              <a:xfrm>
                <a:off x="2691132" y="2069523"/>
                <a:ext cx="314005" cy="173613"/>
                <a:chOff x="2624457" y="2936298"/>
                <a:chExt cx="314005" cy="173613"/>
              </a:xfrm>
            </p:grpSpPr>
            <p:sp>
              <p:nvSpPr>
                <p:cNvPr id="39969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457" y="3069652"/>
                  <a:ext cx="299718" cy="40259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70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743" y="3002974"/>
                  <a:ext cx="275907" cy="83125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971" name="Line 1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3504" y="2936298"/>
                  <a:ext cx="294958" cy="149801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9965" name="Line 60"/>
            <p:cNvSpPr>
              <a:spLocks noChangeShapeType="1"/>
            </p:cNvSpPr>
            <p:nvPr/>
          </p:nvSpPr>
          <p:spPr bwMode="auto">
            <a:xfrm>
              <a:off x="2978694" y="2228958"/>
              <a:ext cx="3641562" cy="538625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/>
            </a:p>
          </p:txBody>
        </p:sp>
      </p:grpSp>
      <p:sp>
        <p:nvSpPr>
          <p:cNvPr id="39951" name="Text Box 137"/>
          <p:cNvSpPr txBox="1">
            <a:spLocks noChangeArrowheads="1"/>
          </p:cNvSpPr>
          <p:nvPr/>
        </p:nvSpPr>
        <p:spPr bwMode="auto">
          <a:xfrm>
            <a:off x="3875088" y="3194050"/>
            <a:ext cx="592137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Linac 2</a:t>
            </a:r>
          </a:p>
        </p:txBody>
      </p:sp>
      <p:sp>
        <p:nvSpPr>
          <p:cNvPr id="39952" name="Line 129"/>
          <p:cNvSpPr>
            <a:spLocks noChangeShapeType="1"/>
          </p:cNvSpPr>
          <p:nvPr/>
        </p:nvSpPr>
        <p:spPr bwMode="auto">
          <a:xfrm rot="584701" flipV="1">
            <a:off x="6111875" y="2398713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9953" name="Line 129"/>
          <p:cNvSpPr>
            <a:spLocks noChangeShapeType="1"/>
          </p:cNvSpPr>
          <p:nvPr/>
        </p:nvSpPr>
        <p:spPr bwMode="auto">
          <a:xfrm rot="584701" flipV="1">
            <a:off x="6403975" y="2387600"/>
            <a:ext cx="431800" cy="793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39954" name="Line 129"/>
          <p:cNvSpPr>
            <a:spLocks noChangeShapeType="1"/>
          </p:cNvSpPr>
          <p:nvPr/>
        </p:nvSpPr>
        <p:spPr bwMode="auto">
          <a:xfrm rot="584701" flipV="1">
            <a:off x="6035675" y="3251200"/>
            <a:ext cx="287338" cy="266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030913" y="2581275"/>
            <a:ext cx="107950" cy="115888"/>
          </a:xfrm>
          <a:prstGeom prst="ellipse">
            <a:avLst/>
          </a:prstGeom>
          <a:solidFill>
            <a:srgbClr val="00B0F0"/>
          </a:solidFill>
          <a:ln w="12699">
            <a:solidFill>
              <a:srgbClr val="00B0F0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39956" name="Text Box 137"/>
          <p:cNvSpPr txBox="1">
            <a:spLocks noChangeArrowheads="1"/>
          </p:cNvSpPr>
          <p:nvPr/>
        </p:nvSpPr>
        <p:spPr bwMode="auto">
          <a:xfrm>
            <a:off x="6523038" y="2063750"/>
            <a:ext cx="595312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injector</a:t>
            </a:r>
          </a:p>
        </p:txBody>
      </p: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6380163" y="2892425"/>
            <a:ext cx="501650" cy="244475"/>
          </a:xfrm>
          <a:prstGeom prst="rect">
            <a:avLst/>
          </a:prstGeom>
          <a:solidFill>
            <a:schemeClr val="bg1"/>
          </a:solidFill>
          <a:ln w="12699">
            <a:solidFill>
              <a:srgbClr val="660066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/>
              <a:t>dump</a:t>
            </a:r>
          </a:p>
        </p:txBody>
      </p:sp>
      <p:sp>
        <p:nvSpPr>
          <p:cNvPr id="39958" name="Line 129"/>
          <p:cNvSpPr>
            <a:spLocks noChangeShapeType="1"/>
          </p:cNvSpPr>
          <p:nvPr/>
        </p:nvSpPr>
        <p:spPr bwMode="auto">
          <a:xfrm rot="584701" flipV="1">
            <a:off x="6326188" y="3249613"/>
            <a:ext cx="254000" cy="492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42" name="5-Point Star 141"/>
          <p:cNvSpPr/>
          <p:nvPr/>
        </p:nvSpPr>
        <p:spPr bwMode="auto">
          <a:xfrm>
            <a:off x="6429375" y="3478213"/>
            <a:ext cx="190500" cy="171450"/>
          </a:xfrm>
          <a:prstGeom prst="star5">
            <a:avLst/>
          </a:prstGeom>
          <a:solidFill>
            <a:srgbClr val="FFFF00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  <a:ea typeface="+mn-ea"/>
            </a:endParaRPr>
          </a:p>
        </p:txBody>
      </p:sp>
      <p:sp>
        <p:nvSpPr>
          <p:cNvPr id="39960" name="Text Box 137"/>
          <p:cNvSpPr txBox="1">
            <a:spLocks noChangeArrowheads="1"/>
          </p:cNvSpPr>
          <p:nvPr/>
        </p:nvSpPr>
        <p:spPr bwMode="auto">
          <a:xfrm>
            <a:off x="6276975" y="3792538"/>
            <a:ext cx="614363" cy="24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60 GeV</a:t>
            </a:r>
          </a:p>
        </p:txBody>
      </p:sp>
      <p:sp>
        <p:nvSpPr>
          <p:cNvPr id="73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sp>
        <p:nvSpPr>
          <p:cNvPr id="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0" y="213030"/>
            <a:ext cx="6103938" cy="387350"/>
          </a:xfrm>
        </p:spPr>
        <p:txBody>
          <a:bodyPr/>
          <a:lstStyle/>
          <a:p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LHeC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Recirculator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ea typeface="Arial Unicode MS" charset="0"/>
                <a:cs typeface="Arial" charset="0"/>
              </a:rPr>
              <a:t>with</a:t>
            </a:r>
            <a:r>
              <a:rPr lang="en-US" sz="3200" b="0" dirty="0">
                <a:solidFill>
                  <a:srgbClr val="00B050"/>
                </a:solidFill>
                <a:latin typeface="Arial" charset="0"/>
                <a:cs typeface="Arial" charset="0"/>
              </a:rPr>
              <a:t> 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7 L -0.40156 -0.00162 L -0.43212 -0.01713 L -0.44653 -0.01458 L -0.46146 -0.01018 L -0.48281 -0.00347 L -0.49705 0.00533 L -0.50816 0.01482 L -0.51788 0.02269 L -0.52378 0.03472 L -0.5276 0.05301 L -0.52378 0.06852 L -0.51597 0.07986 L -0.50555 0.08935 L -0.49392 0.09699 L -0.4809 0.10232 L -0.46458 0.10741 L -0.45035 0.10834 L -0.43281 0.10834 L -0.42378 0.10834 L -0.38923 0.12477 L -0.00746 0.1257 L 0.02361 0.11088 L 0.05035 0.11273 L 0.06719 0.10926 L 0.08403 0.10394 L 0.09774 0.09884 L 0.10868 0.09005 L 0.12049 0.08056 L 0.12622 0.06597 L 0.12691 0.05556 L 0.1217 0.03472 L 0.10938 0.01991 L 0.09896 0.01042 L 0.08542 0.00185 L 0.06649 -0.00602 L 0.04965 -0.01203 L 0.03316 -0.01643 L -0.00104 -2.22222E-6 L -0.40226 -0.00069 L -0.42899 -0.00764 L -0.44132 -0.00694 L -0.45746 -0.00162 L -0.4691 -2.22222E-6 L -0.4842 0.00625 L -0.49653 0.01644 L -0.50885 0.02778 L -0.51667 0.03565 L -0.52309 0.04861 L -0.52691 0.05903 L -0.5217 0.07801 L -0.51076 0.09352 L -0.50156 0.10232 L -0.47951 0.11181 L -0.46146 0.11621 L -0.44184 0.12037 L -0.4243 0.11968 L -0.39184 0.1257 L -0.00937 0.12384 L 0.02552 0.11783 L 0.04636 0.11968 L 0.06337 0.1169 L 0.07882 0.11528 L 0.09375 0.10834 L 0.10938 0.09977 L 0.11979 0.09097 L 0.12622 0.07454 L 0.12431 0.05556 L 0.11458 0.03727 L 0.10295 0.02523 L 0.08802 0.0132 L 0.0757 0.00695 L 0.06458 0.00185 L 0.05156 -0.00254 L 0.03472 -0.00764 L -0.00104 -2.22222E-6 L -0.40104 -2.22222E-6 L -0.4283 0.00185 L -0.45156 0.0044 L -0.47639 0.0132 L -0.49514 0.02431 L -0.50937 0.03727 L -0.5191 0.05116 L -0.52569 0.06412 L -0.52569 0.07986 L -0.52048 0.08935 L -0.50885 0.10579 L -0.49514 0.11621 L -0.47309 0.12384 L -0.45486 0.12824 L -0.4316 0.12639 L -0.39132 0.12732 L -0.00642 0.1257 L 0.02865 0.09306 L 0.0632 0.09097 " pathEditMode="fixed" rAng="0" ptsTypes="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Content Placeholder 4"/>
          <p:cNvSpPr txBox="1">
            <a:spLocks/>
          </p:cNvSpPr>
          <p:nvPr/>
        </p:nvSpPr>
        <p:spPr bwMode="auto">
          <a:xfrm>
            <a:off x="654050" y="173038"/>
            <a:ext cx="792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ERL–</a:t>
            </a:r>
            <a:r>
              <a:rPr lang="en-US" sz="3200" dirty="0">
                <a:solidFill>
                  <a:srgbClr val="00B050"/>
                </a:solidFill>
              </a:rPr>
              <a:t>Ring:  Dimensions/Layout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49295" y="1076277"/>
            <a:ext cx="7078663" cy="4938712"/>
            <a:chOff x="1114425" y="1141413"/>
            <a:chExt cx="7078663" cy="4938712"/>
          </a:xfrm>
        </p:grpSpPr>
        <p:pic>
          <p:nvPicPr>
            <p:cNvPr id="78853" name="Picture 2" descr="G:\Departments\GS\Groups\SEM\CE\Activities and Services\DO\Kosmicki\etudes\LHeC\20120613-last minute.com\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1610" t="13136" r="13443" b="8539"/>
            <a:stretch>
              <a:fillRect/>
            </a:stretch>
          </p:blipFill>
          <p:spPr bwMode="auto">
            <a:xfrm>
              <a:off x="1114425" y="1141413"/>
              <a:ext cx="7078663" cy="49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8856" name="Straight Connector 10"/>
            <p:cNvCxnSpPr>
              <a:cxnSpLocks noChangeShapeType="1"/>
            </p:cNvCxnSpPr>
            <p:nvPr/>
          </p:nvCxnSpPr>
          <p:spPr bwMode="auto">
            <a:xfrm flipV="1">
              <a:off x="3433593" y="5191126"/>
              <a:ext cx="2624307" cy="358769"/>
            </a:xfrm>
            <a:prstGeom prst="line">
              <a:avLst/>
            </a:pr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78857" name="Straight Connector 11"/>
            <p:cNvCxnSpPr>
              <a:cxnSpLocks noChangeShapeType="1"/>
              <a:stCxn id="11" idx="0"/>
            </p:cNvCxnSpPr>
            <p:nvPr/>
          </p:nvCxnSpPr>
          <p:spPr bwMode="auto">
            <a:xfrm flipV="1">
              <a:off x="2744223" y="2206402"/>
              <a:ext cx="2362534" cy="441296"/>
            </a:xfrm>
            <a:prstGeom prst="line">
              <a:avLst/>
            </a:prstGeom>
            <a:noFill/>
            <a:ln w="19050" cmpd="sng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78858" name="Text Box 132"/>
            <p:cNvSpPr txBox="1">
              <a:spLocks noChangeArrowheads="1"/>
            </p:cNvSpPr>
            <p:nvPr/>
          </p:nvSpPr>
          <p:spPr bwMode="auto">
            <a:xfrm>
              <a:off x="5381625" y="2270125"/>
              <a:ext cx="3032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FF00"/>
                  </a:solidFill>
                </a:rPr>
                <a:t>IP</a:t>
              </a:r>
            </a:p>
          </p:txBody>
        </p:sp>
        <p:sp>
          <p:nvSpPr>
            <p:cNvPr id="17" name="5-Point Star 16"/>
            <p:cNvSpPr/>
            <p:nvPr/>
          </p:nvSpPr>
          <p:spPr bwMode="auto">
            <a:xfrm>
              <a:off x="5410200" y="2116138"/>
              <a:ext cx="190500" cy="171450"/>
            </a:xfrm>
            <a:prstGeom prst="star5">
              <a:avLst/>
            </a:prstGeom>
            <a:solidFill>
              <a:srgbClr val="FFFF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>
                <a:defRPr/>
              </a:pPr>
              <a:endParaRPr lang="en-US">
                <a:latin typeface="Arial Unicode MS" pitchFamily="34" charset="-128"/>
                <a:ea typeface="+mn-ea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20617738" flipH="1">
              <a:off x="1827913" y="2586171"/>
              <a:ext cx="2688093" cy="3035139"/>
            </a:xfrm>
            <a:prstGeom prst="arc">
              <a:avLst>
                <a:gd name="adj1" fmla="val 16200000"/>
                <a:gd name="adj2" fmla="val 21582048"/>
              </a:avLst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>
                <a:defRPr/>
              </a:pPr>
              <a:endParaRPr lang="en-US">
                <a:latin typeface="Arial Unicode MS" pitchFamily="34" charset="-128"/>
                <a:ea typeface="+mn-ea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rot="21310547" flipH="1" flipV="1">
              <a:off x="1804705" y="2332585"/>
              <a:ext cx="2971420" cy="3220451"/>
            </a:xfrm>
            <a:prstGeom prst="arc">
              <a:avLst>
                <a:gd name="adj1" fmla="val 16174473"/>
                <a:gd name="adj2" fmla="val 21582048"/>
              </a:avLst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pPr>
                <a:defRPr/>
              </a:pPr>
              <a:endParaRPr lang="en-US">
                <a:latin typeface="Arial Unicode MS" pitchFamily="34" charset="-128"/>
                <a:ea typeface="+mn-ea"/>
              </a:endParaRPr>
            </a:p>
          </p:txBody>
        </p:sp>
      </p:grp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  <p:sp>
        <p:nvSpPr>
          <p:cNvPr id="78855" name="TextBox 84"/>
          <p:cNvSpPr txBox="1">
            <a:spLocks noChangeArrowheads="1"/>
          </p:cNvSpPr>
          <p:nvPr/>
        </p:nvSpPr>
        <p:spPr bwMode="auto">
          <a:xfrm>
            <a:off x="1163810" y="1199285"/>
            <a:ext cx="1620838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800080"/>
                </a:solidFill>
              </a:rPr>
              <a:t>J. Osborne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60746" y="1769458"/>
            <a:ext cx="944387" cy="759889"/>
          </a:xfrm>
          <a:prstGeom prst="rect">
            <a:avLst/>
          </a:prstGeom>
          <a:noFill/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20" name="Picture 4" descr="G:\Departments\GS\Groups\SEM\CE\Activities and Services\DO\Kosmicki\etudes\LHeC\20120514-LHeC - Point 2 - Linac Ring option\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824" y="3271766"/>
            <a:ext cx="2308774" cy="164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9998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805 0.28644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 txBox="1">
            <a:spLocks/>
          </p:cNvSpPr>
          <p:nvPr/>
        </p:nvSpPr>
        <p:spPr bwMode="auto">
          <a:xfrm>
            <a:off x="92075" y="71438"/>
            <a:ext cx="90519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00B050"/>
                </a:solidFill>
                <a:latin typeface="Arial" charset="0"/>
                <a:cs typeface="Arial" charset="0"/>
              </a:rPr>
              <a:t>Beam Dynamics Challenges/Mitigations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8513" y="1239838"/>
            <a:ext cx="74168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+mn-ea"/>
              </a:rPr>
              <a:t>Incoherent and coherent synchrotron radiation related effects on the electron beam</a:t>
            </a:r>
            <a:endParaRPr lang="en-US" sz="2000" kern="0" dirty="0">
              <a:solidFill>
                <a:srgbClr val="002060"/>
              </a:solidFill>
              <a:latin typeface="Arial Unicode MS" pitchFamily="34" charset="-128"/>
              <a:ea typeface="+mn-ea"/>
            </a:endParaRP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energy losses				Size/Layout</a:t>
            </a: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longitudinal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emittance</a:t>
            </a: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 increase		Size/Layout</a:t>
            </a: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transverse </a:t>
            </a:r>
            <a:r>
              <a:rPr lang="en-US" sz="1800" dirty="0" err="1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emittance</a:t>
            </a: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 increase		Lattice</a:t>
            </a: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+mn-ea"/>
              </a:rPr>
              <a:t>Beam Breakup Instability (BBU)  </a:t>
            </a:r>
            <a:endParaRPr lang="en-US" sz="2000" kern="0" dirty="0">
              <a:solidFill>
                <a:srgbClr val="002060"/>
              </a:solidFill>
              <a:latin typeface="Arial Unicode MS" pitchFamily="34" charset="-128"/>
              <a:ea typeface="+mn-ea"/>
            </a:endParaRP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single beam			 	Lattice</a:t>
            </a: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18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multi-pass				 	Lattice</a:t>
            </a: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+mn-ea"/>
              </a:rPr>
              <a:t>Depolarization effects		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+mn-ea"/>
                <a:cs typeface="Arial" charset="0"/>
              </a:rPr>
              <a:t> 	Lattice</a:t>
            </a: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+mn-ea"/>
              </a:rPr>
              <a:t>  </a:t>
            </a:r>
            <a:endParaRPr lang="en-US" sz="1800" dirty="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7030A0"/>
              </a:solidFill>
              <a:latin typeface="Arial" charset="0"/>
              <a:ea typeface="+mn-ea"/>
              <a:cs typeface="Arial" charset="0"/>
            </a:endParaRPr>
          </a:p>
          <a:p>
            <a:pPr marL="742950" lvl="1" indent="-2857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000" kern="0" dirty="0">
              <a:solidFill>
                <a:srgbClr val="7030A0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5072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4625"/>
            <a:ext cx="8464550" cy="38735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rgbClr val="00B050"/>
                </a:solidFill>
                <a:latin typeface="Arial" charset="0"/>
              </a:rPr>
              <a:t>Cryo Unit Layout/Optics </a:t>
            </a:r>
            <a:r>
              <a:rPr lang="en-US" b="0">
                <a:solidFill>
                  <a:srgbClr val="00B050"/>
                </a:solidFill>
                <a:latin typeface="Symbol" charset="0"/>
              </a:rPr>
              <a:t>-</a:t>
            </a:r>
            <a:r>
              <a:rPr lang="en-US" b="0">
                <a:solidFill>
                  <a:srgbClr val="00B050"/>
                </a:solidFill>
                <a:latin typeface="Arial" charset="0"/>
              </a:rPr>
              <a:t> Half-Cell 130</a:t>
            </a:r>
            <a:r>
              <a:rPr lang="en-US" b="0" baseline="30000">
                <a:solidFill>
                  <a:srgbClr val="00B050"/>
                </a:solidFill>
                <a:latin typeface="Arial" charset="0"/>
              </a:rPr>
              <a:t>0</a:t>
            </a:r>
            <a:r>
              <a:rPr lang="en-US" b="0">
                <a:solidFill>
                  <a:srgbClr val="00B050"/>
                </a:solidFill>
                <a:latin typeface="Arial" charset="0"/>
              </a:rPr>
              <a:t> FODO</a:t>
            </a:r>
          </a:p>
        </p:txBody>
      </p:sp>
      <p:sp>
        <p:nvSpPr>
          <p:cNvPr id="57348" name="Text Box 40"/>
          <p:cNvSpPr txBox="1">
            <a:spLocks noChangeArrowheads="1"/>
          </p:cNvSpPr>
          <p:nvPr/>
        </p:nvSpPr>
        <p:spPr bwMode="auto">
          <a:xfrm>
            <a:off x="2849650" y="4748120"/>
            <a:ext cx="3371850" cy="1474763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800080"/>
                </a:solidFill>
                <a:cs typeface="Arial" charset="0"/>
              </a:rPr>
              <a:t>802 </a:t>
            </a:r>
            <a:r>
              <a:rPr lang="en-US" sz="1400" b="1" dirty="0">
                <a:solidFill>
                  <a:srgbClr val="800080"/>
                </a:solidFill>
                <a:cs typeface="Arial" charset="0"/>
              </a:rPr>
              <a:t>MHz RF,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5-cell cavity</a:t>
            </a:r>
            <a:r>
              <a:rPr lang="en-US" sz="1400" b="1" dirty="0">
                <a:solidFill>
                  <a:srgbClr val="800080"/>
                </a:solidFill>
                <a:cs typeface="Arial" charset="0"/>
              </a:rPr>
              <a:t>:</a:t>
            </a:r>
            <a:endParaRPr lang="en-US" sz="1400" dirty="0">
              <a:solidFill>
                <a:srgbClr val="800080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800080"/>
                </a:solidFill>
                <a:latin typeface="Symbol" charset="0"/>
                <a:cs typeface="Arial" charset="0"/>
              </a:rPr>
              <a:t>l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 = </a:t>
            </a:r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37.38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cm</a:t>
            </a:r>
          </a:p>
          <a:p>
            <a:pPr>
              <a:spcBef>
                <a:spcPts val="600"/>
              </a:spcBef>
            </a:pPr>
            <a:r>
              <a:rPr lang="en-US" sz="1400" dirty="0" err="1">
                <a:solidFill>
                  <a:srgbClr val="800080"/>
                </a:solidFill>
                <a:cs typeface="Arial" charset="0"/>
              </a:rPr>
              <a:t>L</a:t>
            </a:r>
            <a:r>
              <a:rPr lang="en-US" sz="1400" baseline="-25000" dirty="0" err="1">
                <a:solidFill>
                  <a:srgbClr val="800080"/>
                </a:solidFill>
                <a:cs typeface="Arial" charset="0"/>
              </a:rPr>
              <a:t>c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 = 5</a:t>
            </a:r>
            <a:r>
              <a:rPr lang="en-US" sz="1400" dirty="0">
                <a:solidFill>
                  <a:srgbClr val="800080"/>
                </a:solidFill>
                <a:latin typeface="Symbol" charset="0"/>
                <a:cs typeface="Arial" charset="0"/>
              </a:rPr>
              <a:t>l/2 = </a:t>
            </a:r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93.45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cm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800080"/>
                </a:solidFill>
                <a:cs typeface="Arial" charset="0"/>
              </a:rPr>
              <a:t>Grad = 18 </a:t>
            </a:r>
            <a:r>
              <a:rPr lang="de-DE" sz="1400" dirty="0" err="1">
                <a:solidFill>
                  <a:srgbClr val="800080"/>
                </a:solidFill>
                <a:cs typeface="Arial" charset="0"/>
              </a:rPr>
              <a:t>MeV</a:t>
            </a:r>
            <a:r>
              <a:rPr lang="de-DE" sz="1400" dirty="0">
                <a:solidFill>
                  <a:srgbClr val="800080"/>
                </a:solidFill>
                <a:cs typeface="Arial" charset="0"/>
              </a:rPr>
              <a:t>/m </a:t>
            </a:r>
            <a:r>
              <a:rPr lang="de-DE" sz="1400" dirty="0" smtClean="0">
                <a:solidFill>
                  <a:srgbClr val="800080"/>
                </a:solidFill>
                <a:cs typeface="Arial" charset="0"/>
              </a:rPr>
              <a:t>(16.8 </a:t>
            </a:r>
            <a:r>
              <a:rPr lang="de-DE" sz="1400" dirty="0" err="1">
                <a:solidFill>
                  <a:srgbClr val="800080"/>
                </a:solidFill>
                <a:cs typeface="Arial" charset="0"/>
              </a:rPr>
              <a:t>MeV</a:t>
            </a:r>
            <a:r>
              <a:rPr lang="de-DE" sz="1400" dirty="0">
                <a:solidFill>
                  <a:srgbClr val="800080"/>
                </a:solidFill>
                <a:cs typeface="Arial" charset="0"/>
              </a:rPr>
              <a:t> per </a:t>
            </a:r>
            <a:r>
              <a:rPr lang="de-DE" sz="1400" dirty="0" err="1">
                <a:solidFill>
                  <a:srgbClr val="800080"/>
                </a:solidFill>
                <a:cs typeface="Arial" charset="0"/>
              </a:rPr>
              <a:t>cavity</a:t>
            </a:r>
            <a:r>
              <a:rPr lang="de-DE" sz="1400" dirty="0">
                <a:solidFill>
                  <a:srgbClr val="800080"/>
                </a:solidFill>
                <a:cs typeface="Arial" charset="0"/>
              </a:rPr>
              <a:t>)</a:t>
            </a:r>
            <a:endParaRPr lang="de-DE" sz="1400" baseline="30000" dirty="0">
              <a:solidFill>
                <a:srgbClr val="800080"/>
              </a:solidFill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800080"/>
                </a:solidFill>
                <a:latin typeface="Symbol" charset="0"/>
                <a:cs typeface="Arial" charset="0"/>
              </a:rPr>
              <a:t>D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E= </a:t>
            </a:r>
            <a:r>
              <a:rPr lang="en-US" sz="1400" dirty="0" smtClean="0">
                <a:solidFill>
                  <a:srgbClr val="800080"/>
                </a:solidFill>
                <a:cs typeface="Arial" charset="0"/>
              </a:rPr>
              <a:t>269.14 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MV per </a:t>
            </a:r>
            <a:r>
              <a:rPr lang="en-US" sz="1400" dirty="0" err="1">
                <a:solidFill>
                  <a:srgbClr val="800080"/>
                </a:solidFill>
                <a:cs typeface="Arial" charset="0"/>
              </a:rPr>
              <a:t>Cryo</a:t>
            </a:r>
            <a:r>
              <a:rPr lang="en-US" sz="1400" dirty="0">
                <a:solidFill>
                  <a:srgbClr val="800080"/>
                </a:solidFill>
                <a:cs typeface="Arial" charset="0"/>
              </a:rPr>
              <a:t> Unit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9387" y="890404"/>
            <a:ext cx="8563913" cy="3564535"/>
            <a:chOff x="608297" y="995364"/>
            <a:chExt cx="8563913" cy="3564535"/>
          </a:xfrm>
        </p:grpSpPr>
        <p:grpSp>
          <p:nvGrpSpPr>
            <p:cNvPr id="57357" name="Group 191"/>
            <p:cNvGrpSpPr>
              <a:grpSpLocks noChangeAspect="1"/>
            </p:cNvGrpSpPr>
            <p:nvPr/>
          </p:nvGrpSpPr>
          <p:grpSpPr bwMode="auto">
            <a:xfrm>
              <a:off x="608297" y="995364"/>
              <a:ext cx="8117776" cy="3018216"/>
              <a:chOff x="149" y="697"/>
              <a:chExt cx="5440" cy="2022"/>
            </a:xfrm>
          </p:grpSpPr>
          <p:sp>
            <p:nvSpPr>
              <p:cNvPr id="57373" name="AutoShape 190"/>
              <p:cNvSpPr>
                <a:spLocks noChangeAspect="1" noChangeArrowheads="1" noTextEdit="1"/>
              </p:cNvSpPr>
              <p:nvPr/>
            </p:nvSpPr>
            <p:spPr bwMode="auto">
              <a:xfrm>
                <a:off x="150" y="697"/>
                <a:ext cx="5395" cy="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4" name="Rectangle 192"/>
              <p:cNvSpPr>
                <a:spLocks noChangeArrowheads="1"/>
              </p:cNvSpPr>
              <p:nvPr/>
            </p:nvSpPr>
            <p:spPr bwMode="auto">
              <a:xfrm>
                <a:off x="150" y="697"/>
                <a:ext cx="5395" cy="20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Rectangle 193"/>
              <p:cNvSpPr>
                <a:spLocks noChangeArrowheads="1"/>
              </p:cNvSpPr>
              <p:nvPr/>
            </p:nvSpPr>
            <p:spPr bwMode="auto">
              <a:xfrm>
                <a:off x="239" y="874"/>
                <a:ext cx="5217" cy="166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Rectangle 194"/>
              <p:cNvSpPr>
                <a:spLocks noChangeArrowheads="1"/>
              </p:cNvSpPr>
              <p:nvPr/>
            </p:nvSpPr>
            <p:spPr bwMode="auto">
              <a:xfrm>
                <a:off x="5279" y="2549"/>
                <a:ext cx="22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29.6</a:t>
                </a:r>
                <a:endParaRPr lang="en-US"/>
              </a:p>
            </p:txBody>
          </p:sp>
          <p:sp>
            <p:nvSpPr>
              <p:cNvPr id="57377" name="Rectangle 195"/>
              <p:cNvSpPr>
                <a:spLocks noChangeArrowheads="1"/>
              </p:cNvSpPr>
              <p:nvPr/>
            </p:nvSpPr>
            <p:spPr bwMode="auto">
              <a:xfrm>
                <a:off x="239" y="2549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7378" name="Rectangle 197"/>
              <p:cNvSpPr>
                <a:spLocks noChangeArrowheads="1"/>
              </p:cNvSpPr>
              <p:nvPr/>
            </p:nvSpPr>
            <p:spPr bwMode="auto">
              <a:xfrm>
                <a:off x="298" y="793"/>
                <a:ext cx="59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                         </a:t>
                </a:r>
                <a:endParaRPr lang="en-US"/>
              </a:p>
            </p:txBody>
          </p:sp>
          <p:sp>
            <p:nvSpPr>
              <p:cNvPr id="57379" name="Rectangle 198"/>
              <p:cNvSpPr>
                <a:spLocks noChangeArrowheads="1"/>
              </p:cNvSpPr>
              <p:nvPr/>
            </p:nvSpPr>
            <p:spPr bwMode="auto">
              <a:xfrm rot="-5400000">
                <a:off x="112" y="844"/>
                <a:ext cx="19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160</a:t>
                </a:r>
                <a:endParaRPr lang="en-US"/>
              </a:p>
            </p:txBody>
          </p:sp>
          <p:sp>
            <p:nvSpPr>
              <p:cNvPr id="57380" name="Rectangle 199"/>
              <p:cNvSpPr>
                <a:spLocks noChangeArrowheads="1"/>
              </p:cNvSpPr>
              <p:nvPr/>
            </p:nvSpPr>
            <p:spPr bwMode="auto">
              <a:xfrm rot="-5400000">
                <a:off x="164" y="2431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7381" name="Rectangle 200"/>
              <p:cNvSpPr>
                <a:spLocks noChangeArrowheads="1"/>
              </p:cNvSpPr>
              <p:nvPr/>
            </p:nvSpPr>
            <p:spPr bwMode="auto">
              <a:xfrm rot="-5400000">
                <a:off x="5479" y="806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/>
              </a:p>
            </p:txBody>
          </p:sp>
          <p:sp>
            <p:nvSpPr>
              <p:cNvPr id="57382" name="Rectangle 201"/>
              <p:cNvSpPr>
                <a:spLocks noChangeArrowheads="1"/>
              </p:cNvSpPr>
              <p:nvPr/>
            </p:nvSpPr>
            <p:spPr bwMode="auto">
              <a:xfrm rot="-5400000">
                <a:off x="5479" y="2431"/>
                <a:ext cx="9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/>
              </a:p>
            </p:txBody>
          </p:sp>
          <p:sp>
            <p:nvSpPr>
              <p:cNvPr id="57383" name="Rectangle 202"/>
              <p:cNvSpPr>
                <a:spLocks noChangeArrowheads="1"/>
              </p:cNvSpPr>
              <p:nvPr/>
            </p:nvSpPr>
            <p:spPr bwMode="auto">
              <a:xfrm rot="-5400000">
                <a:off x="-124" y="1553"/>
                <a:ext cx="67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BETA_X&amp;Y[m]</a:t>
                </a:r>
                <a:endParaRPr lang="en-US"/>
              </a:p>
            </p:txBody>
          </p:sp>
          <p:sp>
            <p:nvSpPr>
              <p:cNvPr id="57384" name="Line 204"/>
              <p:cNvSpPr>
                <a:spLocks noChangeShapeType="1"/>
              </p:cNvSpPr>
              <p:nvPr/>
            </p:nvSpPr>
            <p:spPr bwMode="auto">
              <a:xfrm flipH="1">
                <a:off x="5420" y="103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Line 205"/>
              <p:cNvSpPr>
                <a:spLocks noChangeShapeType="1"/>
              </p:cNvSpPr>
              <p:nvPr/>
            </p:nvSpPr>
            <p:spPr bwMode="auto">
              <a:xfrm>
                <a:off x="239" y="103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6" name="Line 206"/>
              <p:cNvSpPr>
                <a:spLocks noChangeShapeType="1"/>
              </p:cNvSpPr>
              <p:nvPr/>
            </p:nvSpPr>
            <p:spPr bwMode="auto">
              <a:xfrm flipV="1">
                <a:off x="755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Line 207"/>
              <p:cNvSpPr>
                <a:spLocks noChangeShapeType="1"/>
              </p:cNvSpPr>
              <p:nvPr/>
            </p:nvSpPr>
            <p:spPr bwMode="auto">
              <a:xfrm>
                <a:off x="755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Line 208"/>
              <p:cNvSpPr>
                <a:spLocks noChangeShapeType="1"/>
              </p:cNvSpPr>
              <p:nvPr/>
            </p:nvSpPr>
            <p:spPr bwMode="auto">
              <a:xfrm flipH="1">
                <a:off x="5420" y="12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Line 209"/>
              <p:cNvSpPr>
                <a:spLocks noChangeShapeType="1"/>
              </p:cNvSpPr>
              <p:nvPr/>
            </p:nvSpPr>
            <p:spPr bwMode="auto">
              <a:xfrm>
                <a:off x="239" y="1206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Line 210"/>
              <p:cNvSpPr>
                <a:spLocks noChangeShapeType="1"/>
              </p:cNvSpPr>
              <p:nvPr/>
            </p:nvSpPr>
            <p:spPr bwMode="auto">
              <a:xfrm flipV="1">
                <a:off x="1279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Line 211"/>
              <p:cNvSpPr>
                <a:spLocks noChangeShapeType="1"/>
              </p:cNvSpPr>
              <p:nvPr/>
            </p:nvSpPr>
            <p:spPr bwMode="auto">
              <a:xfrm>
                <a:off x="1279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Line 212"/>
              <p:cNvSpPr>
                <a:spLocks noChangeShapeType="1"/>
              </p:cNvSpPr>
              <p:nvPr/>
            </p:nvSpPr>
            <p:spPr bwMode="auto">
              <a:xfrm flipH="1">
                <a:off x="5420" y="13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3" name="Line 213"/>
              <p:cNvSpPr>
                <a:spLocks noChangeShapeType="1"/>
              </p:cNvSpPr>
              <p:nvPr/>
            </p:nvSpPr>
            <p:spPr bwMode="auto">
              <a:xfrm>
                <a:off x="239" y="13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Line 214"/>
              <p:cNvSpPr>
                <a:spLocks noChangeShapeType="1"/>
              </p:cNvSpPr>
              <p:nvPr/>
            </p:nvSpPr>
            <p:spPr bwMode="auto">
              <a:xfrm flipV="1">
                <a:off x="1803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Line 215"/>
              <p:cNvSpPr>
                <a:spLocks noChangeShapeType="1"/>
              </p:cNvSpPr>
              <p:nvPr/>
            </p:nvSpPr>
            <p:spPr bwMode="auto">
              <a:xfrm>
                <a:off x="1803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Line 216"/>
              <p:cNvSpPr>
                <a:spLocks noChangeShapeType="1"/>
              </p:cNvSpPr>
              <p:nvPr/>
            </p:nvSpPr>
            <p:spPr bwMode="auto">
              <a:xfrm flipH="1">
                <a:off x="5420" y="153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Line 217"/>
              <p:cNvSpPr>
                <a:spLocks noChangeShapeType="1"/>
              </p:cNvSpPr>
              <p:nvPr/>
            </p:nvSpPr>
            <p:spPr bwMode="auto">
              <a:xfrm>
                <a:off x="239" y="153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Line 218"/>
              <p:cNvSpPr>
                <a:spLocks noChangeShapeType="1"/>
              </p:cNvSpPr>
              <p:nvPr/>
            </p:nvSpPr>
            <p:spPr bwMode="auto">
              <a:xfrm flipV="1">
                <a:off x="2320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Line 219"/>
              <p:cNvSpPr>
                <a:spLocks noChangeShapeType="1"/>
              </p:cNvSpPr>
              <p:nvPr/>
            </p:nvSpPr>
            <p:spPr bwMode="auto">
              <a:xfrm>
                <a:off x="2320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Line 220"/>
              <p:cNvSpPr>
                <a:spLocks noChangeShapeType="1"/>
              </p:cNvSpPr>
              <p:nvPr/>
            </p:nvSpPr>
            <p:spPr bwMode="auto">
              <a:xfrm flipH="1">
                <a:off x="5420" y="170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Line 221"/>
              <p:cNvSpPr>
                <a:spLocks noChangeShapeType="1"/>
              </p:cNvSpPr>
              <p:nvPr/>
            </p:nvSpPr>
            <p:spPr bwMode="auto">
              <a:xfrm>
                <a:off x="239" y="170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Line 222"/>
              <p:cNvSpPr>
                <a:spLocks noChangeShapeType="1"/>
              </p:cNvSpPr>
              <p:nvPr/>
            </p:nvSpPr>
            <p:spPr bwMode="auto">
              <a:xfrm flipV="1">
                <a:off x="2844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Line 223"/>
              <p:cNvSpPr>
                <a:spLocks noChangeShapeType="1"/>
              </p:cNvSpPr>
              <p:nvPr/>
            </p:nvSpPr>
            <p:spPr bwMode="auto">
              <a:xfrm>
                <a:off x="2844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Line 224"/>
              <p:cNvSpPr>
                <a:spLocks noChangeShapeType="1"/>
              </p:cNvSpPr>
              <p:nvPr/>
            </p:nvSpPr>
            <p:spPr bwMode="auto">
              <a:xfrm flipH="1">
                <a:off x="5420" y="187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Line 225"/>
              <p:cNvSpPr>
                <a:spLocks noChangeShapeType="1"/>
              </p:cNvSpPr>
              <p:nvPr/>
            </p:nvSpPr>
            <p:spPr bwMode="auto">
              <a:xfrm>
                <a:off x="239" y="187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Line 226"/>
              <p:cNvSpPr>
                <a:spLocks noChangeShapeType="1"/>
              </p:cNvSpPr>
              <p:nvPr/>
            </p:nvSpPr>
            <p:spPr bwMode="auto">
              <a:xfrm flipV="1">
                <a:off x="3368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Line 227"/>
              <p:cNvSpPr>
                <a:spLocks noChangeShapeType="1"/>
              </p:cNvSpPr>
              <p:nvPr/>
            </p:nvSpPr>
            <p:spPr bwMode="auto">
              <a:xfrm>
                <a:off x="3368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Line 228"/>
              <p:cNvSpPr>
                <a:spLocks noChangeShapeType="1"/>
              </p:cNvSpPr>
              <p:nvPr/>
            </p:nvSpPr>
            <p:spPr bwMode="auto">
              <a:xfrm flipH="1">
                <a:off x="5420" y="204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Line 229"/>
              <p:cNvSpPr>
                <a:spLocks noChangeShapeType="1"/>
              </p:cNvSpPr>
              <p:nvPr/>
            </p:nvSpPr>
            <p:spPr bwMode="auto">
              <a:xfrm>
                <a:off x="239" y="204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0" name="Line 230"/>
              <p:cNvSpPr>
                <a:spLocks noChangeShapeType="1"/>
              </p:cNvSpPr>
              <p:nvPr/>
            </p:nvSpPr>
            <p:spPr bwMode="auto">
              <a:xfrm flipV="1">
                <a:off x="3884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1" name="Line 231"/>
              <p:cNvSpPr>
                <a:spLocks noChangeShapeType="1"/>
              </p:cNvSpPr>
              <p:nvPr/>
            </p:nvSpPr>
            <p:spPr bwMode="auto">
              <a:xfrm>
                <a:off x="3884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Line 232"/>
              <p:cNvSpPr>
                <a:spLocks noChangeShapeType="1"/>
              </p:cNvSpPr>
              <p:nvPr/>
            </p:nvSpPr>
            <p:spPr bwMode="auto">
              <a:xfrm flipH="1">
                <a:off x="5420" y="220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Line 233"/>
              <p:cNvSpPr>
                <a:spLocks noChangeShapeType="1"/>
              </p:cNvSpPr>
              <p:nvPr/>
            </p:nvSpPr>
            <p:spPr bwMode="auto">
              <a:xfrm>
                <a:off x="239" y="220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Line 234"/>
              <p:cNvSpPr>
                <a:spLocks noChangeShapeType="1"/>
              </p:cNvSpPr>
              <p:nvPr/>
            </p:nvSpPr>
            <p:spPr bwMode="auto">
              <a:xfrm flipV="1">
                <a:off x="4408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Line 235"/>
              <p:cNvSpPr>
                <a:spLocks noChangeShapeType="1"/>
              </p:cNvSpPr>
              <p:nvPr/>
            </p:nvSpPr>
            <p:spPr bwMode="auto">
              <a:xfrm>
                <a:off x="4408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Line 236"/>
              <p:cNvSpPr>
                <a:spLocks noChangeShapeType="1"/>
              </p:cNvSpPr>
              <p:nvPr/>
            </p:nvSpPr>
            <p:spPr bwMode="auto">
              <a:xfrm flipH="1">
                <a:off x="5420" y="237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Line 237"/>
              <p:cNvSpPr>
                <a:spLocks noChangeShapeType="1"/>
              </p:cNvSpPr>
              <p:nvPr/>
            </p:nvSpPr>
            <p:spPr bwMode="auto">
              <a:xfrm>
                <a:off x="239" y="237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Line 238"/>
              <p:cNvSpPr>
                <a:spLocks noChangeShapeType="1"/>
              </p:cNvSpPr>
              <p:nvPr/>
            </p:nvSpPr>
            <p:spPr bwMode="auto">
              <a:xfrm flipV="1">
                <a:off x="4932" y="2505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9" name="Line 239"/>
              <p:cNvSpPr>
                <a:spLocks noChangeShapeType="1"/>
              </p:cNvSpPr>
              <p:nvPr/>
            </p:nvSpPr>
            <p:spPr bwMode="auto">
              <a:xfrm>
                <a:off x="4932" y="874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0" name="Freeform 240"/>
              <p:cNvSpPr>
                <a:spLocks/>
              </p:cNvSpPr>
              <p:nvPr/>
            </p:nvSpPr>
            <p:spPr bwMode="auto">
              <a:xfrm>
                <a:off x="239" y="1007"/>
                <a:ext cx="5217" cy="1446"/>
              </a:xfrm>
              <a:custGeom>
                <a:avLst/>
                <a:gdLst>
                  <a:gd name="T0" fmla="*/ 66 w 5217"/>
                  <a:gd name="T1" fmla="*/ 15 h 1446"/>
                  <a:gd name="T2" fmla="*/ 140 w 5217"/>
                  <a:gd name="T3" fmla="*/ 0 h 1446"/>
                  <a:gd name="T4" fmla="*/ 214 w 5217"/>
                  <a:gd name="T5" fmla="*/ 37 h 1446"/>
                  <a:gd name="T6" fmla="*/ 287 w 5217"/>
                  <a:gd name="T7" fmla="*/ 74 h 1446"/>
                  <a:gd name="T8" fmla="*/ 538 w 5217"/>
                  <a:gd name="T9" fmla="*/ 207 h 1446"/>
                  <a:gd name="T10" fmla="*/ 797 w 5217"/>
                  <a:gd name="T11" fmla="*/ 325 h 1446"/>
                  <a:gd name="T12" fmla="*/ 870 w 5217"/>
                  <a:gd name="T13" fmla="*/ 362 h 1446"/>
                  <a:gd name="T14" fmla="*/ 1121 w 5217"/>
                  <a:gd name="T15" fmla="*/ 472 h 1446"/>
                  <a:gd name="T16" fmla="*/ 1195 w 5217"/>
                  <a:gd name="T17" fmla="*/ 509 h 1446"/>
                  <a:gd name="T18" fmla="*/ 1446 w 5217"/>
                  <a:gd name="T19" fmla="*/ 612 h 1446"/>
                  <a:gd name="T20" fmla="*/ 1704 w 5217"/>
                  <a:gd name="T21" fmla="*/ 708 h 1446"/>
                  <a:gd name="T22" fmla="*/ 1771 w 5217"/>
                  <a:gd name="T23" fmla="*/ 738 h 1446"/>
                  <a:gd name="T24" fmla="*/ 2029 w 5217"/>
                  <a:gd name="T25" fmla="*/ 834 h 1446"/>
                  <a:gd name="T26" fmla="*/ 2280 w 5217"/>
                  <a:gd name="T27" fmla="*/ 915 h 1446"/>
                  <a:gd name="T28" fmla="*/ 2354 w 5217"/>
                  <a:gd name="T29" fmla="*/ 937 h 1446"/>
                  <a:gd name="T30" fmla="*/ 2612 w 5217"/>
                  <a:gd name="T31" fmla="*/ 1018 h 1446"/>
                  <a:gd name="T32" fmla="*/ 2679 w 5217"/>
                  <a:gd name="T33" fmla="*/ 1033 h 1446"/>
                  <a:gd name="T34" fmla="*/ 2752 w 5217"/>
                  <a:gd name="T35" fmla="*/ 1055 h 1446"/>
                  <a:gd name="T36" fmla="*/ 2826 w 5217"/>
                  <a:gd name="T37" fmla="*/ 1077 h 1446"/>
                  <a:gd name="T38" fmla="*/ 3077 w 5217"/>
                  <a:gd name="T39" fmla="*/ 1144 h 1446"/>
                  <a:gd name="T40" fmla="*/ 3151 w 5217"/>
                  <a:gd name="T41" fmla="*/ 1159 h 1446"/>
                  <a:gd name="T42" fmla="*/ 3409 w 5217"/>
                  <a:gd name="T43" fmla="*/ 1218 h 1446"/>
                  <a:gd name="T44" fmla="*/ 3660 w 5217"/>
                  <a:gd name="T45" fmla="*/ 1269 h 1446"/>
                  <a:gd name="T46" fmla="*/ 3734 w 5217"/>
                  <a:gd name="T47" fmla="*/ 1284 h 1446"/>
                  <a:gd name="T48" fmla="*/ 3985 w 5217"/>
                  <a:gd name="T49" fmla="*/ 1328 h 1446"/>
                  <a:gd name="T50" fmla="*/ 4059 w 5217"/>
                  <a:gd name="T51" fmla="*/ 1336 h 1446"/>
                  <a:gd name="T52" fmla="*/ 4317 w 5217"/>
                  <a:gd name="T53" fmla="*/ 1373 h 1446"/>
                  <a:gd name="T54" fmla="*/ 4568 w 5217"/>
                  <a:gd name="T55" fmla="*/ 1402 h 1446"/>
                  <a:gd name="T56" fmla="*/ 4642 w 5217"/>
                  <a:gd name="T57" fmla="*/ 1409 h 1446"/>
                  <a:gd name="T58" fmla="*/ 4893 w 5217"/>
                  <a:gd name="T59" fmla="*/ 1432 h 1446"/>
                  <a:gd name="T60" fmla="*/ 4967 w 5217"/>
                  <a:gd name="T61" fmla="*/ 1432 h 1446"/>
                  <a:gd name="T62" fmla="*/ 5217 w 5217"/>
                  <a:gd name="T63" fmla="*/ 1446 h 1446"/>
                  <a:gd name="T64" fmla="*/ 5217 w 5217"/>
                  <a:gd name="T65" fmla="*/ 1446 h 1446"/>
                  <a:gd name="T66" fmla="*/ 5217 w 5217"/>
                  <a:gd name="T67" fmla="*/ 1446 h 1446"/>
                  <a:gd name="T68" fmla="*/ 5217 w 5217"/>
                  <a:gd name="T69" fmla="*/ 1446 h 1446"/>
                  <a:gd name="T70" fmla="*/ 5217 w 5217"/>
                  <a:gd name="T71" fmla="*/ 1446 h 1446"/>
                  <a:gd name="T72" fmla="*/ 5217 w 5217"/>
                  <a:gd name="T73" fmla="*/ 1432 h 1446"/>
                  <a:gd name="T74" fmla="*/ 5217 w 5217"/>
                  <a:gd name="T75" fmla="*/ 1409 h 1446"/>
                  <a:gd name="T76" fmla="*/ 5217 w 5217"/>
                  <a:gd name="T77" fmla="*/ 1402 h 1446"/>
                  <a:gd name="T78" fmla="*/ 5217 w 5217"/>
                  <a:gd name="T79" fmla="*/ 1373 h 1446"/>
                  <a:gd name="T80" fmla="*/ 5217 w 5217"/>
                  <a:gd name="T81" fmla="*/ 1365 h 1446"/>
                  <a:gd name="T82" fmla="*/ 5217 w 5217"/>
                  <a:gd name="T83" fmla="*/ 1328 h 1446"/>
                  <a:gd name="T84" fmla="*/ 5217 w 5217"/>
                  <a:gd name="T85" fmla="*/ 1284 h 1446"/>
                  <a:gd name="T86" fmla="*/ 5217 w 5217"/>
                  <a:gd name="T87" fmla="*/ 1269 h 1446"/>
                  <a:gd name="T88" fmla="*/ 5217 w 5217"/>
                  <a:gd name="T89" fmla="*/ 1218 h 1446"/>
                  <a:gd name="T90" fmla="*/ 5217 w 5217"/>
                  <a:gd name="T91" fmla="*/ 1166 h 1446"/>
                  <a:gd name="T92" fmla="*/ 5217 w 5217"/>
                  <a:gd name="T93" fmla="*/ 1144 h 1446"/>
                  <a:gd name="T94" fmla="*/ 5217 w 5217"/>
                  <a:gd name="T95" fmla="*/ 1077 h 1446"/>
                  <a:gd name="T96" fmla="*/ 5217 w 5217"/>
                  <a:gd name="T97" fmla="*/ 1063 h 1446"/>
                  <a:gd name="T98" fmla="*/ 5217 w 5217"/>
                  <a:gd name="T99" fmla="*/ 1040 h 1446"/>
                  <a:gd name="T100" fmla="*/ 5217 w 5217"/>
                  <a:gd name="T101" fmla="*/ 1018 h 1446"/>
                  <a:gd name="T102" fmla="*/ 5217 w 5217"/>
                  <a:gd name="T103" fmla="*/ 945 h 1446"/>
                  <a:gd name="T104" fmla="*/ 5217 w 5217"/>
                  <a:gd name="T105" fmla="*/ 922 h 1446"/>
                  <a:gd name="T106" fmla="*/ 5217 w 5217"/>
                  <a:gd name="T107" fmla="*/ 834 h 1446"/>
                  <a:gd name="T108" fmla="*/ 5217 w 5217"/>
                  <a:gd name="T109" fmla="*/ 745 h 1446"/>
                  <a:gd name="T110" fmla="*/ 5217 w 5217"/>
                  <a:gd name="T111" fmla="*/ 716 h 1446"/>
                  <a:gd name="T112" fmla="*/ 5217 w 5217"/>
                  <a:gd name="T113" fmla="*/ 620 h 1446"/>
                  <a:gd name="T114" fmla="*/ 5217 w 5217"/>
                  <a:gd name="T115" fmla="*/ 590 h 1446"/>
                  <a:gd name="T116" fmla="*/ 5217 w 5217"/>
                  <a:gd name="T117" fmla="*/ 480 h 1446"/>
                  <a:gd name="T118" fmla="*/ 5217 w 5217"/>
                  <a:gd name="T119" fmla="*/ 369 h 1446"/>
                  <a:gd name="T120" fmla="*/ 5217 w 5217"/>
                  <a:gd name="T121" fmla="*/ 332 h 1446"/>
                  <a:gd name="T122" fmla="*/ 5217 w 5217"/>
                  <a:gd name="T123" fmla="*/ 214 h 1446"/>
                  <a:gd name="T124" fmla="*/ 5217 w 5217"/>
                  <a:gd name="T125" fmla="*/ 88 h 14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17"/>
                  <a:gd name="T190" fmla="*/ 0 h 1446"/>
                  <a:gd name="T191" fmla="*/ 5217 w 5217"/>
                  <a:gd name="T192" fmla="*/ 1446 h 14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17" h="1446">
                    <a:moveTo>
                      <a:pt x="0" y="52"/>
                    </a:moveTo>
                    <a:lnTo>
                      <a:pt x="0" y="52"/>
                    </a:lnTo>
                    <a:lnTo>
                      <a:pt x="7" y="52"/>
                    </a:lnTo>
                    <a:lnTo>
                      <a:pt x="7" y="44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37"/>
                    </a:lnTo>
                    <a:lnTo>
                      <a:pt x="29" y="37"/>
                    </a:lnTo>
                    <a:lnTo>
                      <a:pt x="36" y="37"/>
                    </a:lnTo>
                    <a:lnTo>
                      <a:pt x="36" y="29"/>
                    </a:lnTo>
                    <a:lnTo>
                      <a:pt x="44" y="29"/>
                    </a:lnTo>
                    <a:lnTo>
                      <a:pt x="51" y="29"/>
                    </a:lnTo>
                    <a:lnTo>
                      <a:pt x="51" y="22"/>
                    </a:lnTo>
                    <a:lnTo>
                      <a:pt x="59" y="22"/>
                    </a:lnTo>
                    <a:lnTo>
                      <a:pt x="66" y="22"/>
                    </a:lnTo>
                    <a:lnTo>
                      <a:pt x="66" y="15"/>
                    </a:lnTo>
                    <a:lnTo>
                      <a:pt x="73" y="15"/>
                    </a:lnTo>
                    <a:lnTo>
                      <a:pt x="81" y="15"/>
                    </a:lnTo>
                    <a:lnTo>
                      <a:pt x="81" y="7"/>
                    </a:lnTo>
                    <a:lnTo>
                      <a:pt x="88" y="7"/>
                    </a:lnTo>
                    <a:lnTo>
                      <a:pt x="96" y="7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7"/>
                    </a:lnTo>
                    <a:lnTo>
                      <a:pt x="155" y="7"/>
                    </a:lnTo>
                    <a:lnTo>
                      <a:pt x="162" y="7"/>
                    </a:lnTo>
                    <a:lnTo>
                      <a:pt x="162" y="15"/>
                    </a:lnTo>
                    <a:lnTo>
                      <a:pt x="169" y="15"/>
                    </a:lnTo>
                    <a:lnTo>
                      <a:pt x="177" y="22"/>
                    </a:lnTo>
                    <a:lnTo>
                      <a:pt x="184" y="22"/>
                    </a:lnTo>
                    <a:lnTo>
                      <a:pt x="191" y="29"/>
                    </a:lnTo>
                    <a:lnTo>
                      <a:pt x="199" y="29"/>
                    </a:lnTo>
                    <a:lnTo>
                      <a:pt x="199" y="37"/>
                    </a:lnTo>
                    <a:lnTo>
                      <a:pt x="206" y="37"/>
                    </a:lnTo>
                    <a:lnTo>
                      <a:pt x="214" y="37"/>
                    </a:lnTo>
                    <a:lnTo>
                      <a:pt x="214" y="44"/>
                    </a:lnTo>
                    <a:lnTo>
                      <a:pt x="221" y="44"/>
                    </a:lnTo>
                    <a:lnTo>
                      <a:pt x="228" y="44"/>
                    </a:lnTo>
                    <a:lnTo>
                      <a:pt x="228" y="52"/>
                    </a:lnTo>
                    <a:lnTo>
                      <a:pt x="236" y="52"/>
                    </a:lnTo>
                    <a:lnTo>
                      <a:pt x="243" y="52"/>
                    </a:lnTo>
                    <a:lnTo>
                      <a:pt x="243" y="59"/>
                    </a:lnTo>
                    <a:lnTo>
                      <a:pt x="250" y="59"/>
                    </a:lnTo>
                    <a:lnTo>
                      <a:pt x="258" y="59"/>
                    </a:lnTo>
                    <a:lnTo>
                      <a:pt x="258" y="66"/>
                    </a:lnTo>
                    <a:lnTo>
                      <a:pt x="265" y="66"/>
                    </a:lnTo>
                    <a:lnTo>
                      <a:pt x="273" y="66"/>
                    </a:lnTo>
                    <a:lnTo>
                      <a:pt x="273" y="74"/>
                    </a:lnTo>
                    <a:lnTo>
                      <a:pt x="280" y="74"/>
                    </a:lnTo>
                    <a:lnTo>
                      <a:pt x="287" y="74"/>
                    </a:lnTo>
                    <a:lnTo>
                      <a:pt x="287" y="81"/>
                    </a:lnTo>
                    <a:lnTo>
                      <a:pt x="295" y="81"/>
                    </a:lnTo>
                    <a:lnTo>
                      <a:pt x="302" y="81"/>
                    </a:lnTo>
                    <a:lnTo>
                      <a:pt x="302" y="88"/>
                    </a:lnTo>
                    <a:lnTo>
                      <a:pt x="487" y="177"/>
                    </a:lnTo>
                    <a:lnTo>
                      <a:pt x="494" y="184"/>
                    </a:lnTo>
                    <a:lnTo>
                      <a:pt x="501" y="184"/>
                    </a:lnTo>
                    <a:lnTo>
                      <a:pt x="509" y="192"/>
                    </a:lnTo>
                    <a:lnTo>
                      <a:pt x="516" y="192"/>
                    </a:lnTo>
                    <a:lnTo>
                      <a:pt x="524" y="199"/>
                    </a:lnTo>
                    <a:lnTo>
                      <a:pt x="531" y="199"/>
                    </a:lnTo>
                    <a:lnTo>
                      <a:pt x="538" y="207"/>
                    </a:lnTo>
                    <a:lnTo>
                      <a:pt x="546" y="207"/>
                    </a:lnTo>
                    <a:lnTo>
                      <a:pt x="553" y="214"/>
                    </a:lnTo>
                    <a:lnTo>
                      <a:pt x="560" y="214"/>
                    </a:lnTo>
                    <a:lnTo>
                      <a:pt x="568" y="221"/>
                    </a:lnTo>
                    <a:lnTo>
                      <a:pt x="575" y="221"/>
                    </a:lnTo>
                    <a:lnTo>
                      <a:pt x="583" y="221"/>
                    </a:lnTo>
                    <a:lnTo>
                      <a:pt x="583" y="229"/>
                    </a:lnTo>
                    <a:lnTo>
                      <a:pt x="590" y="229"/>
                    </a:lnTo>
                    <a:lnTo>
                      <a:pt x="597" y="229"/>
                    </a:lnTo>
                    <a:lnTo>
                      <a:pt x="597" y="236"/>
                    </a:lnTo>
                    <a:lnTo>
                      <a:pt x="782" y="325"/>
                    </a:lnTo>
                    <a:lnTo>
                      <a:pt x="789" y="325"/>
                    </a:lnTo>
                    <a:lnTo>
                      <a:pt x="797" y="325"/>
                    </a:lnTo>
                    <a:lnTo>
                      <a:pt x="797" y="332"/>
                    </a:lnTo>
                    <a:lnTo>
                      <a:pt x="804" y="332"/>
                    </a:lnTo>
                    <a:lnTo>
                      <a:pt x="811" y="332"/>
                    </a:lnTo>
                    <a:lnTo>
                      <a:pt x="811" y="339"/>
                    </a:lnTo>
                    <a:lnTo>
                      <a:pt x="819" y="339"/>
                    </a:lnTo>
                    <a:lnTo>
                      <a:pt x="826" y="339"/>
                    </a:lnTo>
                    <a:lnTo>
                      <a:pt x="826" y="347"/>
                    </a:lnTo>
                    <a:lnTo>
                      <a:pt x="834" y="347"/>
                    </a:lnTo>
                    <a:lnTo>
                      <a:pt x="841" y="347"/>
                    </a:lnTo>
                    <a:lnTo>
                      <a:pt x="848" y="354"/>
                    </a:lnTo>
                    <a:lnTo>
                      <a:pt x="856" y="354"/>
                    </a:lnTo>
                    <a:lnTo>
                      <a:pt x="863" y="362"/>
                    </a:lnTo>
                    <a:lnTo>
                      <a:pt x="870" y="362"/>
                    </a:lnTo>
                    <a:lnTo>
                      <a:pt x="878" y="362"/>
                    </a:lnTo>
                    <a:lnTo>
                      <a:pt x="878" y="369"/>
                    </a:lnTo>
                    <a:lnTo>
                      <a:pt x="885" y="369"/>
                    </a:lnTo>
                    <a:lnTo>
                      <a:pt x="893" y="369"/>
                    </a:lnTo>
                    <a:lnTo>
                      <a:pt x="893" y="376"/>
                    </a:lnTo>
                    <a:lnTo>
                      <a:pt x="900" y="376"/>
                    </a:lnTo>
                    <a:lnTo>
                      <a:pt x="1084" y="457"/>
                    </a:lnTo>
                    <a:lnTo>
                      <a:pt x="1092" y="457"/>
                    </a:lnTo>
                    <a:lnTo>
                      <a:pt x="1092" y="465"/>
                    </a:lnTo>
                    <a:lnTo>
                      <a:pt x="1099" y="465"/>
                    </a:lnTo>
                    <a:lnTo>
                      <a:pt x="1107" y="465"/>
                    </a:lnTo>
                    <a:lnTo>
                      <a:pt x="1107" y="472"/>
                    </a:lnTo>
                    <a:lnTo>
                      <a:pt x="1114" y="472"/>
                    </a:lnTo>
                    <a:lnTo>
                      <a:pt x="1121" y="472"/>
                    </a:lnTo>
                    <a:lnTo>
                      <a:pt x="1121" y="480"/>
                    </a:lnTo>
                    <a:lnTo>
                      <a:pt x="1129" y="480"/>
                    </a:lnTo>
                    <a:lnTo>
                      <a:pt x="1136" y="480"/>
                    </a:lnTo>
                    <a:lnTo>
                      <a:pt x="1144" y="487"/>
                    </a:lnTo>
                    <a:lnTo>
                      <a:pt x="1151" y="487"/>
                    </a:lnTo>
                    <a:lnTo>
                      <a:pt x="1158" y="487"/>
                    </a:lnTo>
                    <a:lnTo>
                      <a:pt x="1158" y="494"/>
                    </a:lnTo>
                    <a:lnTo>
                      <a:pt x="1166" y="494"/>
                    </a:lnTo>
                    <a:lnTo>
                      <a:pt x="1173" y="494"/>
                    </a:lnTo>
                    <a:lnTo>
                      <a:pt x="1173" y="502"/>
                    </a:lnTo>
                    <a:lnTo>
                      <a:pt x="1180" y="502"/>
                    </a:lnTo>
                    <a:lnTo>
                      <a:pt x="1188" y="502"/>
                    </a:lnTo>
                    <a:lnTo>
                      <a:pt x="1195" y="502"/>
                    </a:lnTo>
                    <a:lnTo>
                      <a:pt x="1195" y="509"/>
                    </a:lnTo>
                    <a:lnTo>
                      <a:pt x="1203" y="509"/>
                    </a:lnTo>
                    <a:lnTo>
                      <a:pt x="1380" y="583"/>
                    </a:lnTo>
                    <a:lnTo>
                      <a:pt x="1387" y="583"/>
                    </a:lnTo>
                    <a:lnTo>
                      <a:pt x="1387" y="590"/>
                    </a:lnTo>
                    <a:lnTo>
                      <a:pt x="1394" y="590"/>
                    </a:lnTo>
                    <a:lnTo>
                      <a:pt x="1402" y="590"/>
                    </a:lnTo>
                    <a:lnTo>
                      <a:pt x="1402" y="598"/>
                    </a:lnTo>
                    <a:lnTo>
                      <a:pt x="1409" y="598"/>
                    </a:lnTo>
                    <a:lnTo>
                      <a:pt x="1417" y="598"/>
                    </a:lnTo>
                    <a:lnTo>
                      <a:pt x="1424" y="598"/>
                    </a:lnTo>
                    <a:lnTo>
                      <a:pt x="1424" y="605"/>
                    </a:lnTo>
                    <a:lnTo>
                      <a:pt x="1431" y="605"/>
                    </a:lnTo>
                    <a:lnTo>
                      <a:pt x="1439" y="605"/>
                    </a:lnTo>
                    <a:lnTo>
                      <a:pt x="1439" y="612"/>
                    </a:lnTo>
                    <a:lnTo>
                      <a:pt x="1446" y="612"/>
                    </a:lnTo>
                    <a:lnTo>
                      <a:pt x="1453" y="612"/>
                    </a:lnTo>
                    <a:lnTo>
                      <a:pt x="1461" y="620"/>
                    </a:lnTo>
                    <a:lnTo>
                      <a:pt x="1468" y="620"/>
                    </a:lnTo>
                    <a:lnTo>
                      <a:pt x="1476" y="620"/>
                    </a:lnTo>
                    <a:lnTo>
                      <a:pt x="1476" y="627"/>
                    </a:lnTo>
                    <a:lnTo>
                      <a:pt x="1483" y="627"/>
                    </a:lnTo>
                    <a:lnTo>
                      <a:pt x="1490" y="627"/>
                    </a:lnTo>
                    <a:lnTo>
                      <a:pt x="1498" y="635"/>
                    </a:lnTo>
                    <a:lnTo>
                      <a:pt x="1682" y="701"/>
                    </a:lnTo>
                    <a:lnTo>
                      <a:pt x="1682" y="708"/>
                    </a:lnTo>
                    <a:lnTo>
                      <a:pt x="1690" y="708"/>
                    </a:lnTo>
                    <a:lnTo>
                      <a:pt x="1697" y="708"/>
                    </a:lnTo>
                    <a:lnTo>
                      <a:pt x="1704" y="708"/>
                    </a:lnTo>
                    <a:lnTo>
                      <a:pt x="1704" y="716"/>
                    </a:lnTo>
                    <a:lnTo>
                      <a:pt x="1712" y="716"/>
                    </a:lnTo>
                    <a:lnTo>
                      <a:pt x="1719" y="716"/>
                    </a:lnTo>
                    <a:lnTo>
                      <a:pt x="1727" y="723"/>
                    </a:lnTo>
                    <a:lnTo>
                      <a:pt x="1734" y="723"/>
                    </a:lnTo>
                    <a:lnTo>
                      <a:pt x="1741" y="723"/>
                    </a:lnTo>
                    <a:lnTo>
                      <a:pt x="1741" y="731"/>
                    </a:lnTo>
                    <a:lnTo>
                      <a:pt x="1749" y="731"/>
                    </a:lnTo>
                    <a:lnTo>
                      <a:pt x="1756" y="731"/>
                    </a:lnTo>
                    <a:lnTo>
                      <a:pt x="1763" y="731"/>
                    </a:lnTo>
                    <a:lnTo>
                      <a:pt x="1763" y="738"/>
                    </a:lnTo>
                    <a:lnTo>
                      <a:pt x="1771" y="738"/>
                    </a:lnTo>
                    <a:lnTo>
                      <a:pt x="1778" y="738"/>
                    </a:lnTo>
                    <a:lnTo>
                      <a:pt x="1786" y="745"/>
                    </a:lnTo>
                    <a:lnTo>
                      <a:pt x="1793" y="745"/>
                    </a:lnTo>
                    <a:lnTo>
                      <a:pt x="1800" y="745"/>
                    </a:lnTo>
                    <a:lnTo>
                      <a:pt x="1985" y="812"/>
                    </a:lnTo>
                    <a:lnTo>
                      <a:pt x="1985" y="819"/>
                    </a:lnTo>
                    <a:lnTo>
                      <a:pt x="1992" y="819"/>
                    </a:lnTo>
                    <a:lnTo>
                      <a:pt x="2000" y="819"/>
                    </a:lnTo>
                    <a:lnTo>
                      <a:pt x="2007" y="819"/>
                    </a:lnTo>
                    <a:lnTo>
                      <a:pt x="2007" y="826"/>
                    </a:lnTo>
                    <a:lnTo>
                      <a:pt x="2014" y="826"/>
                    </a:lnTo>
                    <a:lnTo>
                      <a:pt x="2022" y="826"/>
                    </a:lnTo>
                    <a:lnTo>
                      <a:pt x="2029" y="826"/>
                    </a:lnTo>
                    <a:lnTo>
                      <a:pt x="2029" y="834"/>
                    </a:lnTo>
                    <a:lnTo>
                      <a:pt x="2037" y="834"/>
                    </a:lnTo>
                    <a:lnTo>
                      <a:pt x="2044" y="834"/>
                    </a:lnTo>
                    <a:lnTo>
                      <a:pt x="2051" y="834"/>
                    </a:lnTo>
                    <a:lnTo>
                      <a:pt x="2051" y="841"/>
                    </a:lnTo>
                    <a:lnTo>
                      <a:pt x="2059" y="841"/>
                    </a:lnTo>
                    <a:lnTo>
                      <a:pt x="2066" y="841"/>
                    </a:lnTo>
                    <a:lnTo>
                      <a:pt x="2073" y="841"/>
                    </a:lnTo>
                    <a:lnTo>
                      <a:pt x="2073" y="849"/>
                    </a:lnTo>
                    <a:lnTo>
                      <a:pt x="2081" y="849"/>
                    </a:lnTo>
                    <a:lnTo>
                      <a:pt x="2088" y="849"/>
                    </a:lnTo>
                    <a:lnTo>
                      <a:pt x="2096" y="856"/>
                    </a:lnTo>
                    <a:lnTo>
                      <a:pt x="2280" y="915"/>
                    </a:lnTo>
                    <a:lnTo>
                      <a:pt x="2287" y="915"/>
                    </a:lnTo>
                    <a:lnTo>
                      <a:pt x="2295" y="922"/>
                    </a:lnTo>
                    <a:lnTo>
                      <a:pt x="2302" y="922"/>
                    </a:lnTo>
                    <a:lnTo>
                      <a:pt x="2310" y="922"/>
                    </a:lnTo>
                    <a:lnTo>
                      <a:pt x="2317" y="922"/>
                    </a:lnTo>
                    <a:lnTo>
                      <a:pt x="2317" y="930"/>
                    </a:lnTo>
                    <a:lnTo>
                      <a:pt x="2324" y="930"/>
                    </a:lnTo>
                    <a:lnTo>
                      <a:pt x="2332" y="930"/>
                    </a:lnTo>
                    <a:lnTo>
                      <a:pt x="2339" y="930"/>
                    </a:lnTo>
                    <a:lnTo>
                      <a:pt x="2339" y="937"/>
                    </a:lnTo>
                    <a:lnTo>
                      <a:pt x="2346" y="937"/>
                    </a:lnTo>
                    <a:lnTo>
                      <a:pt x="2354" y="937"/>
                    </a:lnTo>
                    <a:lnTo>
                      <a:pt x="2361" y="937"/>
                    </a:lnTo>
                    <a:lnTo>
                      <a:pt x="2361" y="945"/>
                    </a:lnTo>
                    <a:lnTo>
                      <a:pt x="2369" y="945"/>
                    </a:lnTo>
                    <a:lnTo>
                      <a:pt x="2376" y="945"/>
                    </a:lnTo>
                    <a:lnTo>
                      <a:pt x="2383" y="945"/>
                    </a:lnTo>
                    <a:lnTo>
                      <a:pt x="2383" y="952"/>
                    </a:lnTo>
                    <a:lnTo>
                      <a:pt x="2391" y="952"/>
                    </a:lnTo>
                    <a:lnTo>
                      <a:pt x="2398" y="952"/>
                    </a:lnTo>
                    <a:lnTo>
                      <a:pt x="2583" y="1011"/>
                    </a:lnTo>
                    <a:lnTo>
                      <a:pt x="2590" y="1011"/>
                    </a:lnTo>
                    <a:lnTo>
                      <a:pt x="2597" y="1011"/>
                    </a:lnTo>
                    <a:lnTo>
                      <a:pt x="2605" y="1011"/>
                    </a:lnTo>
                    <a:lnTo>
                      <a:pt x="2605" y="1018"/>
                    </a:lnTo>
                    <a:lnTo>
                      <a:pt x="2612" y="1018"/>
                    </a:lnTo>
                    <a:lnTo>
                      <a:pt x="2620" y="1018"/>
                    </a:lnTo>
                    <a:lnTo>
                      <a:pt x="2627" y="1018"/>
                    </a:lnTo>
                    <a:lnTo>
                      <a:pt x="2634" y="1026"/>
                    </a:lnTo>
                    <a:lnTo>
                      <a:pt x="2642" y="1026"/>
                    </a:lnTo>
                    <a:lnTo>
                      <a:pt x="2649" y="1026"/>
                    </a:lnTo>
                    <a:lnTo>
                      <a:pt x="2656" y="1026"/>
                    </a:lnTo>
                    <a:lnTo>
                      <a:pt x="2656" y="1033"/>
                    </a:lnTo>
                    <a:lnTo>
                      <a:pt x="2664" y="1033"/>
                    </a:lnTo>
                    <a:lnTo>
                      <a:pt x="2671" y="1033"/>
                    </a:lnTo>
                    <a:lnTo>
                      <a:pt x="2679" y="1033"/>
                    </a:lnTo>
                    <a:lnTo>
                      <a:pt x="2686" y="1040"/>
                    </a:lnTo>
                    <a:lnTo>
                      <a:pt x="2693" y="1040"/>
                    </a:lnTo>
                    <a:lnTo>
                      <a:pt x="2701" y="1040"/>
                    </a:lnTo>
                    <a:lnTo>
                      <a:pt x="2708" y="1040"/>
                    </a:lnTo>
                    <a:lnTo>
                      <a:pt x="2708" y="1048"/>
                    </a:lnTo>
                    <a:lnTo>
                      <a:pt x="2716" y="1048"/>
                    </a:lnTo>
                    <a:lnTo>
                      <a:pt x="2723" y="1048"/>
                    </a:lnTo>
                    <a:lnTo>
                      <a:pt x="2730" y="1048"/>
                    </a:lnTo>
                    <a:lnTo>
                      <a:pt x="2738" y="1055"/>
                    </a:lnTo>
                    <a:lnTo>
                      <a:pt x="2745" y="1055"/>
                    </a:lnTo>
                    <a:lnTo>
                      <a:pt x="2752" y="1055"/>
                    </a:lnTo>
                    <a:lnTo>
                      <a:pt x="2760" y="1055"/>
                    </a:lnTo>
                    <a:lnTo>
                      <a:pt x="2760" y="1063"/>
                    </a:lnTo>
                    <a:lnTo>
                      <a:pt x="2767" y="1063"/>
                    </a:lnTo>
                    <a:lnTo>
                      <a:pt x="2775" y="1063"/>
                    </a:lnTo>
                    <a:lnTo>
                      <a:pt x="2782" y="1063"/>
                    </a:lnTo>
                    <a:lnTo>
                      <a:pt x="2789" y="1063"/>
                    </a:lnTo>
                    <a:lnTo>
                      <a:pt x="2789" y="1070"/>
                    </a:lnTo>
                    <a:lnTo>
                      <a:pt x="2797" y="1070"/>
                    </a:lnTo>
                    <a:lnTo>
                      <a:pt x="2804" y="1070"/>
                    </a:lnTo>
                    <a:lnTo>
                      <a:pt x="2811" y="1070"/>
                    </a:lnTo>
                    <a:lnTo>
                      <a:pt x="2819" y="1077"/>
                    </a:lnTo>
                    <a:lnTo>
                      <a:pt x="2826" y="1077"/>
                    </a:lnTo>
                    <a:lnTo>
                      <a:pt x="2834" y="1077"/>
                    </a:lnTo>
                    <a:lnTo>
                      <a:pt x="2841" y="1077"/>
                    </a:lnTo>
                    <a:lnTo>
                      <a:pt x="2841" y="1085"/>
                    </a:lnTo>
                    <a:lnTo>
                      <a:pt x="2848" y="1085"/>
                    </a:lnTo>
                    <a:lnTo>
                      <a:pt x="2856" y="1085"/>
                    </a:lnTo>
                    <a:lnTo>
                      <a:pt x="2863" y="1085"/>
                    </a:lnTo>
                    <a:lnTo>
                      <a:pt x="2871" y="1085"/>
                    </a:lnTo>
                    <a:lnTo>
                      <a:pt x="2871" y="1092"/>
                    </a:lnTo>
                    <a:lnTo>
                      <a:pt x="2878" y="1092"/>
                    </a:lnTo>
                    <a:lnTo>
                      <a:pt x="3055" y="1136"/>
                    </a:lnTo>
                    <a:lnTo>
                      <a:pt x="3062" y="1136"/>
                    </a:lnTo>
                    <a:lnTo>
                      <a:pt x="3070" y="1136"/>
                    </a:lnTo>
                    <a:lnTo>
                      <a:pt x="3070" y="1144"/>
                    </a:lnTo>
                    <a:lnTo>
                      <a:pt x="3077" y="1144"/>
                    </a:lnTo>
                    <a:lnTo>
                      <a:pt x="3085" y="1144"/>
                    </a:lnTo>
                    <a:lnTo>
                      <a:pt x="3092" y="1144"/>
                    </a:lnTo>
                    <a:lnTo>
                      <a:pt x="3099" y="1144"/>
                    </a:lnTo>
                    <a:lnTo>
                      <a:pt x="3099" y="1151"/>
                    </a:lnTo>
                    <a:lnTo>
                      <a:pt x="3107" y="1151"/>
                    </a:lnTo>
                    <a:lnTo>
                      <a:pt x="3114" y="1151"/>
                    </a:lnTo>
                    <a:lnTo>
                      <a:pt x="3121" y="1151"/>
                    </a:lnTo>
                    <a:lnTo>
                      <a:pt x="3129" y="1151"/>
                    </a:lnTo>
                    <a:lnTo>
                      <a:pt x="3136" y="1159"/>
                    </a:lnTo>
                    <a:lnTo>
                      <a:pt x="3144" y="1159"/>
                    </a:lnTo>
                    <a:lnTo>
                      <a:pt x="3151" y="1159"/>
                    </a:lnTo>
                    <a:lnTo>
                      <a:pt x="3158" y="1159"/>
                    </a:lnTo>
                    <a:lnTo>
                      <a:pt x="3166" y="1166"/>
                    </a:lnTo>
                    <a:lnTo>
                      <a:pt x="3173" y="1166"/>
                    </a:lnTo>
                    <a:lnTo>
                      <a:pt x="3358" y="1210"/>
                    </a:lnTo>
                    <a:lnTo>
                      <a:pt x="3365" y="1210"/>
                    </a:lnTo>
                    <a:lnTo>
                      <a:pt x="3372" y="1210"/>
                    </a:lnTo>
                    <a:lnTo>
                      <a:pt x="3380" y="1210"/>
                    </a:lnTo>
                    <a:lnTo>
                      <a:pt x="3387" y="1210"/>
                    </a:lnTo>
                    <a:lnTo>
                      <a:pt x="3395" y="1218"/>
                    </a:lnTo>
                    <a:lnTo>
                      <a:pt x="3402" y="1218"/>
                    </a:lnTo>
                    <a:lnTo>
                      <a:pt x="3409" y="1218"/>
                    </a:lnTo>
                    <a:lnTo>
                      <a:pt x="3417" y="1218"/>
                    </a:lnTo>
                    <a:lnTo>
                      <a:pt x="3424" y="1218"/>
                    </a:lnTo>
                    <a:lnTo>
                      <a:pt x="3424" y="1225"/>
                    </a:lnTo>
                    <a:lnTo>
                      <a:pt x="3431" y="1225"/>
                    </a:lnTo>
                    <a:lnTo>
                      <a:pt x="3439" y="1225"/>
                    </a:lnTo>
                    <a:lnTo>
                      <a:pt x="3446" y="1225"/>
                    </a:lnTo>
                    <a:lnTo>
                      <a:pt x="3454" y="1225"/>
                    </a:lnTo>
                    <a:lnTo>
                      <a:pt x="3461" y="1225"/>
                    </a:lnTo>
                    <a:lnTo>
                      <a:pt x="3461" y="1232"/>
                    </a:lnTo>
                    <a:lnTo>
                      <a:pt x="3468" y="1232"/>
                    </a:lnTo>
                    <a:lnTo>
                      <a:pt x="3476" y="1232"/>
                    </a:lnTo>
                    <a:lnTo>
                      <a:pt x="3660" y="1269"/>
                    </a:lnTo>
                    <a:lnTo>
                      <a:pt x="3668" y="1269"/>
                    </a:lnTo>
                    <a:lnTo>
                      <a:pt x="3675" y="1269"/>
                    </a:lnTo>
                    <a:lnTo>
                      <a:pt x="3682" y="1269"/>
                    </a:lnTo>
                    <a:lnTo>
                      <a:pt x="3690" y="1277"/>
                    </a:lnTo>
                    <a:lnTo>
                      <a:pt x="3697" y="1277"/>
                    </a:lnTo>
                    <a:lnTo>
                      <a:pt x="3704" y="1277"/>
                    </a:lnTo>
                    <a:lnTo>
                      <a:pt x="3712" y="1277"/>
                    </a:lnTo>
                    <a:lnTo>
                      <a:pt x="3719" y="1277"/>
                    </a:lnTo>
                    <a:lnTo>
                      <a:pt x="3727" y="1277"/>
                    </a:lnTo>
                    <a:lnTo>
                      <a:pt x="3727" y="1284"/>
                    </a:lnTo>
                    <a:lnTo>
                      <a:pt x="3734" y="1284"/>
                    </a:lnTo>
                    <a:lnTo>
                      <a:pt x="3741" y="1284"/>
                    </a:lnTo>
                    <a:lnTo>
                      <a:pt x="3749" y="1284"/>
                    </a:lnTo>
                    <a:lnTo>
                      <a:pt x="3756" y="1284"/>
                    </a:lnTo>
                    <a:lnTo>
                      <a:pt x="3764" y="1284"/>
                    </a:lnTo>
                    <a:lnTo>
                      <a:pt x="3764" y="1291"/>
                    </a:lnTo>
                    <a:lnTo>
                      <a:pt x="3771" y="1291"/>
                    </a:lnTo>
                    <a:lnTo>
                      <a:pt x="3955" y="1321"/>
                    </a:lnTo>
                    <a:lnTo>
                      <a:pt x="3963" y="1321"/>
                    </a:lnTo>
                    <a:lnTo>
                      <a:pt x="3970" y="1321"/>
                    </a:lnTo>
                    <a:lnTo>
                      <a:pt x="3978" y="1321"/>
                    </a:lnTo>
                    <a:lnTo>
                      <a:pt x="3985" y="1321"/>
                    </a:lnTo>
                    <a:lnTo>
                      <a:pt x="3985" y="1328"/>
                    </a:lnTo>
                    <a:lnTo>
                      <a:pt x="3992" y="1328"/>
                    </a:lnTo>
                    <a:lnTo>
                      <a:pt x="4000" y="1328"/>
                    </a:lnTo>
                    <a:lnTo>
                      <a:pt x="4007" y="1328"/>
                    </a:lnTo>
                    <a:lnTo>
                      <a:pt x="4014" y="1328"/>
                    </a:lnTo>
                    <a:lnTo>
                      <a:pt x="4022" y="1328"/>
                    </a:lnTo>
                    <a:lnTo>
                      <a:pt x="4029" y="1328"/>
                    </a:lnTo>
                    <a:lnTo>
                      <a:pt x="4037" y="1336"/>
                    </a:lnTo>
                    <a:lnTo>
                      <a:pt x="4044" y="1336"/>
                    </a:lnTo>
                    <a:lnTo>
                      <a:pt x="4051" y="1336"/>
                    </a:lnTo>
                    <a:lnTo>
                      <a:pt x="4059" y="1336"/>
                    </a:lnTo>
                    <a:lnTo>
                      <a:pt x="4066" y="1336"/>
                    </a:lnTo>
                    <a:lnTo>
                      <a:pt x="4073" y="1336"/>
                    </a:lnTo>
                    <a:lnTo>
                      <a:pt x="4258" y="1365"/>
                    </a:lnTo>
                    <a:lnTo>
                      <a:pt x="4265" y="1365"/>
                    </a:lnTo>
                    <a:lnTo>
                      <a:pt x="4273" y="1365"/>
                    </a:lnTo>
                    <a:lnTo>
                      <a:pt x="4280" y="1365"/>
                    </a:lnTo>
                    <a:lnTo>
                      <a:pt x="4288" y="1365"/>
                    </a:lnTo>
                    <a:lnTo>
                      <a:pt x="4295" y="1365"/>
                    </a:lnTo>
                    <a:lnTo>
                      <a:pt x="4295" y="1373"/>
                    </a:lnTo>
                    <a:lnTo>
                      <a:pt x="4302" y="1373"/>
                    </a:lnTo>
                    <a:lnTo>
                      <a:pt x="4310" y="1373"/>
                    </a:lnTo>
                    <a:lnTo>
                      <a:pt x="4317" y="1373"/>
                    </a:lnTo>
                    <a:lnTo>
                      <a:pt x="4324" y="1373"/>
                    </a:lnTo>
                    <a:lnTo>
                      <a:pt x="4332" y="1373"/>
                    </a:lnTo>
                    <a:lnTo>
                      <a:pt x="4339" y="1373"/>
                    </a:lnTo>
                    <a:lnTo>
                      <a:pt x="4347" y="1373"/>
                    </a:lnTo>
                    <a:lnTo>
                      <a:pt x="4354" y="1373"/>
                    </a:lnTo>
                    <a:lnTo>
                      <a:pt x="4354" y="1380"/>
                    </a:lnTo>
                    <a:lnTo>
                      <a:pt x="4361" y="1380"/>
                    </a:lnTo>
                    <a:lnTo>
                      <a:pt x="4369" y="1380"/>
                    </a:lnTo>
                    <a:lnTo>
                      <a:pt x="4376" y="1380"/>
                    </a:lnTo>
                    <a:lnTo>
                      <a:pt x="4553" y="1402"/>
                    </a:lnTo>
                    <a:lnTo>
                      <a:pt x="4561" y="1402"/>
                    </a:lnTo>
                    <a:lnTo>
                      <a:pt x="4568" y="1402"/>
                    </a:lnTo>
                    <a:lnTo>
                      <a:pt x="4575" y="1402"/>
                    </a:lnTo>
                    <a:lnTo>
                      <a:pt x="4583" y="1402"/>
                    </a:lnTo>
                    <a:lnTo>
                      <a:pt x="4590" y="1402"/>
                    </a:lnTo>
                    <a:lnTo>
                      <a:pt x="4597" y="1402"/>
                    </a:lnTo>
                    <a:lnTo>
                      <a:pt x="4605" y="1402"/>
                    </a:lnTo>
                    <a:lnTo>
                      <a:pt x="4612" y="1402"/>
                    </a:lnTo>
                    <a:lnTo>
                      <a:pt x="4620" y="1402"/>
                    </a:lnTo>
                    <a:lnTo>
                      <a:pt x="4627" y="1402"/>
                    </a:lnTo>
                    <a:lnTo>
                      <a:pt x="4627" y="1409"/>
                    </a:lnTo>
                    <a:lnTo>
                      <a:pt x="4634" y="1409"/>
                    </a:lnTo>
                    <a:lnTo>
                      <a:pt x="4642" y="1409"/>
                    </a:lnTo>
                    <a:lnTo>
                      <a:pt x="4649" y="1409"/>
                    </a:lnTo>
                    <a:lnTo>
                      <a:pt x="4657" y="1409"/>
                    </a:lnTo>
                    <a:lnTo>
                      <a:pt x="4664" y="1409"/>
                    </a:lnTo>
                    <a:lnTo>
                      <a:pt x="4671" y="1409"/>
                    </a:lnTo>
                    <a:lnTo>
                      <a:pt x="4856" y="1424"/>
                    </a:lnTo>
                    <a:lnTo>
                      <a:pt x="4863" y="1424"/>
                    </a:lnTo>
                    <a:lnTo>
                      <a:pt x="4871" y="1424"/>
                    </a:lnTo>
                    <a:lnTo>
                      <a:pt x="4878" y="1424"/>
                    </a:lnTo>
                    <a:lnTo>
                      <a:pt x="4885" y="1424"/>
                    </a:lnTo>
                    <a:lnTo>
                      <a:pt x="4893" y="1424"/>
                    </a:lnTo>
                    <a:lnTo>
                      <a:pt x="4893" y="1432"/>
                    </a:lnTo>
                    <a:lnTo>
                      <a:pt x="4900" y="1432"/>
                    </a:lnTo>
                    <a:lnTo>
                      <a:pt x="4907" y="1432"/>
                    </a:lnTo>
                    <a:lnTo>
                      <a:pt x="4915" y="1432"/>
                    </a:lnTo>
                    <a:lnTo>
                      <a:pt x="4922" y="1432"/>
                    </a:lnTo>
                    <a:lnTo>
                      <a:pt x="4930" y="1432"/>
                    </a:lnTo>
                    <a:lnTo>
                      <a:pt x="4937" y="1432"/>
                    </a:lnTo>
                    <a:lnTo>
                      <a:pt x="4944" y="1432"/>
                    </a:lnTo>
                    <a:lnTo>
                      <a:pt x="4952" y="1432"/>
                    </a:lnTo>
                    <a:lnTo>
                      <a:pt x="4959" y="1432"/>
                    </a:lnTo>
                    <a:lnTo>
                      <a:pt x="4967" y="1432"/>
                    </a:lnTo>
                    <a:lnTo>
                      <a:pt x="4974" y="1432"/>
                    </a:lnTo>
                    <a:lnTo>
                      <a:pt x="5158" y="1439"/>
                    </a:lnTo>
                    <a:lnTo>
                      <a:pt x="5158" y="1446"/>
                    </a:lnTo>
                    <a:lnTo>
                      <a:pt x="5166" y="1446"/>
                    </a:lnTo>
                    <a:lnTo>
                      <a:pt x="5173" y="1446"/>
                    </a:lnTo>
                    <a:lnTo>
                      <a:pt x="5181" y="1446"/>
                    </a:lnTo>
                    <a:lnTo>
                      <a:pt x="5188" y="1446"/>
                    </a:lnTo>
                    <a:lnTo>
                      <a:pt x="5195" y="1446"/>
                    </a:lnTo>
                    <a:lnTo>
                      <a:pt x="5203" y="1446"/>
                    </a:lnTo>
                    <a:lnTo>
                      <a:pt x="5210" y="1446"/>
                    </a:lnTo>
                    <a:lnTo>
                      <a:pt x="5217" y="1446"/>
                    </a:lnTo>
                    <a:lnTo>
                      <a:pt x="5217" y="1439"/>
                    </a:lnTo>
                    <a:lnTo>
                      <a:pt x="5217" y="1432"/>
                    </a:lnTo>
                    <a:lnTo>
                      <a:pt x="5217" y="1424"/>
                    </a:lnTo>
                    <a:lnTo>
                      <a:pt x="5217" y="1409"/>
                    </a:lnTo>
                    <a:lnTo>
                      <a:pt x="5217" y="1402"/>
                    </a:lnTo>
                    <a:lnTo>
                      <a:pt x="5217" y="1380"/>
                    </a:lnTo>
                    <a:lnTo>
                      <a:pt x="5217" y="1373"/>
                    </a:lnTo>
                    <a:lnTo>
                      <a:pt x="5217" y="1365"/>
                    </a:lnTo>
                    <a:lnTo>
                      <a:pt x="5217" y="1336"/>
                    </a:lnTo>
                    <a:lnTo>
                      <a:pt x="5217" y="1328"/>
                    </a:lnTo>
                    <a:lnTo>
                      <a:pt x="5217" y="1321"/>
                    </a:lnTo>
                    <a:lnTo>
                      <a:pt x="5217" y="1291"/>
                    </a:lnTo>
                    <a:lnTo>
                      <a:pt x="5217" y="1284"/>
                    </a:lnTo>
                    <a:lnTo>
                      <a:pt x="5217" y="1277"/>
                    </a:lnTo>
                    <a:lnTo>
                      <a:pt x="5217" y="1269"/>
                    </a:lnTo>
                    <a:lnTo>
                      <a:pt x="5217" y="1232"/>
                    </a:lnTo>
                    <a:lnTo>
                      <a:pt x="5217" y="1225"/>
                    </a:lnTo>
                    <a:lnTo>
                      <a:pt x="5217" y="1218"/>
                    </a:lnTo>
                    <a:lnTo>
                      <a:pt x="5217" y="1210"/>
                    </a:lnTo>
                    <a:lnTo>
                      <a:pt x="5217" y="1166"/>
                    </a:lnTo>
                    <a:lnTo>
                      <a:pt x="5217" y="1159"/>
                    </a:lnTo>
                    <a:lnTo>
                      <a:pt x="5217" y="1151"/>
                    </a:lnTo>
                    <a:lnTo>
                      <a:pt x="5217" y="1144"/>
                    </a:lnTo>
                    <a:lnTo>
                      <a:pt x="5217" y="1136"/>
                    </a:lnTo>
                    <a:lnTo>
                      <a:pt x="5217" y="1092"/>
                    </a:lnTo>
                    <a:lnTo>
                      <a:pt x="5217" y="1085"/>
                    </a:lnTo>
                    <a:lnTo>
                      <a:pt x="5217" y="1077"/>
                    </a:lnTo>
                    <a:lnTo>
                      <a:pt x="5217" y="1070"/>
                    </a:lnTo>
                    <a:lnTo>
                      <a:pt x="5217" y="1063"/>
                    </a:lnTo>
                    <a:lnTo>
                      <a:pt x="5217" y="1055"/>
                    </a:lnTo>
                    <a:lnTo>
                      <a:pt x="5217" y="1048"/>
                    </a:lnTo>
                    <a:lnTo>
                      <a:pt x="5217" y="1040"/>
                    </a:lnTo>
                    <a:lnTo>
                      <a:pt x="5217" y="1033"/>
                    </a:lnTo>
                    <a:lnTo>
                      <a:pt x="5217" y="1026"/>
                    </a:lnTo>
                    <a:lnTo>
                      <a:pt x="5217" y="1018"/>
                    </a:lnTo>
                    <a:lnTo>
                      <a:pt x="5217" y="1011"/>
                    </a:lnTo>
                    <a:lnTo>
                      <a:pt x="5217" y="952"/>
                    </a:lnTo>
                    <a:lnTo>
                      <a:pt x="5217" y="945"/>
                    </a:lnTo>
                    <a:lnTo>
                      <a:pt x="5217" y="937"/>
                    </a:lnTo>
                    <a:lnTo>
                      <a:pt x="5217" y="930"/>
                    </a:lnTo>
                    <a:lnTo>
                      <a:pt x="5217" y="922"/>
                    </a:lnTo>
                    <a:lnTo>
                      <a:pt x="5217" y="915"/>
                    </a:lnTo>
                    <a:lnTo>
                      <a:pt x="5217" y="856"/>
                    </a:lnTo>
                    <a:lnTo>
                      <a:pt x="5217" y="849"/>
                    </a:lnTo>
                    <a:lnTo>
                      <a:pt x="5217" y="841"/>
                    </a:lnTo>
                    <a:lnTo>
                      <a:pt x="5217" y="834"/>
                    </a:lnTo>
                    <a:lnTo>
                      <a:pt x="5217" y="826"/>
                    </a:lnTo>
                    <a:lnTo>
                      <a:pt x="5217" y="819"/>
                    </a:lnTo>
                    <a:lnTo>
                      <a:pt x="5217" y="812"/>
                    </a:lnTo>
                    <a:lnTo>
                      <a:pt x="5217" y="745"/>
                    </a:lnTo>
                    <a:lnTo>
                      <a:pt x="5217" y="738"/>
                    </a:lnTo>
                    <a:lnTo>
                      <a:pt x="5217" y="731"/>
                    </a:lnTo>
                    <a:lnTo>
                      <a:pt x="5217" y="723"/>
                    </a:lnTo>
                    <a:lnTo>
                      <a:pt x="5217" y="716"/>
                    </a:lnTo>
                    <a:lnTo>
                      <a:pt x="5217" y="708"/>
                    </a:lnTo>
                    <a:lnTo>
                      <a:pt x="5217" y="701"/>
                    </a:lnTo>
                    <a:lnTo>
                      <a:pt x="5217" y="635"/>
                    </a:lnTo>
                    <a:lnTo>
                      <a:pt x="5217" y="627"/>
                    </a:lnTo>
                    <a:lnTo>
                      <a:pt x="5217" y="620"/>
                    </a:lnTo>
                    <a:lnTo>
                      <a:pt x="5217" y="612"/>
                    </a:lnTo>
                    <a:lnTo>
                      <a:pt x="5217" y="605"/>
                    </a:lnTo>
                    <a:lnTo>
                      <a:pt x="5217" y="598"/>
                    </a:lnTo>
                    <a:lnTo>
                      <a:pt x="5217" y="590"/>
                    </a:lnTo>
                    <a:lnTo>
                      <a:pt x="5217" y="583"/>
                    </a:lnTo>
                    <a:lnTo>
                      <a:pt x="5217" y="509"/>
                    </a:lnTo>
                    <a:lnTo>
                      <a:pt x="5217" y="502"/>
                    </a:lnTo>
                    <a:lnTo>
                      <a:pt x="5217" y="494"/>
                    </a:lnTo>
                    <a:lnTo>
                      <a:pt x="5217" y="487"/>
                    </a:lnTo>
                    <a:lnTo>
                      <a:pt x="5217" y="480"/>
                    </a:lnTo>
                    <a:lnTo>
                      <a:pt x="5217" y="472"/>
                    </a:lnTo>
                    <a:lnTo>
                      <a:pt x="5217" y="465"/>
                    </a:lnTo>
                    <a:lnTo>
                      <a:pt x="5217" y="457"/>
                    </a:lnTo>
                    <a:lnTo>
                      <a:pt x="5217" y="376"/>
                    </a:lnTo>
                    <a:lnTo>
                      <a:pt x="5217" y="369"/>
                    </a:lnTo>
                    <a:lnTo>
                      <a:pt x="5217" y="362"/>
                    </a:lnTo>
                    <a:lnTo>
                      <a:pt x="5217" y="354"/>
                    </a:lnTo>
                    <a:lnTo>
                      <a:pt x="5217" y="347"/>
                    </a:lnTo>
                    <a:lnTo>
                      <a:pt x="5217" y="339"/>
                    </a:lnTo>
                    <a:lnTo>
                      <a:pt x="5217" y="332"/>
                    </a:lnTo>
                    <a:lnTo>
                      <a:pt x="5217" y="325"/>
                    </a:lnTo>
                    <a:lnTo>
                      <a:pt x="5217" y="236"/>
                    </a:lnTo>
                    <a:lnTo>
                      <a:pt x="5217" y="229"/>
                    </a:lnTo>
                    <a:lnTo>
                      <a:pt x="5217" y="221"/>
                    </a:lnTo>
                    <a:lnTo>
                      <a:pt x="5217" y="214"/>
                    </a:lnTo>
                    <a:lnTo>
                      <a:pt x="5217" y="207"/>
                    </a:lnTo>
                    <a:lnTo>
                      <a:pt x="5217" y="199"/>
                    </a:lnTo>
                    <a:lnTo>
                      <a:pt x="5217" y="192"/>
                    </a:lnTo>
                    <a:lnTo>
                      <a:pt x="5217" y="184"/>
                    </a:lnTo>
                    <a:lnTo>
                      <a:pt x="5217" y="177"/>
                    </a:lnTo>
                    <a:lnTo>
                      <a:pt x="5217" y="88"/>
                    </a:lnTo>
                    <a:lnTo>
                      <a:pt x="5217" y="81"/>
                    </a:lnTo>
                    <a:lnTo>
                      <a:pt x="5217" y="74"/>
                    </a:lnTo>
                    <a:lnTo>
                      <a:pt x="5217" y="66"/>
                    </a:lnTo>
                    <a:lnTo>
                      <a:pt x="5217" y="59"/>
                    </a:lnTo>
                    <a:lnTo>
                      <a:pt x="5217" y="52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1" name="Rectangle 241"/>
              <p:cNvSpPr>
                <a:spLocks noChangeArrowheads="1"/>
              </p:cNvSpPr>
              <p:nvPr/>
            </p:nvSpPr>
            <p:spPr bwMode="auto">
              <a:xfrm>
                <a:off x="519" y="2549"/>
                <a:ext cx="40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FF0000"/>
                    </a:solidFill>
                    <a:latin typeface="Arial" charset="0"/>
                  </a:rPr>
                  <a:t>BETA_X</a:t>
                </a:r>
                <a:endParaRPr lang="en-US"/>
              </a:p>
            </p:txBody>
          </p:sp>
          <p:sp>
            <p:nvSpPr>
              <p:cNvPr id="57422" name="Freeform 242"/>
              <p:cNvSpPr>
                <a:spLocks/>
              </p:cNvSpPr>
              <p:nvPr/>
            </p:nvSpPr>
            <p:spPr bwMode="auto">
              <a:xfrm>
                <a:off x="239" y="1007"/>
                <a:ext cx="5217" cy="1446"/>
              </a:xfrm>
              <a:custGeom>
                <a:avLst/>
                <a:gdLst>
                  <a:gd name="T0" fmla="*/ 66 w 5217"/>
                  <a:gd name="T1" fmla="*/ 1446 h 1446"/>
                  <a:gd name="T2" fmla="*/ 140 w 5217"/>
                  <a:gd name="T3" fmla="*/ 1446 h 1446"/>
                  <a:gd name="T4" fmla="*/ 214 w 5217"/>
                  <a:gd name="T5" fmla="*/ 1446 h 1446"/>
                  <a:gd name="T6" fmla="*/ 287 w 5217"/>
                  <a:gd name="T7" fmla="*/ 1446 h 1446"/>
                  <a:gd name="T8" fmla="*/ 538 w 5217"/>
                  <a:gd name="T9" fmla="*/ 1432 h 1446"/>
                  <a:gd name="T10" fmla="*/ 797 w 5217"/>
                  <a:gd name="T11" fmla="*/ 1409 h 1446"/>
                  <a:gd name="T12" fmla="*/ 870 w 5217"/>
                  <a:gd name="T13" fmla="*/ 1402 h 1446"/>
                  <a:gd name="T14" fmla="*/ 1121 w 5217"/>
                  <a:gd name="T15" fmla="*/ 1373 h 1446"/>
                  <a:gd name="T16" fmla="*/ 1195 w 5217"/>
                  <a:gd name="T17" fmla="*/ 1365 h 1446"/>
                  <a:gd name="T18" fmla="*/ 1446 w 5217"/>
                  <a:gd name="T19" fmla="*/ 1328 h 1446"/>
                  <a:gd name="T20" fmla="*/ 1704 w 5217"/>
                  <a:gd name="T21" fmla="*/ 1284 h 1446"/>
                  <a:gd name="T22" fmla="*/ 1771 w 5217"/>
                  <a:gd name="T23" fmla="*/ 1269 h 1446"/>
                  <a:gd name="T24" fmla="*/ 2029 w 5217"/>
                  <a:gd name="T25" fmla="*/ 1225 h 1446"/>
                  <a:gd name="T26" fmla="*/ 2280 w 5217"/>
                  <a:gd name="T27" fmla="*/ 1166 h 1446"/>
                  <a:gd name="T28" fmla="*/ 2354 w 5217"/>
                  <a:gd name="T29" fmla="*/ 1151 h 1446"/>
                  <a:gd name="T30" fmla="*/ 2612 w 5217"/>
                  <a:gd name="T31" fmla="*/ 1085 h 1446"/>
                  <a:gd name="T32" fmla="*/ 2679 w 5217"/>
                  <a:gd name="T33" fmla="*/ 1063 h 1446"/>
                  <a:gd name="T34" fmla="*/ 2752 w 5217"/>
                  <a:gd name="T35" fmla="*/ 1040 h 1446"/>
                  <a:gd name="T36" fmla="*/ 2826 w 5217"/>
                  <a:gd name="T37" fmla="*/ 1018 h 1446"/>
                  <a:gd name="T38" fmla="*/ 3077 w 5217"/>
                  <a:gd name="T39" fmla="*/ 945 h 1446"/>
                  <a:gd name="T40" fmla="*/ 3151 w 5217"/>
                  <a:gd name="T41" fmla="*/ 922 h 1446"/>
                  <a:gd name="T42" fmla="*/ 3409 w 5217"/>
                  <a:gd name="T43" fmla="*/ 834 h 1446"/>
                  <a:gd name="T44" fmla="*/ 3660 w 5217"/>
                  <a:gd name="T45" fmla="*/ 745 h 1446"/>
                  <a:gd name="T46" fmla="*/ 3734 w 5217"/>
                  <a:gd name="T47" fmla="*/ 716 h 1446"/>
                  <a:gd name="T48" fmla="*/ 3985 w 5217"/>
                  <a:gd name="T49" fmla="*/ 620 h 1446"/>
                  <a:gd name="T50" fmla="*/ 4059 w 5217"/>
                  <a:gd name="T51" fmla="*/ 590 h 1446"/>
                  <a:gd name="T52" fmla="*/ 4317 w 5217"/>
                  <a:gd name="T53" fmla="*/ 487 h 1446"/>
                  <a:gd name="T54" fmla="*/ 4568 w 5217"/>
                  <a:gd name="T55" fmla="*/ 369 h 1446"/>
                  <a:gd name="T56" fmla="*/ 4642 w 5217"/>
                  <a:gd name="T57" fmla="*/ 339 h 1446"/>
                  <a:gd name="T58" fmla="*/ 4893 w 5217"/>
                  <a:gd name="T59" fmla="*/ 214 h 1446"/>
                  <a:gd name="T60" fmla="*/ 4967 w 5217"/>
                  <a:gd name="T61" fmla="*/ 177 h 1446"/>
                  <a:gd name="T62" fmla="*/ 5217 w 5217"/>
                  <a:gd name="T63" fmla="*/ 52 h 1446"/>
                  <a:gd name="T64" fmla="*/ 5217 w 5217"/>
                  <a:gd name="T65" fmla="*/ 15 h 1446"/>
                  <a:gd name="T66" fmla="*/ 5217 w 5217"/>
                  <a:gd name="T67" fmla="*/ 7 h 1446"/>
                  <a:gd name="T68" fmla="*/ 5217 w 5217"/>
                  <a:gd name="T69" fmla="*/ 44 h 1446"/>
                  <a:gd name="T70" fmla="*/ 5217 w 5217"/>
                  <a:gd name="T71" fmla="*/ 81 h 1446"/>
                  <a:gd name="T72" fmla="*/ 5217 w 5217"/>
                  <a:gd name="T73" fmla="*/ 207 h 1446"/>
                  <a:gd name="T74" fmla="*/ 5217 w 5217"/>
                  <a:gd name="T75" fmla="*/ 332 h 1446"/>
                  <a:gd name="T76" fmla="*/ 5217 w 5217"/>
                  <a:gd name="T77" fmla="*/ 362 h 1446"/>
                  <a:gd name="T78" fmla="*/ 5217 w 5217"/>
                  <a:gd name="T79" fmla="*/ 480 h 1446"/>
                  <a:gd name="T80" fmla="*/ 5217 w 5217"/>
                  <a:gd name="T81" fmla="*/ 509 h 1446"/>
                  <a:gd name="T82" fmla="*/ 5217 w 5217"/>
                  <a:gd name="T83" fmla="*/ 612 h 1446"/>
                  <a:gd name="T84" fmla="*/ 5217 w 5217"/>
                  <a:gd name="T85" fmla="*/ 716 h 1446"/>
                  <a:gd name="T86" fmla="*/ 5217 w 5217"/>
                  <a:gd name="T87" fmla="*/ 738 h 1446"/>
                  <a:gd name="T88" fmla="*/ 5217 w 5217"/>
                  <a:gd name="T89" fmla="*/ 834 h 1446"/>
                  <a:gd name="T90" fmla="*/ 5217 w 5217"/>
                  <a:gd name="T91" fmla="*/ 915 h 1446"/>
                  <a:gd name="T92" fmla="*/ 5217 w 5217"/>
                  <a:gd name="T93" fmla="*/ 937 h 1446"/>
                  <a:gd name="T94" fmla="*/ 5217 w 5217"/>
                  <a:gd name="T95" fmla="*/ 1018 h 1446"/>
                  <a:gd name="T96" fmla="*/ 5217 w 5217"/>
                  <a:gd name="T97" fmla="*/ 1040 h 1446"/>
                  <a:gd name="T98" fmla="*/ 5217 w 5217"/>
                  <a:gd name="T99" fmla="*/ 1055 h 1446"/>
                  <a:gd name="T100" fmla="*/ 5217 w 5217"/>
                  <a:gd name="T101" fmla="*/ 1077 h 1446"/>
                  <a:gd name="T102" fmla="*/ 5217 w 5217"/>
                  <a:gd name="T103" fmla="*/ 1144 h 1446"/>
                  <a:gd name="T104" fmla="*/ 5217 w 5217"/>
                  <a:gd name="T105" fmla="*/ 1159 h 1446"/>
                  <a:gd name="T106" fmla="*/ 5217 w 5217"/>
                  <a:gd name="T107" fmla="*/ 1218 h 1446"/>
                  <a:gd name="T108" fmla="*/ 5217 w 5217"/>
                  <a:gd name="T109" fmla="*/ 1269 h 1446"/>
                  <a:gd name="T110" fmla="*/ 5217 w 5217"/>
                  <a:gd name="T111" fmla="*/ 1284 h 1446"/>
                  <a:gd name="T112" fmla="*/ 5217 w 5217"/>
                  <a:gd name="T113" fmla="*/ 1328 h 1446"/>
                  <a:gd name="T114" fmla="*/ 5217 w 5217"/>
                  <a:gd name="T115" fmla="*/ 1336 h 1446"/>
                  <a:gd name="T116" fmla="*/ 5217 w 5217"/>
                  <a:gd name="T117" fmla="*/ 1373 h 1446"/>
                  <a:gd name="T118" fmla="*/ 5217 w 5217"/>
                  <a:gd name="T119" fmla="*/ 1402 h 1446"/>
                  <a:gd name="T120" fmla="*/ 5217 w 5217"/>
                  <a:gd name="T121" fmla="*/ 1409 h 1446"/>
                  <a:gd name="T122" fmla="*/ 5217 w 5217"/>
                  <a:gd name="T123" fmla="*/ 1432 h 1446"/>
                  <a:gd name="T124" fmla="*/ 5217 w 5217"/>
                  <a:gd name="T125" fmla="*/ 1439 h 14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17"/>
                  <a:gd name="T190" fmla="*/ 0 h 1446"/>
                  <a:gd name="T191" fmla="*/ 5217 w 5217"/>
                  <a:gd name="T192" fmla="*/ 1446 h 14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17" h="1446">
                    <a:moveTo>
                      <a:pt x="0" y="1446"/>
                    </a:moveTo>
                    <a:lnTo>
                      <a:pt x="0" y="1446"/>
                    </a:lnTo>
                    <a:lnTo>
                      <a:pt x="7" y="1446"/>
                    </a:lnTo>
                    <a:lnTo>
                      <a:pt x="14" y="1446"/>
                    </a:lnTo>
                    <a:lnTo>
                      <a:pt x="22" y="1446"/>
                    </a:lnTo>
                    <a:lnTo>
                      <a:pt x="29" y="1446"/>
                    </a:lnTo>
                    <a:lnTo>
                      <a:pt x="36" y="1446"/>
                    </a:lnTo>
                    <a:lnTo>
                      <a:pt x="44" y="1446"/>
                    </a:lnTo>
                    <a:lnTo>
                      <a:pt x="51" y="1446"/>
                    </a:lnTo>
                    <a:lnTo>
                      <a:pt x="59" y="1446"/>
                    </a:lnTo>
                    <a:lnTo>
                      <a:pt x="66" y="1446"/>
                    </a:lnTo>
                    <a:lnTo>
                      <a:pt x="73" y="1446"/>
                    </a:lnTo>
                    <a:lnTo>
                      <a:pt x="81" y="1446"/>
                    </a:lnTo>
                    <a:lnTo>
                      <a:pt x="88" y="1446"/>
                    </a:lnTo>
                    <a:lnTo>
                      <a:pt x="96" y="1446"/>
                    </a:lnTo>
                    <a:lnTo>
                      <a:pt x="103" y="1446"/>
                    </a:lnTo>
                    <a:lnTo>
                      <a:pt x="110" y="1446"/>
                    </a:lnTo>
                    <a:lnTo>
                      <a:pt x="118" y="1446"/>
                    </a:lnTo>
                    <a:lnTo>
                      <a:pt x="125" y="1446"/>
                    </a:lnTo>
                    <a:lnTo>
                      <a:pt x="132" y="1446"/>
                    </a:lnTo>
                    <a:lnTo>
                      <a:pt x="140" y="1446"/>
                    </a:lnTo>
                    <a:lnTo>
                      <a:pt x="147" y="1446"/>
                    </a:lnTo>
                    <a:lnTo>
                      <a:pt x="155" y="1446"/>
                    </a:lnTo>
                    <a:lnTo>
                      <a:pt x="162" y="1446"/>
                    </a:lnTo>
                    <a:lnTo>
                      <a:pt x="169" y="1446"/>
                    </a:lnTo>
                    <a:lnTo>
                      <a:pt x="177" y="1446"/>
                    </a:lnTo>
                    <a:lnTo>
                      <a:pt x="184" y="1446"/>
                    </a:lnTo>
                    <a:lnTo>
                      <a:pt x="191" y="1446"/>
                    </a:lnTo>
                    <a:lnTo>
                      <a:pt x="199" y="1446"/>
                    </a:lnTo>
                    <a:lnTo>
                      <a:pt x="206" y="1446"/>
                    </a:lnTo>
                    <a:lnTo>
                      <a:pt x="214" y="1446"/>
                    </a:lnTo>
                    <a:lnTo>
                      <a:pt x="221" y="1446"/>
                    </a:lnTo>
                    <a:lnTo>
                      <a:pt x="228" y="1446"/>
                    </a:lnTo>
                    <a:lnTo>
                      <a:pt x="236" y="1446"/>
                    </a:lnTo>
                    <a:lnTo>
                      <a:pt x="243" y="1446"/>
                    </a:lnTo>
                    <a:lnTo>
                      <a:pt x="250" y="1446"/>
                    </a:lnTo>
                    <a:lnTo>
                      <a:pt x="258" y="1446"/>
                    </a:lnTo>
                    <a:lnTo>
                      <a:pt x="265" y="1446"/>
                    </a:lnTo>
                    <a:lnTo>
                      <a:pt x="273" y="1446"/>
                    </a:lnTo>
                    <a:lnTo>
                      <a:pt x="280" y="1446"/>
                    </a:lnTo>
                    <a:lnTo>
                      <a:pt x="287" y="1446"/>
                    </a:lnTo>
                    <a:lnTo>
                      <a:pt x="295" y="1446"/>
                    </a:lnTo>
                    <a:lnTo>
                      <a:pt x="302" y="1446"/>
                    </a:lnTo>
                    <a:lnTo>
                      <a:pt x="302" y="1439"/>
                    </a:lnTo>
                    <a:lnTo>
                      <a:pt x="487" y="1432"/>
                    </a:lnTo>
                    <a:lnTo>
                      <a:pt x="494" y="1432"/>
                    </a:lnTo>
                    <a:lnTo>
                      <a:pt x="501" y="1432"/>
                    </a:lnTo>
                    <a:lnTo>
                      <a:pt x="509" y="1432"/>
                    </a:lnTo>
                    <a:lnTo>
                      <a:pt x="516" y="1432"/>
                    </a:lnTo>
                    <a:lnTo>
                      <a:pt x="524" y="1432"/>
                    </a:lnTo>
                    <a:lnTo>
                      <a:pt x="531" y="1432"/>
                    </a:lnTo>
                    <a:lnTo>
                      <a:pt x="538" y="1432"/>
                    </a:lnTo>
                    <a:lnTo>
                      <a:pt x="546" y="1432"/>
                    </a:lnTo>
                    <a:lnTo>
                      <a:pt x="553" y="1432"/>
                    </a:lnTo>
                    <a:lnTo>
                      <a:pt x="560" y="1432"/>
                    </a:lnTo>
                    <a:lnTo>
                      <a:pt x="560" y="1424"/>
                    </a:lnTo>
                    <a:lnTo>
                      <a:pt x="568" y="1424"/>
                    </a:lnTo>
                    <a:lnTo>
                      <a:pt x="575" y="1424"/>
                    </a:lnTo>
                    <a:lnTo>
                      <a:pt x="583" y="1424"/>
                    </a:lnTo>
                    <a:lnTo>
                      <a:pt x="590" y="1424"/>
                    </a:lnTo>
                    <a:lnTo>
                      <a:pt x="597" y="1424"/>
                    </a:lnTo>
                    <a:lnTo>
                      <a:pt x="782" y="1409"/>
                    </a:lnTo>
                    <a:lnTo>
                      <a:pt x="789" y="1409"/>
                    </a:lnTo>
                    <a:lnTo>
                      <a:pt x="797" y="1409"/>
                    </a:lnTo>
                    <a:lnTo>
                      <a:pt x="804" y="1409"/>
                    </a:lnTo>
                    <a:lnTo>
                      <a:pt x="811" y="1409"/>
                    </a:lnTo>
                    <a:lnTo>
                      <a:pt x="819" y="1409"/>
                    </a:lnTo>
                    <a:lnTo>
                      <a:pt x="826" y="1409"/>
                    </a:lnTo>
                    <a:lnTo>
                      <a:pt x="834" y="1402"/>
                    </a:lnTo>
                    <a:lnTo>
                      <a:pt x="841" y="1402"/>
                    </a:lnTo>
                    <a:lnTo>
                      <a:pt x="848" y="1402"/>
                    </a:lnTo>
                    <a:lnTo>
                      <a:pt x="856" y="1402"/>
                    </a:lnTo>
                    <a:lnTo>
                      <a:pt x="863" y="1402"/>
                    </a:lnTo>
                    <a:lnTo>
                      <a:pt x="870" y="1402"/>
                    </a:lnTo>
                    <a:lnTo>
                      <a:pt x="878" y="1402"/>
                    </a:lnTo>
                    <a:lnTo>
                      <a:pt x="885" y="1402"/>
                    </a:lnTo>
                    <a:lnTo>
                      <a:pt x="893" y="1402"/>
                    </a:lnTo>
                    <a:lnTo>
                      <a:pt x="900" y="1402"/>
                    </a:lnTo>
                    <a:lnTo>
                      <a:pt x="1084" y="1380"/>
                    </a:lnTo>
                    <a:lnTo>
                      <a:pt x="1092" y="1380"/>
                    </a:lnTo>
                    <a:lnTo>
                      <a:pt x="1099" y="1380"/>
                    </a:lnTo>
                    <a:lnTo>
                      <a:pt x="1107" y="1373"/>
                    </a:lnTo>
                    <a:lnTo>
                      <a:pt x="1114" y="1373"/>
                    </a:lnTo>
                    <a:lnTo>
                      <a:pt x="1121" y="1373"/>
                    </a:lnTo>
                    <a:lnTo>
                      <a:pt x="1129" y="1373"/>
                    </a:lnTo>
                    <a:lnTo>
                      <a:pt x="1136" y="1373"/>
                    </a:lnTo>
                    <a:lnTo>
                      <a:pt x="1144" y="1373"/>
                    </a:lnTo>
                    <a:lnTo>
                      <a:pt x="1151" y="1373"/>
                    </a:lnTo>
                    <a:lnTo>
                      <a:pt x="1158" y="1373"/>
                    </a:lnTo>
                    <a:lnTo>
                      <a:pt x="1166" y="1365"/>
                    </a:lnTo>
                    <a:lnTo>
                      <a:pt x="1173" y="1365"/>
                    </a:lnTo>
                    <a:lnTo>
                      <a:pt x="1180" y="1365"/>
                    </a:lnTo>
                    <a:lnTo>
                      <a:pt x="1188" y="1365"/>
                    </a:lnTo>
                    <a:lnTo>
                      <a:pt x="1195" y="1365"/>
                    </a:lnTo>
                    <a:lnTo>
                      <a:pt x="1203" y="1365"/>
                    </a:lnTo>
                    <a:lnTo>
                      <a:pt x="1380" y="1336"/>
                    </a:lnTo>
                    <a:lnTo>
                      <a:pt x="1387" y="1336"/>
                    </a:lnTo>
                    <a:lnTo>
                      <a:pt x="1394" y="1336"/>
                    </a:lnTo>
                    <a:lnTo>
                      <a:pt x="1402" y="1336"/>
                    </a:lnTo>
                    <a:lnTo>
                      <a:pt x="1409" y="1336"/>
                    </a:lnTo>
                    <a:lnTo>
                      <a:pt x="1417" y="1336"/>
                    </a:lnTo>
                    <a:lnTo>
                      <a:pt x="1424" y="1336"/>
                    </a:lnTo>
                    <a:lnTo>
                      <a:pt x="1424" y="1328"/>
                    </a:lnTo>
                    <a:lnTo>
                      <a:pt x="1431" y="1328"/>
                    </a:lnTo>
                    <a:lnTo>
                      <a:pt x="1439" y="1328"/>
                    </a:lnTo>
                    <a:lnTo>
                      <a:pt x="1446" y="1328"/>
                    </a:lnTo>
                    <a:lnTo>
                      <a:pt x="1453" y="1328"/>
                    </a:lnTo>
                    <a:lnTo>
                      <a:pt x="1461" y="1328"/>
                    </a:lnTo>
                    <a:lnTo>
                      <a:pt x="1468" y="1328"/>
                    </a:lnTo>
                    <a:lnTo>
                      <a:pt x="1476" y="1321"/>
                    </a:lnTo>
                    <a:lnTo>
                      <a:pt x="1483" y="1321"/>
                    </a:lnTo>
                    <a:lnTo>
                      <a:pt x="1490" y="1321"/>
                    </a:lnTo>
                    <a:lnTo>
                      <a:pt x="1498" y="1321"/>
                    </a:lnTo>
                    <a:lnTo>
                      <a:pt x="1682" y="1291"/>
                    </a:lnTo>
                    <a:lnTo>
                      <a:pt x="1690" y="1291"/>
                    </a:lnTo>
                    <a:lnTo>
                      <a:pt x="1690" y="1284"/>
                    </a:lnTo>
                    <a:lnTo>
                      <a:pt x="1697" y="1284"/>
                    </a:lnTo>
                    <a:lnTo>
                      <a:pt x="1704" y="1284"/>
                    </a:lnTo>
                    <a:lnTo>
                      <a:pt x="1712" y="1284"/>
                    </a:lnTo>
                    <a:lnTo>
                      <a:pt x="1719" y="1284"/>
                    </a:lnTo>
                    <a:lnTo>
                      <a:pt x="1727" y="1284"/>
                    </a:lnTo>
                    <a:lnTo>
                      <a:pt x="1734" y="1284"/>
                    </a:lnTo>
                    <a:lnTo>
                      <a:pt x="1734" y="1277"/>
                    </a:lnTo>
                    <a:lnTo>
                      <a:pt x="1741" y="1277"/>
                    </a:lnTo>
                    <a:lnTo>
                      <a:pt x="1749" y="1277"/>
                    </a:lnTo>
                    <a:lnTo>
                      <a:pt x="1756" y="1277"/>
                    </a:lnTo>
                    <a:lnTo>
                      <a:pt x="1763" y="1277"/>
                    </a:lnTo>
                    <a:lnTo>
                      <a:pt x="1771" y="1277"/>
                    </a:lnTo>
                    <a:lnTo>
                      <a:pt x="1771" y="1269"/>
                    </a:lnTo>
                    <a:lnTo>
                      <a:pt x="1778" y="1269"/>
                    </a:lnTo>
                    <a:lnTo>
                      <a:pt x="1786" y="1269"/>
                    </a:lnTo>
                    <a:lnTo>
                      <a:pt x="1793" y="1269"/>
                    </a:lnTo>
                    <a:lnTo>
                      <a:pt x="1800" y="1269"/>
                    </a:lnTo>
                    <a:lnTo>
                      <a:pt x="1985" y="1232"/>
                    </a:lnTo>
                    <a:lnTo>
                      <a:pt x="1992" y="1232"/>
                    </a:lnTo>
                    <a:lnTo>
                      <a:pt x="2000" y="1225"/>
                    </a:lnTo>
                    <a:lnTo>
                      <a:pt x="2007" y="1225"/>
                    </a:lnTo>
                    <a:lnTo>
                      <a:pt x="2014" y="1225"/>
                    </a:lnTo>
                    <a:lnTo>
                      <a:pt x="2022" y="1225"/>
                    </a:lnTo>
                    <a:lnTo>
                      <a:pt x="2029" y="1225"/>
                    </a:lnTo>
                    <a:lnTo>
                      <a:pt x="2029" y="1218"/>
                    </a:lnTo>
                    <a:lnTo>
                      <a:pt x="2037" y="1218"/>
                    </a:lnTo>
                    <a:lnTo>
                      <a:pt x="2044" y="1218"/>
                    </a:lnTo>
                    <a:lnTo>
                      <a:pt x="2051" y="1218"/>
                    </a:lnTo>
                    <a:lnTo>
                      <a:pt x="2059" y="1218"/>
                    </a:lnTo>
                    <a:lnTo>
                      <a:pt x="2066" y="1218"/>
                    </a:lnTo>
                    <a:lnTo>
                      <a:pt x="2066" y="1210"/>
                    </a:lnTo>
                    <a:lnTo>
                      <a:pt x="2073" y="1210"/>
                    </a:lnTo>
                    <a:lnTo>
                      <a:pt x="2081" y="1210"/>
                    </a:lnTo>
                    <a:lnTo>
                      <a:pt x="2088" y="1210"/>
                    </a:lnTo>
                    <a:lnTo>
                      <a:pt x="2096" y="1210"/>
                    </a:lnTo>
                    <a:lnTo>
                      <a:pt x="2280" y="1166"/>
                    </a:lnTo>
                    <a:lnTo>
                      <a:pt x="2287" y="1166"/>
                    </a:lnTo>
                    <a:lnTo>
                      <a:pt x="2295" y="1166"/>
                    </a:lnTo>
                    <a:lnTo>
                      <a:pt x="2295" y="1159"/>
                    </a:lnTo>
                    <a:lnTo>
                      <a:pt x="2302" y="1159"/>
                    </a:lnTo>
                    <a:lnTo>
                      <a:pt x="2310" y="1159"/>
                    </a:lnTo>
                    <a:lnTo>
                      <a:pt x="2317" y="1159"/>
                    </a:lnTo>
                    <a:lnTo>
                      <a:pt x="2324" y="1159"/>
                    </a:lnTo>
                    <a:lnTo>
                      <a:pt x="2324" y="1151"/>
                    </a:lnTo>
                    <a:lnTo>
                      <a:pt x="2332" y="1151"/>
                    </a:lnTo>
                    <a:lnTo>
                      <a:pt x="2339" y="1151"/>
                    </a:lnTo>
                    <a:lnTo>
                      <a:pt x="2346" y="1151"/>
                    </a:lnTo>
                    <a:lnTo>
                      <a:pt x="2354" y="1151"/>
                    </a:lnTo>
                    <a:lnTo>
                      <a:pt x="2354" y="1144"/>
                    </a:lnTo>
                    <a:lnTo>
                      <a:pt x="2361" y="1144"/>
                    </a:lnTo>
                    <a:lnTo>
                      <a:pt x="2369" y="1144"/>
                    </a:lnTo>
                    <a:lnTo>
                      <a:pt x="2376" y="1144"/>
                    </a:lnTo>
                    <a:lnTo>
                      <a:pt x="2383" y="1144"/>
                    </a:lnTo>
                    <a:lnTo>
                      <a:pt x="2383" y="1136"/>
                    </a:lnTo>
                    <a:lnTo>
                      <a:pt x="2391" y="1136"/>
                    </a:lnTo>
                    <a:lnTo>
                      <a:pt x="2398" y="1136"/>
                    </a:lnTo>
                    <a:lnTo>
                      <a:pt x="2583" y="1092"/>
                    </a:lnTo>
                    <a:lnTo>
                      <a:pt x="2590" y="1085"/>
                    </a:lnTo>
                    <a:lnTo>
                      <a:pt x="2597" y="1085"/>
                    </a:lnTo>
                    <a:lnTo>
                      <a:pt x="2605" y="1085"/>
                    </a:lnTo>
                    <a:lnTo>
                      <a:pt x="2612" y="1085"/>
                    </a:lnTo>
                    <a:lnTo>
                      <a:pt x="2612" y="1077"/>
                    </a:lnTo>
                    <a:lnTo>
                      <a:pt x="2620" y="1077"/>
                    </a:lnTo>
                    <a:lnTo>
                      <a:pt x="2627" y="1077"/>
                    </a:lnTo>
                    <a:lnTo>
                      <a:pt x="2634" y="1077"/>
                    </a:lnTo>
                    <a:lnTo>
                      <a:pt x="2642" y="1077"/>
                    </a:lnTo>
                    <a:lnTo>
                      <a:pt x="2642" y="1070"/>
                    </a:lnTo>
                    <a:lnTo>
                      <a:pt x="2649" y="1070"/>
                    </a:lnTo>
                    <a:lnTo>
                      <a:pt x="2656" y="1070"/>
                    </a:lnTo>
                    <a:lnTo>
                      <a:pt x="2664" y="1070"/>
                    </a:lnTo>
                    <a:lnTo>
                      <a:pt x="2671" y="1063"/>
                    </a:lnTo>
                    <a:lnTo>
                      <a:pt x="2679" y="1063"/>
                    </a:lnTo>
                    <a:lnTo>
                      <a:pt x="2686" y="1063"/>
                    </a:lnTo>
                    <a:lnTo>
                      <a:pt x="2693" y="1063"/>
                    </a:lnTo>
                    <a:lnTo>
                      <a:pt x="2693" y="1055"/>
                    </a:lnTo>
                    <a:lnTo>
                      <a:pt x="2701" y="1055"/>
                    </a:lnTo>
                    <a:lnTo>
                      <a:pt x="2708" y="1055"/>
                    </a:lnTo>
                    <a:lnTo>
                      <a:pt x="2716" y="1055"/>
                    </a:lnTo>
                    <a:lnTo>
                      <a:pt x="2723" y="1055"/>
                    </a:lnTo>
                    <a:lnTo>
                      <a:pt x="2723" y="1048"/>
                    </a:lnTo>
                    <a:lnTo>
                      <a:pt x="2730" y="1048"/>
                    </a:lnTo>
                    <a:lnTo>
                      <a:pt x="2738" y="1048"/>
                    </a:lnTo>
                    <a:lnTo>
                      <a:pt x="2745" y="1048"/>
                    </a:lnTo>
                    <a:lnTo>
                      <a:pt x="2752" y="1040"/>
                    </a:lnTo>
                    <a:lnTo>
                      <a:pt x="2760" y="1040"/>
                    </a:lnTo>
                    <a:lnTo>
                      <a:pt x="2767" y="1040"/>
                    </a:lnTo>
                    <a:lnTo>
                      <a:pt x="2775" y="1040"/>
                    </a:lnTo>
                    <a:lnTo>
                      <a:pt x="2775" y="1033"/>
                    </a:lnTo>
                    <a:lnTo>
                      <a:pt x="2782" y="1033"/>
                    </a:lnTo>
                    <a:lnTo>
                      <a:pt x="2789" y="1033"/>
                    </a:lnTo>
                    <a:lnTo>
                      <a:pt x="2797" y="1033"/>
                    </a:lnTo>
                    <a:lnTo>
                      <a:pt x="2804" y="1026"/>
                    </a:lnTo>
                    <a:lnTo>
                      <a:pt x="2811" y="1026"/>
                    </a:lnTo>
                    <a:lnTo>
                      <a:pt x="2819" y="1026"/>
                    </a:lnTo>
                    <a:lnTo>
                      <a:pt x="2826" y="1026"/>
                    </a:lnTo>
                    <a:lnTo>
                      <a:pt x="2826" y="1018"/>
                    </a:lnTo>
                    <a:lnTo>
                      <a:pt x="2834" y="1018"/>
                    </a:lnTo>
                    <a:lnTo>
                      <a:pt x="2841" y="1018"/>
                    </a:lnTo>
                    <a:lnTo>
                      <a:pt x="2848" y="1018"/>
                    </a:lnTo>
                    <a:lnTo>
                      <a:pt x="2848" y="1011"/>
                    </a:lnTo>
                    <a:lnTo>
                      <a:pt x="2856" y="1011"/>
                    </a:lnTo>
                    <a:lnTo>
                      <a:pt x="2863" y="1011"/>
                    </a:lnTo>
                    <a:lnTo>
                      <a:pt x="2871" y="1011"/>
                    </a:lnTo>
                    <a:lnTo>
                      <a:pt x="2878" y="1011"/>
                    </a:lnTo>
                    <a:lnTo>
                      <a:pt x="3055" y="952"/>
                    </a:lnTo>
                    <a:lnTo>
                      <a:pt x="3062" y="952"/>
                    </a:lnTo>
                    <a:lnTo>
                      <a:pt x="3070" y="952"/>
                    </a:lnTo>
                    <a:lnTo>
                      <a:pt x="3070" y="945"/>
                    </a:lnTo>
                    <a:lnTo>
                      <a:pt x="3077" y="945"/>
                    </a:lnTo>
                    <a:lnTo>
                      <a:pt x="3085" y="945"/>
                    </a:lnTo>
                    <a:lnTo>
                      <a:pt x="3092" y="945"/>
                    </a:lnTo>
                    <a:lnTo>
                      <a:pt x="3092" y="937"/>
                    </a:lnTo>
                    <a:lnTo>
                      <a:pt x="3099" y="937"/>
                    </a:lnTo>
                    <a:lnTo>
                      <a:pt x="3107" y="937"/>
                    </a:lnTo>
                    <a:lnTo>
                      <a:pt x="3114" y="937"/>
                    </a:lnTo>
                    <a:lnTo>
                      <a:pt x="3121" y="930"/>
                    </a:lnTo>
                    <a:lnTo>
                      <a:pt x="3129" y="930"/>
                    </a:lnTo>
                    <a:lnTo>
                      <a:pt x="3136" y="930"/>
                    </a:lnTo>
                    <a:lnTo>
                      <a:pt x="3144" y="930"/>
                    </a:lnTo>
                    <a:lnTo>
                      <a:pt x="3144" y="922"/>
                    </a:lnTo>
                    <a:lnTo>
                      <a:pt x="3151" y="922"/>
                    </a:lnTo>
                    <a:lnTo>
                      <a:pt x="3158" y="922"/>
                    </a:lnTo>
                    <a:lnTo>
                      <a:pt x="3166" y="922"/>
                    </a:lnTo>
                    <a:lnTo>
                      <a:pt x="3166" y="915"/>
                    </a:lnTo>
                    <a:lnTo>
                      <a:pt x="3173" y="915"/>
                    </a:lnTo>
                    <a:lnTo>
                      <a:pt x="3358" y="856"/>
                    </a:lnTo>
                    <a:lnTo>
                      <a:pt x="3365" y="856"/>
                    </a:lnTo>
                    <a:lnTo>
                      <a:pt x="3365" y="849"/>
                    </a:lnTo>
                    <a:lnTo>
                      <a:pt x="3372" y="849"/>
                    </a:lnTo>
                    <a:lnTo>
                      <a:pt x="3380" y="849"/>
                    </a:lnTo>
                    <a:lnTo>
                      <a:pt x="3387" y="849"/>
                    </a:lnTo>
                    <a:lnTo>
                      <a:pt x="3387" y="841"/>
                    </a:lnTo>
                    <a:lnTo>
                      <a:pt x="3395" y="841"/>
                    </a:lnTo>
                    <a:lnTo>
                      <a:pt x="3402" y="841"/>
                    </a:lnTo>
                    <a:lnTo>
                      <a:pt x="3409" y="834"/>
                    </a:lnTo>
                    <a:lnTo>
                      <a:pt x="3417" y="834"/>
                    </a:lnTo>
                    <a:lnTo>
                      <a:pt x="3424" y="834"/>
                    </a:lnTo>
                    <a:lnTo>
                      <a:pt x="3431" y="834"/>
                    </a:lnTo>
                    <a:lnTo>
                      <a:pt x="3431" y="826"/>
                    </a:lnTo>
                    <a:lnTo>
                      <a:pt x="3439" y="826"/>
                    </a:lnTo>
                    <a:lnTo>
                      <a:pt x="3446" y="826"/>
                    </a:lnTo>
                    <a:lnTo>
                      <a:pt x="3454" y="819"/>
                    </a:lnTo>
                    <a:lnTo>
                      <a:pt x="3461" y="819"/>
                    </a:lnTo>
                    <a:lnTo>
                      <a:pt x="3468" y="819"/>
                    </a:lnTo>
                    <a:lnTo>
                      <a:pt x="3468" y="812"/>
                    </a:lnTo>
                    <a:lnTo>
                      <a:pt x="3476" y="812"/>
                    </a:lnTo>
                    <a:lnTo>
                      <a:pt x="3660" y="745"/>
                    </a:lnTo>
                    <a:lnTo>
                      <a:pt x="3668" y="745"/>
                    </a:lnTo>
                    <a:lnTo>
                      <a:pt x="3675" y="745"/>
                    </a:lnTo>
                    <a:lnTo>
                      <a:pt x="3675" y="738"/>
                    </a:lnTo>
                    <a:lnTo>
                      <a:pt x="3682" y="738"/>
                    </a:lnTo>
                    <a:lnTo>
                      <a:pt x="3690" y="738"/>
                    </a:lnTo>
                    <a:lnTo>
                      <a:pt x="3697" y="731"/>
                    </a:lnTo>
                    <a:lnTo>
                      <a:pt x="3704" y="731"/>
                    </a:lnTo>
                    <a:lnTo>
                      <a:pt x="3712" y="731"/>
                    </a:lnTo>
                    <a:lnTo>
                      <a:pt x="3712" y="723"/>
                    </a:lnTo>
                    <a:lnTo>
                      <a:pt x="3719" y="723"/>
                    </a:lnTo>
                    <a:lnTo>
                      <a:pt x="3727" y="723"/>
                    </a:lnTo>
                    <a:lnTo>
                      <a:pt x="3734" y="723"/>
                    </a:lnTo>
                    <a:lnTo>
                      <a:pt x="3734" y="716"/>
                    </a:lnTo>
                    <a:lnTo>
                      <a:pt x="3741" y="716"/>
                    </a:lnTo>
                    <a:lnTo>
                      <a:pt x="3749" y="716"/>
                    </a:lnTo>
                    <a:lnTo>
                      <a:pt x="3756" y="716"/>
                    </a:lnTo>
                    <a:lnTo>
                      <a:pt x="3756" y="708"/>
                    </a:lnTo>
                    <a:lnTo>
                      <a:pt x="3764" y="708"/>
                    </a:lnTo>
                    <a:lnTo>
                      <a:pt x="3771" y="708"/>
                    </a:lnTo>
                    <a:lnTo>
                      <a:pt x="3771" y="701"/>
                    </a:lnTo>
                    <a:lnTo>
                      <a:pt x="3955" y="635"/>
                    </a:lnTo>
                    <a:lnTo>
                      <a:pt x="3963" y="635"/>
                    </a:lnTo>
                    <a:lnTo>
                      <a:pt x="3963" y="627"/>
                    </a:lnTo>
                    <a:lnTo>
                      <a:pt x="3970" y="627"/>
                    </a:lnTo>
                    <a:lnTo>
                      <a:pt x="3978" y="627"/>
                    </a:lnTo>
                    <a:lnTo>
                      <a:pt x="3985" y="620"/>
                    </a:lnTo>
                    <a:lnTo>
                      <a:pt x="3992" y="620"/>
                    </a:lnTo>
                    <a:lnTo>
                      <a:pt x="4000" y="620"/>
                    </a:lnTo>
                    <a:lnTo>
                      <a:pt x="4000" y="612"/>
                    </a:lnTo>
                    <a:lnTo>
                      <a:pt x="4007" y="612"/>
                    </a:lnTo>
                    <a:lnTo>
                      <a:pt x="4014" y="612"/>
                    </a:lnTo>
                    <a:lnTo>
                      <a:pt x="4014" y="605"/>
                    </a:lnTo>
                    <a:lnTo>
                      <a:pt x="4022" y="605"/>
                    </a:lnTo>
                    <a:lnTo>
                      <a:pt x="4029" y="605"/>
                    </a:lnTo>
                    <a:lnTo>
                      <a:pt x="4037" y="605"/>
                    </a:lnTo>
                    <a:lnTo>
                      <a:pt x="4037" y="598"/>
                    </a:lnTo>
                    <a:lnTo>
                      <a:pt x="4044" y="598"/>
                    </a:lnTo>
                    <a:lnTo>
                      <a:pt x="4051" y="598"/>
                    </a:lnTo>
                    <a:lnTo>
                      <a:pt x="4051" y="590"/>
                    </a:lnTo>
                    <a:lnTo>
                      <a:pt x="4059" y="590"/>
                    </a:lnTo>
                    <a:lnTo>
                      <a:pt x="4066" y="590"/>
                    </a:lnTo>
                    <a:lnTo>
                      <a:pt x="4073" y="583"/>
                    </a:lnTo>
                    <a:lnTo>
                      <a:pt x="4258" y="509"/>
                    </a:lnTo>
                    <a:lnTo>
                      <a:pt x="4265" y="509"/>
                    </a:lnTo>
                    <a:lnTo>
                      <a:pt x="4265" y="502"/>
                    </a:lnTo>
                    <a:lnTo>
                      <a:pt x="4273" y="502"/>
                    </a:lnTo>
                    <a:lnTo>
                      <a:pt x="4280" y="502"/>
                    </a:lnTo>
                    <a:lnTo>
                      <a:pt x="4280" y="494"/>
                    </a:lnTo>
                    <a:lnTo>
                      <a:pt x="4288" y="494"/>
                    </a:lnTo>
                    <a:lnTo>
                      <a:pt x="4295" y="494"/>
                    </a:lnTo>
                    <a:lnTo>
                      <a:pt x="4302" y="487"/>
                    </a:lnTo>
                    <a:lnTo>
                      <a:pt x="4310" y="487"/>
                    </a:lnTo>
                    <a:lnTo>
                      <a:pt x="4317" y="487"/>
                    </a:lnTo>
                    <a:lnTo>
                      <a:pt x="4317" y="480"/>
                    </a:lnTo>
                    <a:lnTo>
                      <a:pt x="4324" y="480"/>
                    </a:lnTo>
                    <a:lnTo>
                      <a:pt x="4332" y="480"/>
                    </a:lnTo>
                    <a:lnTo>
                      <a:pt x="4332" y="472"/>
                    </a:lnTo>
                    <a:lnTo>
                      <a:pt x="4339" y="472"/>
                    </a:lnTo>
                    <a:lnTo>
                      <a:pt x="4347" y="472"/>
                    </a:lnTo>
                    <a:lnTo>
                      <a:pt x="4347" y="465"/>
                    </a:lnTo>
                    <a:lnTo>
                      <a:pt x="4354" y="465"/>
                    </a:lnTo>
                    <a:lnTo>
                      <a:pt x="4361" y="465"/>
                    </a:lnTo>
                    <a:lnTo>
                      <a:pt x="4369" y="457"/>
                    </a:lnTo>
                    <a:lnTo>
                      <a:pt x="4376" y="457"/>
                    </a:lnTo>
                    <a:lnTo>
                      <a:pt x="4553" y="376"/>
                    </a:lnTo>
                    <a:lnTo>
                      <a:pt x="4561" y="376"/>
                    </a:lnTo>
                    <a:lnTo>
                      <a:pt x="4568" y="369"/>
                    </a:lnTo>
                    <a:lnTo>
                      <a:pt x="4575" y="369"/>
                    </a:lnTo>
                    <a:lnTo>
                      <a:pt x="4583" y="362"/>
                    </a:lnTo>
                    <a:lnTo>
                      <a:pt x="4590" y="362"/>
                    </a:lnTo>
                    <a:lnTo>
                      <a:pt x="4597" y="362"/>
                    </a:lnTo>
                    <a:lnTo>
                      <a:pt x="4597" y="354"/>
                    </a:lnTo>
                    <a:lnTo>
                      <a:pt x="4605" y="354"/>
                    </a:lnTo>
                    <a:lnTo>
                      <a:pt x="4612" y="354"/>
                    </a:lnTo>
                    <a:lnTo>
                      <a:pt x="4612" y="347"/>
                    </a:lnTo>
                    <a:lnTo>
                      <a:pt x="4620" y="347"/>
                    </a:lnTo>
                    <a:lnTo>
                      <a:pt x="4627" y="347"/>
                    </a:lnTo>
                    <a:lnTo>
                      <a:pt x="4627" y="339"/>
                    </a:lnTo>
                    <a:lnTo>
                      <a:pt x="4634" y="339"/>
                    </a:lnTo>
                    <a:lnTo>
                      <a:pt x="4642" y="339"/>
                    </a:lnTo>
                    <a:lnTo>
                      <a:pt x="4649" y="332"/>
                    </a:lnTo>
                    <a:lnTo>
                      <a:pt x="4657" y="332"/>
                    </a:lnTo>
                    <a:lnTo>
                      <a:pt x="4657" y="325"/>
                    </a:lnTo>
                    <a:lnTo>
                      <a:pt x="4664" y="325"/>
                    </a:lnTo>
                    <a:lnTo>
                      <a:pt x="4671" y="325"/>
                    </a:lnTo>
                    <a:lnTo>
                      <a:pt x="4856" y="236"/>
                    </a:lnTo>
                    <a:lnTo>
                      <a:pt x="4863" y="236"/>
                    </a:lnTo>
                    <a:lnTo>
                      <a:pt x="4863" y="229"/>
                    </a:lnTo>
                    <a:lnTo>
                      <a:pt x="4871" y="229"/>
                    </a:lnTo>
                    <a:lnTo>
                      <a:pt x="4878" y="229"/>
                    </a:lnTo>
                    <a:lnTo>
                      <a:pt x="4878" y="221"/>
                    </a:lnTo>
                    <a:lnTo>
                      <a:pt x="4885" y="221"/>
                    </a:lnTo>
                    <a:lnTo>
                      <a:pt x="4893" y="221"/>
                    </a:lnTo>
                    <a:lnTo>
                      <a:pt x="4893" y="214"/>
                    </a:lnTo>
                    <a:lnTo>
                      <a:pt x="4900" y="214"/>
                    </a:lnTo>
                    <a:lnTo>
                      <a:pt x="4907" y="214"/>
                    </a:lnTo>
                    <a:lnTo>
                      <a:pt x="4907" y="207"/>
                    </a:lnTo>
                    <a:lnTo>
                      <a:pt x="4915" y="207"/>
                    </a:lnTo>
                    <a:lnTo>
                      <a:pt x="4922" y="207"/>
                    </a:lnTo>
                    <a:lnTo>
                      <a:pt x="4922" y="199"/>
                    </a:lnTo>
                    <a:lnTo>
                      <a:pt x="4930" y="199"/>
                    </a:lnTo>
                    <a:lnTo>
                      <a:pt x="4937" y="199"/>
                    </a:lnTo>
                    <a:lnTo>
                      <a:pt x="4937" y="192"/>
                    </a:lnTo>
                    <a:lnTo>
                      <a:pt x="4944" y="192"/>
                    </a:lnTo>
                    <a:lnTo>
                      <a:pt x="4952" y="192"/>
                    </a:lnTo>
                    <a:lnTo>
                      <a:pt x="4952" y="184"/>
                    </a:lnTo>
                    <a:lnTo>
                      <a:pt x="4959" y="184"/>
                    </a:lnTo>
                    <a:lnTo>
                      <a:pt x="4967" y="184"/>
                    </a:lnTo>
                    <a:lnTo>
                      <a:pt x="4967" y="177"/>
                    </a:lnTo>
                    <a:lnTo>
                      <a:pt x="4974" y="177"/>
                    </a:lnTo>
                    <a:lnTo>
                      <a:pt x="5158" y="88"/>
                    </a:lnTo>
                    <a:lnTo>
                      <a:pt x="5158" y="81"/>
                    </a:lnTo>
                    <a:lnTo>
                      <a:pt x="5166" y="81"/>
                    </a:lnTo>
                    <a:lnTo>
                      <a:pt x="5173" y="74"/>
                    </a:lnTo>
                    <a:lnTo>
                      <a:pt x="5181" y="74"/>
                    </a:lnTo>
                    <a:lnTo>
                      <a:pt x="5188" y="66"/>
                    </a:lnTo>
                    <a:lnTo>
                      <a:pt x="5195" y="66"/>
                    </a:lnTo>
                    <a:lnTo>
                      <a:pt x="5203" y="59"/>
                    </a:lnTo>
                    <a:lnTo>
                      <a:pt x="5210" y="59"/>
                    </a:lnTo>
                    <a:lnTo>
                      <a:pt x="5217" y="52"/>
                    </a:lnTo>
                    <a:lnTo>
                      <a:pt x="5217" y="44"/>
                    </a:lnTo>
                    <a:lnTo>
                      <a:pt x="5217" y="37"/>
                    </a:lnTo>
                    <a:lnTo>
                      <a:pt x="5217" y="29"/>
                    </a:lnTo>
                    <a:lnTo>
                      <a:pt x="5217" y="22"/>
                    </a:lnTo>
                    <a:lnTo>
                      <a:pt x="5217" y="15"/>
                    </a:lnTo>
                    <a:lnTo>
                      <a:pt x="5217" y="7"/>
                    </a:lnTo>
                    <a:lnTo>
                      <a:pt x="5217" y="0"/>
                    </a:lnTo>
                    <a:lnTo>
                      <a:pt x="5217" y="7"/>
                    </a:lnTo>
                    <a:lnTo>
                      <a:pt x="5217" y="15"/>
                    </a:lnTo>
                    <a:lnTo>
                      <a:pt x="5217" y="22"/>
                    </a:lnTo>
                    <a:lnTo>
                      <a:pt x="5217" y="29"/>
                    </a:lnTo>
                    <a:lnTo>
                      <a:pt x="5217" y="37"/>
                    </a:lnTo>
                    <a:lnTo>
                      <a:pt x="5217" y="44"/>
                    </a:lnTo>
                    <a:lnTo>
                      <a:pt x="5217" y="52"/>
                    </a:lnTo>
                    <a:lnTo>
                      <a:pt x="5217" y="59"/>
                    </a:lnTo>
                    <a:lnTo>
                      <a:pt x="5217" y="66"/>
                    </a:lnTo>
                    <a:lnTo>
                      <a:pt x="5217" y="74"/>
                    </a:lnTo>
                    <a:lnTo>
                      <a:pt x="5217" y="81"/>
                    </a:lnTo>
                    <a:lnTo>
                      <a:pt x="5217" y="88"/>
                    </a:lnTo>
                    <a:lnTo>
                      <a:pt x="5217" y="177"/>
                    </a:lnTo>
                    <a:lnTo>
                      <a:pt x="5217" y="184"/>
                    </a:lnTo>
                    <a:lnTo>
                      <a:pt x="5217" y="192"/>
                    </a:lnTo>
                    <a:lnTo>
                      <a:pt x="5217" y="199"/>
                    </a:lnTo>
                    <a:lnTo>
                      <a:pt x="5217" y="207"/>
                    </a:lnTo>
                    <a:lnTo>
                      <a:pt x="5217" y="214"/>
                    </a:lnTo>
                    <a:lnTo>
                      <a:pt x="5217" y="221"/>
                    </a:lnTo>
                    <a:lnTo>
                      <a:pt x="5217" y="229"/>
                    </a:lnTo>
                    <a:lnTo>
                      <a:pt x="5217" y="236"/>
                    </a:lnTo>
                    <a:lnTo>
                      <a:pt x="5217" y="325"/>
                    </a:lnTo>
                    <a:lnTo>
                      <a:pt x="5217" y="332"/>
                    </a:lnTo>
                    <a:lnTo>
                      <a:pt x="5217" y="339"/>
                    </a:lnTo>
                    <a:lnTo>
                      <a:pt x="5217" y="347"/>
                    </a:lnTo>
                    <a:lnTo>
                      <a:pt x="5217" y="354"/>
                    </a:lnTo>
                    <a:lnTo>
                      <a:pt x="5217" y="362"/>
                    </a:lnTo>
                    <a:lnTo>
                      <a:pt x="5217" y="369"/>
                    </a:lnTo>
                    <a:lnTo>
                      <a:pt x="5217" y="376"/>
                    </a:lnTo>
                    <a:lnTo>
                      <a:pt x="5217" y="457"/>
                    </a:lnTo>
                    <a:lnTo>
                      <a:pt x="5217" y="465"/>
                    </a:lnTo>
                    <a:lnTo>
                      <a:pt x="5217" y="472"/>
                    </a:lnTo>
                    <a:lnTo>
                      <a:pt x="5217" y="480"/>
                    </a:lnTo>
                    <a:lnTo>
                      <a:pt x="5217" y="487"/>
                    </a:lnTo>
                    <a:lnTo>
                      <a:pt x="5217" y="494"/>
                    </a:lnTo>
                    <a:lnTo>
                      <a:pt x="5217" y="502"/>
                    </a:lnTo>
                    <a:lnTo>
                      <a:pt x="5217" y="509"/>
                    </a:lnTo>
                    <a:lnTo>
                      <a:pt x="5217" y="583"/>
                    </a:lnTo>
                    <a:lnTo>
                      <a:pt x="5217" y="590"/>
                    </a:lnTo>
                    <a:lnTo>
                      <a:pt x="5217" y="598"/>
                    </a:lnTo>
                    <a:lnTo>
                      <a:pt x="5217" y="605"/>
                    </a:lnTo>
                    <a:lnTo>
                      <a:pt x="5217" y="612"/>
                    </a:lnTo>
                    <a:lnTo>
                      <a:pt x="5217" y="620"/>
                    </a:lnTo>
                    <a:lnTo>
                      <a:pt x="5217" y="627"/>
                    </a:lnTo>
                    <a:lnTo>
                      <a:pt x="5217" y="635"/>
                    </a:lnTo>
                    <a:lnTo>
                      <a:pt x="5217" y="701"/>
                    </a:lnTo>
                    <a:lnTo>
                      <a:pt x="5217" y="708"/>
                    </a:lnTo>
                    <a:lnTo>
                      <a:pt x="5217" y="716"/>
                    </a:lnTo>
                    <a:lnTo>
                      <a:pt x="5217" y="723"/>
                    </a:lnTo>
                    <a:lnTo>
                      <a:pt x="5217" y="731"/>
                    </a:lnTo>
                    <a:lnTo>
                      <a:pt x="5217" y="738"/>
                    </a:lnTo>
                    <a:lnTo>
                      <a:pt x="5217" y="745"/>
                    </a:lnTo>
                    <a:lnTo>
                      <a:pt x="5217" y="812"/>
                    </a:lnTo>
                    <a:lnTo>
                      <a:pt x="5217" y="819"/>
                    </a:lnTo>
                    <a:lnTo>
                      <a:pt x="5217" y="826"/>
                    </a:lnTo>
                    <a:lnTo>
                      <a:pt x="5217" y="834"/>
                    </a:lnTo>
                    <a:lnTo>
                      <a:pt x="5217" y="841"/>
                    </a:lnTo>
                    <a:lnTo>
                      <a:pt x="5217" y="849"/>
                    </a:lnTo>
                    <a:lnTo>
                      <a:pt x="5217" y="856"/>
                    </a:lnTo>
                    <a:lnTo>
                      <a:pt x="5217" y="915"/>
                    </a:lnTo>
                    <a:lnTo>
                      <a:pt x="5217" y="922"/>
                    </a:lnTo>
                    <a:lnTo>
                      <a:pt x="5217" y="930"/>
                    </a:lnTo>
                    <a:lnTo>
                      <a:pt x="5217" y="937"/>
                    </a:lnTo>
                    <a:lnTo>
                      <a:pt x="5217" y="945"/>
                    </a:lnTo>
                    <a:lnTo>
                      <a:pt x="5217" y="952"/>
                    </a:lnTo>
                    <a:lnTo>
                      <a:pt x="5217" y="1011"/>
                    </a:lnTo>
                    <a:lnTo>
                      <a:pt x="5217" y="1018"/>
                    </a:lnTo>
                    <a:lnTo>
                      <a:pt x="5217" y="1026"/>
                    </a:lnTo>
                    <a:lnTo>
                      <a:pt x="5217" y="1033"/>
                    </a:lnTo>
                    <a:lnTo>
                      <a:pt x="5217" y="1040"/>
                    </a:lnTo>
                    <a:lnTo>
                      <a:pt x="5217" y="1048"/>
                    </a:lnTo>
                    <a:lnTo>
                      <a:pt x="5217" y="1055"/>
                    </a:lnTo>
                    <a:lnTo>
                      <a:pt x="5217" y="1063"/>
                    </a:lnTo>
                    <a:lnTo>
                      <a:pt x="5217" y="1070"/>
                    </a:lnTo>
                    <a:lnTo>
                      <a:pt x="5217" y="1077"/>
                    </a:lnTo>
                    <a:lnTo>
                      <a:pt x="5217" y="1085"/>
                    </a:lnTo>
                    <a:lnTo>
                      <a:pt x="5217" y="1092"/>
                    </a:lnTo>
                    <a:lnTo>
                      <a:pt x="5217" y="1136"/>
                    </a:lnTo>
                    <a:lnTo>
                      <a:pt x="5217" y="1144"/>
                    </a:lnTo>
                    <a:lnTo>
                      <a:pt x="5217" y="1151"/>
                    </a:lnTo>
                    <a:lnTo>
                      <a:pt x="5217" y="1159"/>
                    </a:lnTo>
                    <a:lnTo>
                      <a:pt x="5217" y="1166"/>
                    </a:lnTo>
                    <a:lnTo>
                      <a:pt x="5217" y="1210"/>
                    </a:lnTo>
                    <a:lnTo>
                      <a:pt x="5217" y="1218"/>
                    </a:lnTo>
                    <a:lnTo>
                      <a:pt x="5217" y="1225"/>
                    </a:lnTo>
                    <a:lnTo>
                      <a:pt x="5217" y="1232"/>
                    </a:lnTo>
                    <a:lnTo>
                      <a:pt x="5217" y="1269"/>
                    </a:lnTo>
                    <a:lnTo>
                      <a:pt x="5217" y="1277"/>
                    </a:lnTo>
                    <a:lnTo>
                      <a:pt x="5217" y="1284"/>
                    </a:lnTo>
                    <a:lnTo>
                      <a:pt x="5217" y="1291"/>
                    </a:lnTo>
                    <a:lnTo>
                      <a:pt x="5217" y="1321"/>
                    </a:lnTo>
                    <a:lnTo>
                      <a:pt x="5217" y="1328"/>
                    </a:lnTo>
                    <a:lnTo>
                      <a:pt x="5217" y="1336"/>
                    </a:lnTo>
                    <a:lnTo>
                      <a:pt x="5217" y="1365"/>
                    </a:lnTo>
                    <a:lnTo>
                      <a:pt x="5217" y="1373"/>
                    </a:lnTo>
                    <a:lnTo>
                      <a:pt x="5217" y="1380"/>
                    </a:lnTo>
                    <a:lnTo>
                      <a:pt x="5217" y="1402"/>
                    </a:lnTo>
                    <a:lnTo>
                      <a:pt x="5217" y="1409"/>
                    </a:lnTo>
                    <a:lnTo>
                      <a:pt x="5217" y="1424"/>
                    </a:lnTo>
                    <a:lnTo>
                      <a:pt x="5217" y="1432"/>
                    </a:lnTo>
                    <a:lnTo>
                      <a:pt x="5217" y="1439"/>
                    </a:lnTo>
                    <a:lnTo>
                      <a:pt x="5217" y="1446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3" name="Rectangle 243"/>
              <p:cNvSpPr>
                <a:spLocks noChangeArrowheads="1"/>
              </p:cNvSpPr>
              <p:nvPr/>
            </p:nvSpPr>
            <p:spPr bwMode="auto">
              <a:xfrm>
                <a:off x="1036" y="2549"/>
                <a:ext cx="40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FF00"/>
                    </a:solidFill>
                    <a:latin typeface="Arial" charset="0"/>
                  </a:rPr>
                  <a:t>BETA_Y</a:t>
                </a:r>
                <a:endParaRPr lang="en-US"/>
              </a:p>
            </p:txBody>
          </p:sp>
          <p:sp>
            <p:nvSpPr>
              <p:cNvPr id="57424" name="Freeform 244"/>
              <p:cNvSpPr>
                <a:spLocks/>
              </p:cNvSpPr>
              <p:nvPr/>
            </p:nvSpPr>
            <p:spPr bwMode="auto">
              <a:xfrm>
                <a:off x="239" y="2535"/>
                <a:ext cx="5217" cy="1"/>
              </a:xfrm>
              <a:custGeom>
                <a:avLst/>
                <a:gdLst>
                  <a:gd name="T0" fmla="*/ 66 w 5217"/>
                  <a:gd name="T1" fmla="*/ 0 h 1"/>
                  <a:gd name="T2" fmla="*/ 140 w 5217"/>
                  <a:gd name="T3" fmla="*/ 0 h 1"/>
                  <a:gd name="T4" fmla="*/ 214 w 5217"/>
                  <a:gd name="T5" fmla="*/ 0 h 1"/>
                  <a:gd name="T6" fmla="*/ 287 w 5217"/>
                  <a:gd name="T7" fmla="*/ 0 h 1"/>
                  <a:gd name="T8" fmla="*/ 538 w 5217"/>
                  <a:gd name="T9" fmla="*/ 0 h 1"/>
                  <a:gd name="T10" fmla="*/ 797 w 5217"/>
                  <a:gd name="T11" fmla="*/ 0 h 1"/>
                  <a:gd name="T12" fmla="*/ 870 w 5217"/>
                  <a:gd name="T13" fmla="*/ 0 h 1"/>
                  <a:gd name="T14" fmla="*/ 1121 w 5217"/>
                  <a:gd name="T15" fmla="*/ 0 h 1"/>
                  <a:gd name="T16" fmla="*/ 1195 w 5217"/>
                  <a:gd name="T17" fmla="*/ 0 h 1"/>
                  <a:gd name="T18" fmla="*/ 1446 w 5217"/>
                  <a:gd name="T19" fmla="*/ 0 h 1"/>
                  <a:gd name="T20" fmla="*/ 1704 w 5217"/>
                  <a:gd name="T21" fmla="*/ 0 h 1"/>
                  <a:gd name="T22" fmla="*/ 1771 w 5217"/>
                  <a:gd name="T23" fmla="*/ 0 h 1"/>
                  <a:gd name="T24" fmla="*/ 2029 w 5217"/>
                  <a:gd name="T25" fmla="*/ 0 h 1"/>
                  <a:gd name="T26" fmla="*/ 2280 w 5217"/>
                  <a:gd name="T27" fmla="*/ 0 h 1"/>
                  <a:gd name="T28" fmla="*/ 2354 w 5217"/>
                  <a:gd name="T29" fmla="*/ 0 h 1"/>
                  <a:gd name="T30" fmla="*/ 2612 w 5217"/>
                  <a:gd name="T31" fmla="*/ 0 h 1"/>
                  <a:gd name="T32" fmla="*/ 2679 w 5217"/>
                  <a:gd name="T33" fmla="*/ 0 h 1"/>
                  <a:gd name="T34" fmla="*/ 2752 w 5217"/>
                  <a:gd name="T35" fmla="*/ 0 h 1"/>
                  <a:gd name="T36" fmla="*/ 2826 w 5217"/>
                  <a:gd name="T37" fmla="*/ 0 h 1"/>
                  <a:gd name="T38" fmla="*/ 3077 w 5217"/>
                  <a:gd name="T39" fmla="*/ 0 h 1"/>
                  <a:gd name="T40" fmla="*/ 3151 w 5217"/>
                  <a:gd name="T41" fmla="*/ 0 h 1"/>
                  <a:gd name="T42" fmla="*/ 3409 w 5217"/>
                  <a:gd name="T43" fmla="*/ 0 h 1"/>
                  <a:gd name="T44" fmla="*/ 3660 w 5217"/>
                  <a:gd name="T45" fmla="*/ 0 h 1"/>
                  <a:gd name="T46" fmla="*/ 3734 w 5217"/>
                  <a:gd name="T47" fmla="*/ 0 h 1"/>
                  <a:gd name="T48" fmla="*/ 3985 w 5217"/>
                  <a:gd name="T49" fmla="*/ 0 h 1"/>
                  <a:gd name="T50" fmla="*/ 4059 w 5217"/>
                  <a:gd name="T51" fmla="*/ 0 h 1"/>
                  <a:gd name="T52" fmla="*/ 4317 w 5217"/>
                  <a:gd name="T53" fmla="*/ 0 h 1"/>
                  <a:gd name="T54" fmla="*/ 4568 w 5217"/>
                  <a:gd name="T55" fmla="*/ 0 h 1"/>
                  <a:gd name="T56" fmla="*/ 4642 w 5217"/>
                  <a:gd name="T57" fmla="*/ 0 h 1"/>
                  <a:gd name="T58" fmla="*/ 4893 w 5217"/>
                  <a:gd name="T59" fmla="*/ 0 h 1"/>
                  <a:gd name="T60" fmla="*/ 4967 w 5217"/>
                  <a:gd name="T61" fmla="*/ 0 h 1"/>
                  <a:gd name="T62" fmla="*/ 5217 w 5217"/>
                  <a:gd name="T63" fmla="*/ 0 h 1"/>
                  <a:gd name="T64" fmla="*/ 5217 w 5217"/>
                  <a:gd name="T65" fmla="*/ 0 h 1"/>
                  <a:gd name="T66" fmla="*/ 5217 w 5217"/>
                  <a:gd name="T67" fmla="*/ 0 h 1"/>
                  <a:gd name="T68" fmla="*/ 5217 w 5217"/>
                  <a:gd name="T69" fmla="*/ 0 h 1"/>
                  <a:gd name="T70" fmla="*/ 5217 w 5217"/>
                  <a:gd name="T71" fmla="*/ 0 h 1"/>
                  <a:gd name="T72" fmla="*/ 5217 w 5217"/>
                  <a:gd name="T73" fmla="*/ 0 h 1"/>
                  <a:gd name="T74" fmla="*/ 5217 w 5217"/>
                  <a:gd name="T75" fmla="*/ 0 h 1"/>
                  <a:gd name="T76" fmla="*/ 5217 w 5217"/>
                  <a:gd name="T77" fmla="*/ 0 h 1"/>
                  <a:gd name="T78" fmla="*/ 5217 w 5217"/>
                  <a:gd name="T79" fmla="*/ 0 h 1"/>
                  <a:gd name="T80" fmla="*/ 5217 w 5217"/>
                  <a:gd name="T81" fmla="*/ 0 h 1"/>
                  <a:gd name="T82" fmla="*/ 5217 w 5217"/>
                  <a:gd name="T83" fmla="*/ 0 h 1"/>
                  <a:gd name="T84" fmla="*/ 5217 w 5217"/>
                  <a:gd name="T85" fmla="*/ 0 h 1"/>
                  <a:gd name="T86" fmla="*/ 5217 w 5217"/>
                  <a:gd name="T87" fmla="*/ 0 h 1"/>
                  <a:gd name="T88" fmla="*/ 5217 w 5217"/>
                  <a:gd name="T89" fmla="*/ 0 h 1"/>
                  <a:gd name="T90" fmla="*/ 5217 w 5217"/>
                  <a:gd name="T91" fmla="*/ 0 h 1"/>
                  <a:gd name="T92" fmla="*/ 5217 w 5217"/>
                  <a:gd name="T93" fmla="*/ 0 h 1"/>
                  <a:gd name="T94" fmla="*/ 5217 w 5217"/>
                  <a:gd name="T95" fmla="*/ 0 h 1"/>
                  <a:gd name="T96" fmla="*/ 5217 w 5217"/>
                  <a:gd name="T97" fmla="*/ 0 h 1"/>
                  <a:gd name="T98" fmla="*/ 5217 w 5217"/>
                  <a:gd name="T99" fmla="*/ 0 h 1"/>
                  <a:gd name="T100" fmla="*/ 5217 w 5217"/>
                  <a:gd name="T101" fmla="*/ 0 h 1"/>
                  <a:gd name="T102" fmla="*/ 5217 w 5217"/>
                  <a:gd name="T103" fmla="*/ 0 h 1"/>
                  <a:gd name="T104" fmla="*/ 5217 w 5217"/>
                  <a:gd name="T105" fmla="*/ 0 h 1"/>
                  <a:gd name="T106" fmla="*/ 5217 w 5217"/>
                  <a:gd name="T107" fmla="*/ 0 h 1"/>
                  <a:gd name="T108" fmla="*/ 5217 w 5217"/>
                  <a:gd name="T109" fmla="*/ 0 h 1"/>
                  <a:gd name="T110" fmla="*/ 5217 w 5217"/>
                  <a:gd name="T111" fmla="*/ 0 h 1"/>
                  <a:gd name="T112" fmla="*/ 5217 w 5217"/>
                  <a:gd name="T113" fmla="*/ 0 h 1"/>
                  <a:gd name="T114" fmla="*/ 5217 w 5217"/>
                  <a:gd name="T115" fmla="*/ 0 h 1"/>
                  <a:gd name="T116" fmla="*/ 5217 w 5217"/>
                  <a:gd name="T117" fmla="*/ 0 h 1"/>
                  <a:gd name="T118" fmla="*/ 5217 w 5217"/>
                  <a:gd name="T119" fmla="*/ 0 h 1"/>
                  <a:gd name="T120" fmla="*/ 5217 w 5217"/>
                  <a:gd name="T121" fmla="*/ 0 h 1"/>
                  <a:gd name="T122" fmla="*/ 5217 w 5217"/>
                  <a:gd name="T123" fmla="*/ 0 h 1"/>
                  <a:gd name="T124" fmla="*/ 5217 w 5217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17"/>
                  <a:gd name="T190" fmla="*/ 0 h 1"/>
                  <a:gd name="T191" fmla="*/ 5217 w 5217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1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5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7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3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7" y="0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487" y="0"/>
                    </a:lnTo>
                    <a:lnTo>
                      <a:pt x="494" y="0"/>
                    </a:lnTo>
                    <a:lnTo>
                      <a:pt x="501" y="0"/>
                    </a:lnTo>
                    <a:lnTo>
                      <a:pt x="509" y="0"/>
                    </a:lnTo>
                    <a:lnTo>
                      <a:pt x="516" y="0"/>
                    </a:lnTo>
                    <a:lnTo>
                      <a:pt x="524" y="0"/>
                    </a:lnTo>
                    <a:lnTo>
                      <a:pt x="531" y="0"/>
                    </a:lnTo>
                    <a:lnTo>
                      <a:pt x="538" y="0"/>
                    </a:lnTo>
                    <a:lnTo>
                      <a:pt x="546" y="0"/>
                    </a:lnTo>
                    <a:lnTo>
                      <a:pt x="553" y="0"/>
                    </a:lnTo>
                    <a:lnTo>
                      <a:pt x="560" y="0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83" y="0"/>
                    </a:lnTo>
                    <a:lnTo>
                      <a:pt x="590" y="0"/>
                    </a:lnTo>
                    <a:lnTo>
                      <a:pt x="597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7" y="0"/>
                    </a:lnTo>
                    <a:lnTo>
                      <a:pt x="804" y="0"/>
                    </a:lnTo>
                    <a:lnTo>
                      <a:pt x="811" y="0"/>
                    </a:lnTo>
                    <a:lnTo>
                      <a:pt x="819" y="0"/>
                    </a:lnTo>
                    <a:lnTo>
                      <a:pt x="826" y="0"/>
                    </a:lnTo>
                    <a:lnTo>
                      <a:pt x="834" y="0"/>
                    </a:lnTo>
                    <a:lnTo>
                      <a:pt x="841" y="0"/>
                    </a:lnTo>
                    <a:lnTo>
                      <a:pt x="848" y="0"/>
                    </a:lnTo>
                    <a:lnTo>
                      <a:pt x="856" y="0"/>
                    </a:lnTo>
                    <a:lnTo>
                      <a:pt x="863" y="0"/>
                    </a:lnTo>
                    <a:lnTo>
                      <a:pt x="870" y="0"/>
                    </a:lnTo>
                    <a:lnTo>
                      <a:pt x="878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0"/>
                    </a:lnTo>
                    <a:lnTo>
                      <a:pt x="1084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9" y="0"/>
                    </a:lnTo>
                    <a:lnTo>
                      <a:pt x="1136" y="0"/>
                    </a:lnTo>
                    <a:lnTo>
                      <a:pt x="1144" y="0"/>
                    </a:lnTo>
                    <a:lnTo>
                      <a:pt x="1151" y="0"/>
                    </a:lnTo>
                    <a:lnTo>
                      <a:pt x="1158" y="0"/>
                    </a:lnTo>
                    <a:lnTo>
                      <a:pt x="1166" y="0"/>
                    </a:lnTo>
                    <a:lnTo>
                      <a:pt x="1173" y="0"/>
                    </a:lnTo>
                    <a:lnTo>
                      <a:pt x="1180" y="0"/>
                    </a:lnTo>
                    <a:lnTo>
                      <a:pt x="1188" y="0"/>
                    </a:lnTo>
                    <a:lnTo>
                      <a:pt x="1195" y="0"/>
                    </a:lnTo>
                    <a:lnTo>
                      <a:pt x="1203" y="0"/>
                    </a:lnTo>
                    <a:lnTo>
                      <a:pt x="1380" y="0"/>
                    </a:lnTo>
                    <a:lnTo>
                      <a:pt x="1387" y="0"/>
                    </a:lnTo>
                    <a:lnTo>
                      <a:pt x="1394" y="0"/>
                    </a:lnTo>
                    <a:lnTo>
                      <a:pt x="1402" y="0"/>
                    </a:lnTo>
                    <a:lnTo>
                      <a:pt x="1409" y="0"/>
                    </a:lnTo>
                    <a:lnTo>
                      <a:pt x="1417" y="0"/>
                    </a:lnTo>
                    <a:lnTo>
                      <a:pt x="1424" y="0"/>
                    </a:lnTo>
                    <a:lnTo>
                      <a:pt x="1431" y="0"/>
                    </a:lnTo>
                    <a:lnTo>
                      <a:pt x="1439" y="0"/>
                    </a:lnTo>
                    <a:lnTo>
                      <a:pt x="1446" y="0"/>
                    </a:lnTo>
                    <a:lnTo>
                      <a:pt x="1453" y="0"/>
                    </a:lnTo>
                    <a:lnTo>
                      <a:pt x="1461" y="0"/>
                    </a:lnTo>
                    <a:lnTo>
                      <a:pt x="1468" y="0"/>
                    </a:lnTo>
                    <a:lnTo>
                      <a:pt x="1476" y="0"/>
                    </a:lnTo>
                    <a:lnTo>
                      <a:pt x="1483" y="0"/>
                    </a:lnTo>
                    <a:lnTo>
                      <a:pt x="1490" y="0"/>
                    </a:lnTo>
                    <a:lnTo>
                      <a:pt x="1498" y="0"/>
                    </a:lnTo>
                    <a:lnTo>
                      <a:pt x="1682" y="0"/>
                    </a:lnTo>
                    <a:lnTo>
                      <a:pt x="1690" y="0"/>
                    </a:lnTo>
                    <a:lnTo>
                      <a:pt x="1697" y="0"/>
                    </a:lnTo>
                    <a:lnTo>
                      <a:pt x="1704" y="0"/>
                    </a:lnTo>
                    <a:lnTo>
                      <a:pt x="1712" y="0"/>
                    </a:lnTo>
                    <a:lnTo>
                      <a:pt x="1719" y="0"/>
                    </a:lnTo>
                    <a:lnTo>
                      <a:pt x="1727" y="0"/>
                    </a:lnTo>
                    <a:lnTo>
                      <a:pt x="1734" y="0"/>
                    </a:lnTo>
                    <a:lnTo>
                      <a:pt x="1741" y="0"/>
                    </a:lnTo>
                    <a:lnTo>
                      <a:pt x="1749" y="0"/>
                    </a:lnTo>
                    <a:lnTo>
                      <a:pt x="1756" y="0"/>
                    </a:lnTo>
                    <a:lnTo>
                      <a:pt x="1763" y="0"/>
                    </a:lnTo>
                    <a:lnTo>
                      <a:pt x="1771" y="0"/>
                    </a:lnTo>
                    <a:lnTo>
                      <a:pt x="1778" y="0"/>
                    </a:lnTo>
                    <a:lnTo>
                      <a:pt x="1786" y="0"/>
                    </a:lnTo>
                    <a:lnTo>
                      <a:pt x="1793" y="0"/>
                    </a:lnTo>
                    <a:lnTo>
                      <a:pt x="1800" y="0"/>
                    </a:lnTo>
                    <a:lnTo>
                      <a:pt x="1985" y="0"/>
                    </a:lnTo>
                    <a:lnTo>
                      <a:pt x="1992" y="0"/>
                    </a:lnTo>
                    <a:lnTo>
                      <a:pt x="2000" y="0"/>
                    </a:lnTo>
                    <a:lnTo>
                      <a:pt x="2007" y="0"/>
                    </a:lnTo>
                    <a:lnTo>
                      <a:pt x="2014" y="0"/>
                    </a:lnTo>
                    <a:lnTo>
                      <a:pt x="2022" y="0"/>
                    </a:lnTo>
                    <a:lnTo>
                      <a:pt x="2029" y="0"/>
                    </a:lnTo>
                    <a:lnTo>
                      <a:pt x="2037" y="0"/>
                    </a:lnTo>
                    <a:lnTo>
                      <a:pt x="2044" y="0"/>
                    </a:lnTo>
                    <a:lnTo>
                      <a:pt x="2051" y="0"/>
                    </a:lnTo>
                    <a:lnTo>
                      <a:pt x="2059" y="0"/>
                    </a:lnTo>
                    <a:lnTo>
                      <a:pt x="2066" y="0"/>
                    </a:lnTo>
                    <a:lnTo>
                      <a:pt x="2073" y="0"/>
                    </a:lnTo>
                    <a:lnTo>
                      <a:pt x="2081" y="0"/>
                    </a:lnTo>
                    <a:lnTo>
                      <a:pt x="2088" y="0"/>
                    </a:lnTo>
                    <a:lnTo>
                      <a:pt x="2096" y="0"/>
                    </a:lnTo>
                    <a:lnTo>
                      <a:pt x="2280" y="0"/>
                    </a:lnTo>
                    <a:lnTo>
                      <a:pt x="2287" y="0"/>
                    </a:lnTo>
                    <a:lnTo>
                      <a:pt x="2295" y="0"/>
                    </a:lnTo>
                    <a:lnTo>
                      <a:pt x="2302" y="0"/>
                    </a:lnTo>
                    <a:lnTo>
                      <a:pt x="2310" y="0"/>
                    </a:lnTo>
                    <a:lnTo>
                      <a:pt x="2317" y="0"/>
                    </a:lnTo>
                    <a:lnTo>
                      <a:pt x="2324" y="0"/>
                    </a:lnTo>
                    <a:lnTo>
                      <a:pt x="2332" y="0"/>
                    </a:lnTo>
                    <a:lnTo>
                      <a:pt x="2339" y="0"/>
                    </a:lnTo>
                    <a:lnTo>
                      <a:pt x="2346" y="0"/>
                    </a:lnTo>
                    <a:lnTo>
                      <a:pt x="2354" y="0"/>
                    </a:lnTo>
                    <a:lnTo>
                      <a:pt x="2361" y="0"/>
                    </a:lnTo>
                    <a:lnTo>
                      <a:pt x="2369" y="0"/>
                    </a:lnTo>
                    <a:lnTo>
                      <a:pt x="2376" y="0"/>
                    </a:lnTo>
                    <a:lnTo>
                      <a:pt x="2383" y="0"/>
                    </a:lnTo>
                    <a:lnTo>
                      <a:pt x="2391" y="0"/>
                    </a:lnTo>
                    <a:lnTo>
                      <a:pt x="2398" y="0"/>
                    </a:lnTo>
                    <a:lnTo>
                      <a:pt x="2583" y="0"/>
                    </a:lnTo>
                    <a:lnTo>
                      <a:pt x="2590" y="0"/>
                    </a:lnTo>
                    <a:lnTo>
                      <a:pt x="2597" y="0"/>
                    </a:lnTo>
                    <a:lnTo>
                      <a:pt x="2605" y="0"/>
                    </a:lnTo>
                    <a:lnTo>
                      <a:pt x="2612" y="0"/>
                    </a:lnTo>
                    <a:lnTo>
                      <a:pt x="2620" y="0"/>
                    </a:lnTo>
                    <a:lnTo>
                      <a:pt x="2627" y="0"/>
                    </a:lnTo>
                    <a:lnTo>
                      <a:pt x="2634" y="0"/>
                    </a:lnTo>
                    <a:lnTo>
                      <a:pt x="2642" y="0"/>
                    </a:lnTo>
                    <a:lnTo>
                      <a:pt x="2649" y="0"/>
                    </a:lnTo>
                    <a:lnTo>
                      <a:pt x="2656" y="0"/>
                    </a:lnTo>
                    <a:lnTo>
                      <a:pt x="2664" y="0"/>
                    </a:lnTo>
                    <a:lnTo>
                      <a:pt x="2671" y="0"/>
                    </a:lnTo>
                    <a:lnTo>
                      <a:pt x="2679" y="0"/>
                    </a:lnTo>
                    <a:lnTo>
                      <a:pt x="2686" y="0"/>
                    </a:lnTo>
                    <a:lnTo>
                      <a:pt x="2693" y="0"/>
                    </a:lnTo>
                    <a:lnTo>
                      <a:pt x="2701" y="0"/>
                    </a:lnTo>
                    <a:lnTo>
                      <a:pt x="2708" y="0"/>
                    </a:lnTo>
                    <a:lnTo>
                      <a:pt x="2716" y="0"/>
                    </a:lnTo>
                    <a:lnTo>
                      <a:pt x="2723" y="0"/>
                    </a:lnTo>
                    <a:lnTo>
                      <a:pt x="2730" y="0"/>
                    </a:lnTo>
                    <a:lnTo>
                      <a:pt x="2738" y="0"/>
                    </a:lnTo>
                    <a:lnTo>
                      <a:pt x="2745" y="0"/>
                    </a:lnTo>
                    <a:lnTo>
                      <a:pt x="2752" y="0"/>
                    </a:lnTo>
                    <a:lnTo>
                      <a:pt x="2760" y="0"/>
                    </a:lnTo>
                    <a:lnTo>
                      <a:pt x="2767" y="0"/>
                    </a:lnTo>
                    <a:lnTo>
                      <a:pt x="2775" y="0"/>
                    </a:lnTo>
                    <a:lnTo>
                      <a:pt x="2782" y="0"/>
                    </a:lnTo>
                    <a:lnTo>
                      <a:pt x="2789" y="0"/>
                    </a:lnTo>
                    <a:lnTo>
                      <a:pt x="2797" y="0"/>
                    </a:lnTo>
                    <a:lnTo>
                      <a:pt x="2804" y="0"/>
                    </a:lnTo>
                    <a:lnTo>
                      <a:pt x="2811" y="0"/>
                    </a:lnTo>
                    <a:lnTo>
                      <a:pt x="2819" y="0"/>
                    </a:lnTo>
                    <a:lnTo>
                      <a:pt x="2826" y="0"/>
                    </a:lnTo>
                    <a:lnTo>
                      <a:pt x="2834" y="0"/>
                    </a:lnTo>
                    <a:lnTo>
                      <a:pt x="2841" y="0"/>
                    </a:lnTo>
                    <a:lnTo>
                      <a:pt x="2848" y="0"/>
                    </a:lnTo>
                    <a:lnTo>
                      <a:pt x="2856" y="0"/>
                    </a:lnTo>
                    <a:lnTo>
                      <a:pt x="2863" y="0"/>
                    </a:lnTo>
                    <a:lnTo>
                      <a:pt x="2871" y="0"/>
                    </a:lnTo>
                    <a:lnTo>
                      <a:pt x="2878" y="0"/>
                    </a:lnTo>
                    <a:lnTo>
                      <a:pt x="3055" y="0"/>
                    </a:lnTo>
                    <a:lnTo>
                      <a:pt x="3062" y="0"/>
                    </a:lnTo>
                    <a:lnTo>
                      <a:pt x="3070" y="0"/>
                    </a:lnTo>
                    <a:lnTo>
                      <a:pt x="3077" y="0"/>
                    </a:lnTo>
                    <a:lnTo>
                      <a:pt x="3085" y="0"/>
                    </a:lnTo>
                    <a:lnTo>
                      <a:pt x="3092" y="0"/>
                    </a:lnTo>
                    <a:lnTo>
                      <a:pt x="3099" y="0"/>
                    </a:lnTo>
                    <a:lnTo>
                      <a:pt x="3107" y="0"/>
                    </a:lnTo>
                    <a:lnTo>
                      <a:pt x="3114" y="0"/>
                    </a:lnTo>
                    <a:lnTo>
                      <a:pt x="3121" y="0"/>
                    </a:lnTo>
                    <a:lnTo>
                      <a:pt x="3129" y="0"/>
                    </a:lnTo>
                    <a:lnTo>
                      <a:pt x="3136" y="0"/>
                    </a:lnTo>
                    <a:lnTo>
                      <a:pt x="3144" y="0"/>
                    </a:lnTo>
                    <a:lnTo>
                      <a:pt x="3151" y="0"/>
                    </a:lnTo>
                    <a:lnTo>
                      <a:pt x="3158" y="0"/>
                    </a:lnTo>
                    <a:lnTo>
                      <a:pt x="3166" y="0"/>
                    </a:lnTo>
                    <a:lnTo>
                      <a:pt x="3173" y="0"/>
                    </a:lnTo>
                    <a:lnTo>
                      <a:pt x="3358" y="0"/>
                    </a:lnTo>
                    <a:lnTo>
                      <a:pt x="3365" y="0"/>
                    </a:lnTo>
                    <a:lnTo>
                      <a:pt x="3372" y="0"/>
                    </a:lnTo>
                    <a:lnTo>
                      <a:pt x="3380" y="0"/>
                    </a:lnTo>
                    <a:lnTo>
                      <a:pt x="3387" y="0"/>
                    </a:lnTo>
                    <a:lnTo>
                      <a:pt x="3395" y="0"/>
                    </a:lnTo>
                    <a:lnTo>
                      <a:pt x="3402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24" y="0"/>
                    </a:lnTo>
                    <a:lnTo>
                      <a:pt x="3431" y="0"/>
                    </a:lnTo>
                    <a:lnTo>
                      <a:pt x="3439" y="0"/>
                    </a:lnTo>
                    <a:lnTo>
                      <a:pt x="3446" y="0"/>
                    </a:lnTo>
                    <a:lnTo>
                      <a:pt x="3454" y="0"/>
                    </a:lnTo>
                    <a:lnTo>
                      <a:pt x="3461" y="0"/>
                    </a:lnTo>
                    <a:lnTo>
                      <a:pt x="3468" y="0"/>
                    </a:lnTo>
                    <a:lnTo>
                      <a:pt x="3476" y="0"/>
                    </a:lnTo>
                    <a:lnTo>
                      <a:pt x="3660" y="0"/>
                    </a:lnTo>
                    <a:lnTo>
                      <a:pt x="3668" y="0"/>
                    </a:lnTo>
                    <a:lnTo>
                      <a:pt x="3675" y="0"/>
                    </a:lnTo>
                    <a:lnTo>
                      <a:pt x="3682" y="0"/>
                    </a:lnTo>
                    <a:lnTo>
                      <a:pt x="3690" y="0"/>
                    </a:lnTo>
                    <a:lnTo>
                      <a:pt x="3697" y="0"/>
                    </a:lnTo>
                    <a:lnTo>
                      <a:pt x="3704" y="0"/>
                    </a:lnTo>
                    <a:lnTo>
                      <a:pt x="3712" y="0"/>
                    </a:lnTo>
                    <a:lnTo>
                      <a:pt x="3719" y="0"/>
                    </a:lnTo>
                    <a:lnTo>
                      <a:pt x="3727" y="0"/>
                    </a:lnTo>
                    <a:lnTo>
                      <a:pt x="3734" y="0"/>
                    </a:lnTo>
                    <a:lnTo>
                      <a:pt x="3741" y="0"/>
                    </a:lnTo>
                    <a:lnTo>
                      <a:pt x="3749" y="0"/>
                    </a:lnTo>
                    <a:lnTo>
                      <a:pt x="3756" y="0"/>
                    </a:lnTo>
                    <a:lnTo>
                      <a:pt x="3764" y="0"/>
                    </a:lnTo>
                    <a:lnTo>
                      <a:pt x="3771" y="0"/>
                    </a:lnTo>
                    <a:lnTo>
                      <a:pt x="3955" y="0"/>
                    </a:lnTo>
                    <a:lnTo>
                      <a:pt x="3963" y="0"/>
                    </a:lnTo>
                    <a:lnTo>
                      <a:pt x="3970" y="0"/>
                    </a:lnTo>
                    <a:lnTo>
                      <a:pt x="3978" y="0"/>
                    </a:lnTo>
                    <a:lnTo>
                      <a:pt x="3985" y="0"/>
                    </a:lnTo>
                    <a:lnTo>
                      <a:pt x="3992" y="0"/>
                    </a:lnTo>
                    <a:lnTo>
                      <a:pt x="4000" y="0"/>
                    </a:lnTo>
                    <a:lnTo>
                      <a:pt x="4007" y="0"/>
                    </a:lnTo>
                    <a:lnTo>
                      <a:pt x="4014" y="0"/>
                    </a:lnTo>
                    <a:lnTo>
                      <a:pt x="4022" y="0"/>
                    </a:lnTo>
                    <a:lnTo>
                      <a:pt x="4029" y="0"/>
                    </a:lnTo>
                    <a:lnTo>
                      <a:pt x="4037" y="0"/>
                    </a:lnTo>
                    <a:lnTo>
                      <a:pt x="4044" y="0"/>
                    </a:lnTo>
                    <a:lnTo>
                      <a:pt x="4051" y="0"/>
                    </a:lnTo>
                    <a:lnTo>
                      <a:pt x="4059" y="0"/>
                    </a:lnTo>
                    <a:lnTo>
                      <a:pt x="4066" y="0"/>
                    </a:lnTo>
                    <a:lnTo>
                      <a:pt x="4073" y="0"/>
                    </a:lnTo>
                    <a:lnTo>
                      <a:pt x="4258" y="0"/>
                    </a:lnTo>
                    <a:lnTo>
                      <a:pt x="4265" y="0"/>
                    </a:lnTo>
                    <a:lnTo>
                      <a:pt x="4273" y="0"/>
                    </a:lnTo>
                    <a:lnTo>
                      <a:pt x="4280" y="0"/>
                    </a:lnTo>
                    <a:lnTo>
                      <a:pt x="4288" y="0"/>
                    </a:lnTo>
                    <a:lnTo>
                      <a:pt x="4295" y="0"/>
                    </a:lnTo>
                    <a:lnTo>
                      <a:pt x="4302" y="0"/>
                    </a:lnTo>
                    <a:lnTo>
                      <a:pt x="4310" y="0"/>
                    </a:lnTo>
                    <a:lnTo>
                      <a:pt x="4317" y="0"/>
                    </a:lnTo>
                    <a:lnTo>
                      <a:pt x="4324" y="0"/>
                    </a:lnTo>
                    <a:lnTo>
                      <a:pt x="4332" y="0"/>
                    </a:lnTo>
                    <a:lnTo>
                      <a:pt x="4339" y="0"/>
                    </a:lnTo>
                    <a:lnTo>
                      <a:pt x="4347" y="0"/>
                    </a:lnTo>
                    <a:lnTo>
                      <a:pt x="4354" y="0"/>
                    </a:lnTo>
                    <a:lnTo>
                      <a:pt x="4361" y="0"/>
                    </a:lnTo>
                    <a:lnTo>
                      <a:pt x="4369" y="0"/>
                    </a:lnTo>
                    <a:lnTo>
                      <a:pt x="4376" y="0"/>
                    </a:lnTo>
                    <a:lnTo>
                      <a:pt x="4553" y="0"/>
                    </a:lnTo>
                    <a:lnTo>
                      <a:pt x="4561" y="0"/>
                    </a:lnTo>
                    <a:lnTo>
                      <a:pt x="4568" y="0"/>
                    </a:lnTo>
                    <a:lnTo>
                      <a:pt x="4575" y="0"/>
                    </a:lnTo>
                    <a:lnTo>
                      <a:pt x="4583" y="0"/>
                    </a:lnTo>
                    <a:lnTo>
                      <a:pt x="4590" y="0"/>
                    </a:lnTo>
                    <a:lnTo>
                      <a:pt x="4597" y="0"/>
                    </a:lnTo>
                    <a:lnTo>
                      <a:pt x="4605" y="0"/>
                    </a:lnTo>
                    <a:lnTo>
                      <a:pt x="4612" y="0"/>
                    </a:lnTo>
                    <a:lnTo>
                      <a:pt x="4620" y="0"/>
                    </a:lnTo>
                    <a:lnTo>
                      <a:pt x="4627" y="0"/>
                    </a:lnTo>
                    <a:lnTo>
                      <a:pt x="4634" y="0"/>
                    </a:lnTo>
                    <a:lnTo>
                      <a:pt x="4642" y="0"/>
                    </a:lnTo>
                    <a:lnTo>
                      <a:pt x="4649" y="0"/>
                    </a:lnTo>
                    <a:lnTo>
                      <a:pt x="4657" y="0"/>
                    </a:lnTo>
                    <a:lnTo>
                      <a:pt x="4664" y="0"/>
                    </a:lnTo>
                    <a:lnTo>
                      <a:pt x="4671" y="0"/>
                    </a:lnTo>
                    <a:lnTo>
                      <a:pt x="4856" y="0"/>
                    </a:lnTo>
                    <a:lnTo>
                      <a:pt x="4863" y="0"/>
                    </a:lnTo>
                    <a:lnTo>
                      <a:pt x="4871" y="0"/>
                    </a:lnTo>
                    <a:lnTo>
                      <a:pt x="4878" y="0"/>
                    </a:lnTo>
                    <a:lnTo>
                      <a:pt x="4885" y="0"/>
                    </a:lnTo>
                    <a:lnTo>
                      <a:pt x="4893" y="0"/>
                    </a:lnTo>
                    <a:lnTo>
                      <a:pt x="4900" y="0"/>
                    </a:lnTo>
                    <a:lnTo>
                      <a:pt x="4907" y="0"/>
                    </a:lnTo>
                    <a:lnTo>
                      <a:pt x="4915" y="0"/>
                    </a:lnTo>
                    <a:lnTo>
                      <a:pt x="4922" y="0"/>
                    </a:lnTo>
                    <a:lnTo>
                      <a:pt x="4930" y="0"/>
                    </a:lnTo>
                    <a:lnTo>
                      <a:pt x="4937" y="0"/>
                    </a:lnTo>
                    <a:lnTo>
                      <a:pt x="4944" y="0"/>
                    </a:lnTo>
                    <a:lnTo>
                      <a:pt x="4952" y="0"/>
                    </a:lnTo>
                    <a:lnTo>
                      <a:pt x="4959" y="0"/>
                    </a:lnTo>
                    <a:lnTo>
                      <a:pt x="4967" y="0"/>
                    </a:lnTo>
                    <a:lnTo>
                      <a:pt x="4974" y="0"/>
                    </a:lnTo>
                    <a:lnTo>
                      <a:pt x="5158" y="0"/>
                    </a:lnTo>
                    <a:lnTo>
                      <a:pt x="5166" y="0"/>
                    </a:lnTo>
                    <a:lnTo>
                      <a:pt x="5173" y="0"/>
                    </a:lnTo>
                    <a:lnTo>
                      <a:pt x="5181" y="0"/>
                    </a:lnTo>
                    <a:lnTo>
                      <a:pt x="5188" y="0"/>
                    </a:lnTo>
                    <a:lnTo>
                      <a:pt x="5195" y="0"/>
                    </a:lnTo>
                    <a:lnTo>
                      <a:pt x="5203" y="0"/>
                    </a:lnTo>
                    <a:lnTo>
                      <a:pt x="5210" y="0"/>
                    </a:lnTo>
                    <a:lnTo>
                      <a:pt x="5217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5" name="Rectangle 245"/>
              <p:cNvSpPr>
                <a:spLocks noChangeArrowheads="1"/>
              </p:cNvSpPr>
              <p:nvPr/>
            </p:nvSpPr>
            <p:spPr bwMode="auto">
              <a:xfrm>
                <a:off x="1552" y="2549"/>
                <a:ext cx="3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FF"/>
                    </a:solidFill>
                    <a:latin typeface="Arial" charset="0"/>
                  </a:rPr>
                  <a:t>DISP_X</a:t>
                </a:r>
                <a:endParaRPr lang="en-US"/>
              </a:p>
            </p:txBody>
          </p:sp>
          <p:sp>
            <p:nvSpPr>
              <p:cNvPr id="57426" name="Freeform 246"/>
              <p:cNvSpPr>
                <a:spLocks/>
              </p:cNvSpPr>
              <p:nvPr/>
            </p:nvSpPr>
            <p:spPr bwMode="auto">
              <a:xfrm>
                <a:off x="239" y="2535"/>
                <a:ext cx="5217" cy="1"/>
              </a:xfrm>
              <a:custGeom>
                <a:avLst/>
                <a:gdLst>
                  <a:gd name="T0" fmla="*/ 66 w 5217"/>
                  <a:gd name="T1" fmla="*/ 0 h 1"/>
                  <a:gd name="T2" fmla="*/ 140 w 5217"/>
                  <a:gd name="T3" fmla="*/ 0 h 1"/>
                  <a:gd name="T4" fmla="*/ 214 w 5217"/>
                  <a:gd name="T5" fmla="*/ 0 h 1"/>
                  <a:gd name="T6" fmla="*/ 287 w 5217"/>
                  <a:gd name="T7" fmla="*/ 0 h 1"/>
                  <a:gd name="T8" fmla="*/ 538 w 5217"/>
                  <a:gd name="T9" fmla="*/ 0 h 1"/>
                  <a:gd name="T10" fmla="*/ 797 w 5217"/>
                  <a:gd name="T11" fmla="*/ 0 h 1"/>
                  <a:gd name="T12" fmla="*/ 870 w 5217"/>
                  <a:gd name="T13" fmla="*/ 0 h 1"/>
                  <a:gd name="T14" fmla="*/ 1121 w 5217"/>
                  <a:gd name="T15" fmla="*/ 0 h 1"/>
                  <a:gd name="T16" fmla="*/ 1195 w 5217"/>
                  <a:gd name="T17" fmla="*/ 0 h 1"/>
                  <a:gd name="T18" fmla="*/ 1446 w 5217"/>
                  <a:gd name="T19" fmla="*/ 0 h 1"/>
                  <a:gd name="T20" fmla="*/ 1704 w 5217"/>
                  <a:gd name="T21" fmla="*/ 0 h 1"/>
                  <a:gd name="T22" fmla="*/ 1771 w 5217"/>
                  <a:gd name="T23" fmla="*/ 0 h 1"/>
                  <a:gd name="T24" fmla="*/ 2029 w 5217"/>
                  <a:gd name="T25" fmla="*/ 0 h 1"/>
                  <a:gd name="T26" fmla="*/ 2280 w 5217"/>
                  <a:gd name="T27" fmla="*/ 0 h 1"/>
                  <a:gd name="T28" fmla="*/ 2354 w 5217"/>
                  <a:gd name="T29" fmla="*/ 0 h 1"/>
                  <a:gd name="T30" fmla="*/ 2612 w 5217"/>
                  <a:gd name="T31" fmla="*/ 0 h 1"/>
                  <a:gd name="T32" fmla="*/ 2679 w 5217"/>
                  <a:gd name="T33" fmla="*/ 0 h 1"/>
                  <a:gd name="T34" fmla="*/ 2752 w 5217"/>
                  <a:gd name="T35" fmla="*/ 0 h 1"/>
                  <a:gd name="T36" fmla="*/ 2826 w 5217"/>
                  <a:gd name="T37" fmla="*/ 0 h 1"/>
                  <a:gd name="T38" fmla="*/ 3077 w 5217"/>
                  <a:gd name="T39" fmla="*/ 0 h 1"/>
                  <a:gd name="T40" fmla="*/ 3151 w 5217"/>
                  <a:gd name="T41" fmla="*/ 0 h 1"/>
                  <a:gd name="T42" fmla="*/ 3409 w 5217"/>
                  <a:gd name="T43" fmla="*/ 0 h 1"/>
                  <a:gd name="T44" fmla="*/ 3660 w 5217"/>
                  <a:gd name="T45" fmla="*/ 0 h 1"/>
                  <a:gd name="T46" fmla="*/ 3734 w 5217"/>
                  <a:gd name="T47" fmla="*/ 0 h 1"/>
                  <a:gd name="T48" fmla="*/ 3985 w 5217"/>
                  <a:gd name="T49" fmla="*/ 0 h 1"/>
                  <a:gd name="T50" fmla="*/ 4059 w 5217"/>
                  <a:gd name="T51" fmla="*/ 0 h 1"/>
                  <a:gd name="T52" fmla="*/ 4317 w 5217"/>
                  <a:gd name="T53" fmla="*/ 0 h 1"/>
                  <a:gd name="T54" fmla="*/ 4568 w 5217"/>
                  <a:gd name="T55" fmla="*/ 0 h 1"/>
                  <a:gd name="T56" fmla="*/ 4642 w 5217"/>
                  <a:gd name="T57" fmla="*/ 0 h 1"/>
                  <a:gd name="T58" fmla="*/ 4893 w 5217"/>
                  <a:gd name="T59" fmla="*/ 0 h 1"/>
                  <a:gd name="T60" fmla="*/ 4967 w 5217"/>
                  <a:gd name="T61" fmla="*/ 0 h 1"/>
                  <a:gd name="T62" fmla="*/ 5217 w 5217"/>
                  <a:gd name="T63" fmla="*/ 0 h 1"/>
                  <a:gd name="T64" fmla="*/ 5217 w 5217"/>
                  <a:gd name="T65" fmla="*/ 0 h 1"/>
                  <a:gd name="T66" fmla="*/ 5217 w 5217"/>
                  <a:gd name="T67" fmla="*/ 0 h 1"/>
                  <a:gd name="T68" fmla="*/ 5217 w 5217"/>
                  <a:gd name="T69" fmla="*/ 0 h 1"/>
                  <a:gd name="T70" fmla="*/ 5217 w 5217"/>
                  <a:gd name="T71" fmla="*/ 0 h 1"/>
                  <a:gd name="T72" fmla="*/ 5217 w 5217"/>
                  <a:gd name="T73" fmla="*/ 0 h 1"/>
                  <a:gd name="T74" fmla="*/ 5217 w 5217"/>
                  <a:gd name="T75" fmla="*/ 0 h 1"/>
                  <a:gd name="T76" fmla="*/ 5217 w 5217"/>
                  <a:gd name="T77" fmla="*/ 0 h 1"/>
                  <a:gd name="T78" fmla="*/ 5217 w 5217"/>
                  <a:gd name="T79" fmla="*/ 0 h 1"/>
                  <a:gd name="T80" fmla="*/ 5217 w 5217"/>
                  <a:gd name="T81" fmla="*/ 0 h 1"/>
                  <a:gd name="T82" fmla="*/ 5217 w 5217"/>
                  <a:gd name="T83" fmla="*/ 0 h 1"/>
                  <a:gd name="T84" fmla="*/ 5217 w 5217"/>
                  <a:gd name="T85" fmla="*/ 0 h 1"/>
                  <a:gd name="T86" fmla="*/ 5217 w 5217"/>
                  <a:gd name="T87" fmla="*/ 0 h 1"/>
                  <a:gd name="T88" fmla="*/ 5217 w 5217"/>
                  <a:gd name="T89" fmla="*/ 0 h 1"/>
                  <a:gd name="T90" fmla="*/ 5217 w 5217"/>
                  <a:gd name="T91" fmla="*/ 0 h 1"/>
                  <a:gd name="T92" fmla="*/ 5217 w 5217"/>
                  <a:gd name="T93" fmla="*/ 0 h 1"/>
                  <a:gd name="T94" fmla="*/ 5217 w 5217"/>
                  <a:gd name="T95" fmla="*/ 0 h 1"/>
                  <a:gd name="T96" fmla="*/ 5217 w 5217"/>
                  <a:gd name="T97" fmla="*/ 0 h 1"/>
                  <a:gd name="T98" fmla="*/ 5217 w 5217"/>
                  <a:gd name="T99" fmla="*/ 0 h 1"/>
                  <a:gd name="T100" fmla="*/ 5217 w 5217"/>
                  <a:gd name="T101" fmla="*/ 0 h 1"/>
                  <a:gd name="T102" fmla="*/ 5217 w 5217"/>
                  <a:gd name="T103" fmla="*/ 0 h 1"/>
                  <a:gd name="T104" fmla="*/ 5217 w 5217"/>
                  <a:gd name="T105" fmla="*/ 0 h 1"/>
                  <a:gd name="T106" fmla="*/ 5217 w 5217"/>
                  <a:gd name="T107" fmla="*/ 0 h 1"/>
                  <a:gd name="T108" fmla="*/ 5217 w 5217"/>
                  <a:gd name="T109" fmla="*/ 0 h 1"/>
                  <a:gd name="T110" fmla="*/ 5217 w 5217"/>
                  <a:gd name="T111" fmla="*/ 0 h 1"/>
                  <a:gd name="T112" fmla="*/ 5217 w 5217"/>
                  <a:gd name="T113" fmla="*/ 0 h 1"/>
                  <a:gd name="T114" fmla="*/ 5217 w 5217"/>
                  <a:gd name="T115" fmla="*/ 0 h 1"/>
                  <a:gd name="T116" fmla="*/ 5217 w 5217"/>
                  <a:gd name="T117" fmla="*/ 0 h 1"/>
                  <a:gd name="T118" fmla="*/ 5217 w 5217"/>
                  <a:gd name="T119" fmla="*/ 0 h 1"/>
                  <a:gd name="T120" fmla="*/ 5217 w 5217"/>
                  <a:gd name="T121" fmla="*/ 0 h 1"/>
                  <a:gd name="T122" fmla="*/ 5217 w 5217"/>
                  <a:gd name="T123" fmla="*/ 0 h 1"/>
                  <a:gd name="T124" fmla="*/ 5217 w 5217"/>
                  <a:gd name="T125" fmla="*/ 0 h 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17"/>
                  <a:gd name="T190" fmla="*/ 0 h 1"/>
                  <a:gd name="T191" fmla="*/ 5217 w 5217"/>
                  <a:gd name="T192" fmla="*/ 1 h 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1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0"/>
                    </a:lnTo>
                    <a:lnTo>
                      <a:pt x="155" y="0"/>
                    </a:lnTo>
                    <a:lnTo>
                      <a:pt x="162" y="0"/>
                    </a:lnTo>
                    <a:lnTo>
                      <a:pt x="169" y="0"/>
                    </a:lnTo>
                    <a:lnTo>
                      <a:pt x="177" y="0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36" y="0"/>
                    </a:lnTo>
                    <a:lnTo>
                      <a:pt x="243" y="0"/>
                    </a:lnTo>
                    <a:lnTo>
                      <a:pt x="250" y="0"/>
                    </a:lnTo>
                    <a:lnTo>
                      <a:pt x="258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80" y="0"/>
                    </a:lnTo>
                    <a:lnTo>
                      <a:pt x="287" y="0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487" y="0"/>
                    </a:lnTo>
                    <a:lnTo>
                      <a:pt x="494" y="0"/>
                    </a:lnTo>
                    <a:lnTo>
                      <a:pt x="501" y="0"/>
                    </a:lnTo>
                    <a:lnTo>
                      <a:pt x="509" y="0"/>
                    </a:lnTo>
                    <a:lnTo>
                      <a:pt x="516" y="0"/>
                    </a:lnTo>
                    <a:lnTo>
                      <a:pt x="524" y="0"/>
                    </a:lnTo>
                    <a:lnTo>
                      <a:pt x="531" y="0"/>
                    </a:lnTo>
                    <a:lnTo>
                      <a:pt x="538" y="0"/>
                    </a:lnTo>
                    <a:lnTo>
                      <a:pt x="546" y="0"/>
                    </a:lnTo>
                    <a:lnTo>
                      <a:pt x="553" y="0"/>
                    </a:lnTo>
                    <a:lnTo>
                      <a:pt x="560" y="0"/>
                    </a:lnTo>
                    <a:lnTo>
                      <a:pt x="568" y="0"/>
                    </a:lnTo>
                    <a:lnTo>
                      <a:pt x="575" y="0"/>
                    </a:lnTo>
                    <a:lnTo>
                      <a:pt x="583" y="0"/>
                    </a:lnTo>
                    <a:lnTo>
                      <a:pt x="590" y="0"/>
                    </a:lnTo>
                    <a:lnTo>
                      <a:pt x="597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7" y="0"/>
                    </a:lnTo>
                    <a:lnTo>
                      <a:pt x="804" y="0"/>
                    </a:lnTo>
                    <a:lnTo>
                      <a:pt x="811" y="0"/>
                    </a:lnTo>
                    <a:lnTo>
                      <a:pt x="819" y="0"/>
                    </a:lnTo>
                    <a:lnTo>
                      <a:pt x="826" y="0"/>
                    </a:lnTo>
                    <a:lnTo>
                      <a:pt x="834" y="0"/>
                    </a:lnTo>
                    <a:lnTo>
                      <a:pt x="841" y="0"/>
                    </a:lnTo>
                    <a:lnTo>
                      <a:pt x="848" y="0"/>
                    </a:lnTo>
                    <a:lnTo>
                      <a:pt x="856" y="0"/>
                    </a:lnTo>
                    <a:lnTo>
                      <a:pt x="863" y="0"/>
                    </a:lnTo>
                    <a:lnTo>
                      <a:pt x="870" y="0"/>
                    </a:lnTo>
                    <a:lnTo>
                      <a:pt x="878" y="0"/>
                    </a:lnTo>
                    <a:lnTo>
                      <a:pt x="885" y="0"/>
                    </a:lnTo>
                    <a:lnTo>
                      <a:pt x="893" y="0"/>
                    </a:lnTo>
                    <a:lnTo>
                      <a:pt x="900" y="0"/>
                    </a:lnTo>
                    <a:lnTo>
                      <a:pt x="1084" y="0"/>
                    </a:lnTo>
                    <a:lnTo>
                      <a:pt x="1092" y="0"/>
                    </a:lnTo>
                    <a:lnTo>
                      <a:pt x="1099" y="0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21" y="0"/>
                    </a:lnTo>
                    <a:lnTo>
                      <a:pt x="1129" y="0"/>
                    </a:lnTo>
                    <a:lnTo>
                      <a:pt x="1136" y="0"/>
                    </a:lnTo>
                    <a:lnTo>
                      <a:pt x="1144" y="0"/>
                    </a:lnTo>
                    <a:lnTo>
                      <a:pt x="1151" y="0"/>
                    </a:lnTo>
                    <a:lnTo>
                      <a:pt x="1158" y="0"/>
                    </a:lnTo>
                    <a:lnTo>
                      <a:pt x="1166" y="0"/>
                    </a:lnTo>
                    <a:lnTo>
                      <a:pt x="1173" y="0"/>
                    </a:lnTo>
                    <a:lnTo>
                      <a:pt x="1180" y="0"/>
                    </a:lnTo>
                    <a:lnTo>
                      <a:pt x="1188" y="0"/>
                    </a:lnTo>
                    <a:lnTo>
                      <a:pt x="1195" y="0"/>
                    </a:lnTo>
                    <a:lnTo>
                      <a:pt x="1203" y="0"/>
                    </a:lnTo>
                    <a:lnTo>
                      <a:pt x="1380" y="0"/>
                    </a:lnTo>
                    <a:lnTo>
                      <a:pt x="1387" y="0"/>
                    </a:lnTo>
                    <a:lnTo>
                      <a:pt x="1394" y="0"/>
                    </a:lnTo>
                    <a:lnTo>
                      <a:pt x="1402" y="0"/>
                    </a:lnTo>
                    <a:lnTo>
                      <a:pt x="1409" y="0"/>
                    </a:lnTo>
                    <a:lnTo>
                      <a:pt x="1417" y="0"/>
                    </a:lnTo>
                    <a:lnTo>
                      <a:pt x="1424" y="0"/>
                    </a:lnTo>
                    <a:lnTo>
                      <a:pt x="1431" y="0"/>
                    </a:lnTo>
                    <a:lnTo>
                      <a:pt x="1439" y="0"/>
                    </a:lnTo>
                    <a:lnTo>
                      <a:pt x="1446" y="0"/>
                    </a:lnTo>
                    <a:lnTo>
                      <a:pt x="1453" y="0"/>
                    </a:lnTo>
                    <a:lnTo>
                      <a:pt x="1461" y="0"/>
                    </a:lnTo>
                    <a:lnTo>
                      <a:pt x="1468" y="0"/>
                    </a:lnTo>
                    <a:lnTo>
                      <a:pt x="1476" y="0"/>
                    </a:lnTo>
                    <a:lnTo>
                      <a:pt x="1483" y="0"/>
                    </a:lnTo>
                    <a:lnTo>
                      <a:pt x="1490" y="0"/>
                    </a:lnTo>
                    <a:lnTo>
                      <a:pt x="1498" y="0"/>
                    </a:lnTo>
                    <a:lnTo>
                      <a:pt x="1682" y="0"/>
                    </a:lnTo>
                    <a:lnTo>
                      <a:pt x="1690" y="0"/>
                    </a:lnTo>
                    <a:lnTo>
                      <a:pt x="1697" y="0"/>
                    </a:lnTo>
                    <a:lnTo>
                      <a:pt x="1704" y="0"/>
                    </a:lnTo>
                    <a:lnTo>
                      <a:pt x="1712" y="0"/>
                    </a:lnTo>
                    <a:lnTo>
                      <a:pt x="1719" y="0"/>
                    </a:lnTo>
                    <a:lnTo>
                      <a:pt x="1727" y="0"/>
                    </a:lnTo>
                    <a:lnTo>
                      <a:pt x="1734" y="0"/>
                    </a:lnTo>
                    <a:lnTo>
                      <a:pt x="1741" y="0"/>
                    </a:lnTo>
                    <a:lnTo>
                      <a:pt x="1749" y="0"/>
                    </a:lnTo>
                    <a:lnTo>
                      <a:pt x="1756" y="0"/>
                    </a:lnTo>
                    <a:lnTo>
                      <a:pt x="1763" y="0"/>
                    </a:lnTo>
                    <a:lnTo>
                      <a:pt x="1771" y="0"/>
                    </a:lnTo>
                    <a:lnTo>
                      <a:pt x="1778" y="0"/>
                    </a:lnTo>
                    <a:lnTo>
                      <a:pt x="1786" y="0"/>
                    </a:lnTo>
                    <a:lnTo>
                      <a:pt x="1793" y="0"/>
                    </a:lnTo>
                    <a:lnTo>
                      <a:pt x="1800" y="0"/>
                    </a:lnTo>
                    <a:lnTo>
                      <a:pt x="1985" y="0"/>
                    </a:lnTo>
                    <a:lnTo>
                      <a:pt x="1992" y="0"/>
                    </a:lnTo>
                    <a:lnTo>
                      <a:pt x="2000" y="0"/>
                    </a:lnTo>
                    <a:lnTo>
                      <a:pt x="2007" y="0"/>
                    </a:lnTo>
                    <a:lnTo>
                      <a:pt x="2014" y="0"/>
                    </a:lnTo>
                    <a:lnTo>
                      <a:pt x="2022" y="0"/>
                    </a:lnTo>
                    <a:lnTo>
                      <a:pt x="2029" y="0"/>
                    </a:lnTo>
                    <a:lnTo>
                      <a:pt x="2037" y="0"/>
                    </a:lnTo>
                    <a:lnTo>
                      <a:pt x="2044" y="0"/>
                    </a:lnTo>
                    <a:lnTo>
                      <a:pt x="2051" y="0"/>
                    </a:lnTo>
                    <a:lnTo>
                      <a:pt x="2059" y="0"/>
                    </a:lnTo>
                    <a:lnTo>
                      <a:pt x="2066" y="0"/>
                    </a:lnTo>
                    <a:lnTo>
                      <a:pt x="2073" y="0"/>
                    </a:lnTo>
                    <a:lnTo>
                      <a:pt x="2081" y="0"/>
                    </a:lnTo>
                    <a:lnTo>
                      <a:pt x="2088" y="0"/>
                    </a:lnTo>
                    <a:lnTo>
                      <a:pt x="2096" y="0"/>
                    </a:lnTo>
                    <a:lnTo>
                      <a:pt x="2280" y="0"/>
                    </a:lnTo>
                    <a:lnTo>
                      <a:pt x="2287" y="0"/>
                    </a:lnTo>
                    <a:lnTo>
                      <a:pt x="2295" y="0"/>
                    </a:lnTo>
                    <a:lnTo>
                      <a:pt x="2302" y="0"/>
                    </a:lnTo>
                    <a:lnTo>
                      <a:pt x="2310" y="0"/>
                    </a:lnTo>
                    <a:lnTo>
                      <a:pt x="2317" y="0"/>
                    </a:lnTo>
                    <a:lnTo>
                      <a:pt x="2324" y="0"/>
                    </a:lnTo>
                    <a:lnTo>
                      <a:pt x="2332" y="0"/>
                    </a:lnTo>
                    <a:lnTo>
                      <a:pt x="2339" y="0"/>
                    </a:lnTo>
                    <a:lnTo>
                      <a:pt x="2346" y="0"/>
                    </a:lnTo>
                    <a:lnTo>
                      <a:pt x="2354" y="0"/>
                    </a:lnTo>
                    <a:lnTo>
                      <a:pt x="2361" y="0"/>
                    </a:lnTo>
                    <a:lnTo>
                      <a:pt x="2369" y="0"/>
                    </a:lnTo>
                    <a:lnTo>
                      <a:pt x="2376" y="0"/>
                    </a:lnTo>
                    <a:lnTo>
                      <a:pt x="2383" y="0"/>
                    </a:lnTo>
                    <a:lnTo>
                      <a:pt x="2391" y="0"/>
                    </a:lnTo>
                    <a:lnTo>
                      <a:pt x="2398" y="0"/>
                    </a:lnTo>
                    <a:lnTo>
                      <a:pt x="2583" y="0"/>
                    </a:lnTo>
                    <a:lnTo>
                      <a:pt x="2590" y="0"/>
                    </a:lnTo>
                    <a:lnTo>
                      <a:pt x="2597" y="0"/>
                    </a:lnTo>
                    <a:lnTo>
                      <a:pt x="2605" y="0"/>
                    </a:lnTo>
                    <a:lnTo>
                      <a:pt x="2612" y="0"/>
                    </a:lnTo>
                    <a:lnTo>
                      <a:pt x="2620" y="0"/>
                    </a:lnTo>
                    <a:lnTo>
                      <a:pt x="2627" y="0"/>
                    </a:lnTo>
                    <a:lnTo>
                      <a:pt x="2634" y="0"/>
                    </a:lnTo>
                    <a:lnTo>
                      <a:pt x="2642" y="0"/>
                    </a:lnTo>
                    <a:lnTo>
                      <a:pt x="2649" y="0"/>
                    </a:lnTo>
                    <a:lnTo>
                      <a:pt x="2656" y="0"/>
                    </a:lnTo>
                    <a:lnTo>
                      <a:pt x="2664" y="0"/>
                    </a:lnTo>
                    <a:lnTo>
                      <a:pt x="2671" y="0"/>
                    </a:lnTo>
                    <a:lnTo>
                      <a:pt x="2679" y="0"/>
                    </a:lnTo>
                    <a:lnTo>
                      <a:pt x="2686" y="0"/>
                    </a:lnTo>
                    <a:lnTo>
                      <a:pt x="2693" y="0"/>
                    </a:lnTo>
                    <a:lnTo>
                      <a:pt x="2701" y="0"/>
                    </a:lnTo>
                    <a:lnTo>
                      <a:pt x="2708" y="0"/>
                    </a:lnTo>
                    <a:lnTo>
                      <a:pt x="2716" y="0"/>
                    </a:lnTo>
                    <a:lnTo>
                      <a:pt x="2723" y="0"/>
                    </a:lnTo>
                    <a:lnTo>
                      <a:pt x="2730" y="0"/>
                    </a:lnTo>
                    <a:lnTo>
                      <a:pt x="2738" y="0"/>
                    </a:lnTo>
                    <a:lnTo>
                      <a:pt x="2745" y="0"/>
                    </a:lnTo>
                    <a:lnTo>
                      <a:pt x="2752" y="0"/>
                    </a:lnTo>
                    <a:lnTo>
                      <a:pt x="2760" y="0"/>
                    </a:lnTo>
                    <a:lnTo>
                      <a:pt x="2767" y="0"/>
                    </a:lnTo>
                    <a:lnTo>
                      <a:pt x="2775" y="0"/>
                    </a:lnTo>
                    <a:lnTo>
                      <a:pt x="2782" y="0"/>
                    </a:lnTo>
                    <a:lnTo>
                      <a:pt x="2789" y="0"/>
                    </a:lnTo>
                    <a:lnTo>
                      <a:pt x="2797" y="0"/>
                    </a:lnTo>
                    <a:lnTo>
                      <a:pt x="2804" y="0"/>
                    </a:lnTo>
                    <a:lnTo>
                      <a:pt x="2811" y="0"/>
                    </a:lnTo>
                    <a:lnTo>
                      <a:pt x="2819" y="0"/>
                    </a:lnTo>
                    <a:lnTo>
                      <a:pt x="2826" y="0"/>
                    </a:lnTo>
                    <a:lnTo>
                      <a:pt x="2834" y="0"/>
                    </a:lnTo>
                    <a:lnTo>
                      <a:pt x="2841" y="0"/>
                    </a:lnTo>
                    <a:lnTo>
                      <a:pt x="2848" y="0"/>
                    </a:lnTo>
                    <a:lnTo>
                      <a:pt x="2856" y="0"/>
                    </a:lnTo>
                    <a:lnTo>
                      <a:pt x="2863" y="0"/>
                    </a:lnTo>
                    <a:lnTo>
                      <a:pt x="2871" y="0"/>
                    </a:lnTo>
                    <a:lnTo>
                      <a:pt x="2878" y="0"/>
                    </a:lnTo>
                    <a:lnTo>
                      <a:pt x="3055" y="0"/>
                    </a:lnTo>
                    <a:lnTo>
                      <a:pt x="3062" y="0"/>
                    </a:lnTo>
                    <a:lnTo>
                      <a:pt x="3070" y="0"/>
                    </a:lnTo>
                    <a:lnTo>
                      <a:pt x="3077" y="0"/>
                    </a:lnTo>
                    <a:lnTo>
                      <a:pt x="3085" y="0"/>
                    </a:lnTo>
                    <a:lnTo>
                      <a:pt x="3092" y="0"/>
                    </a:lnTo>
                    <a:lnTo>
                      <a:pt x="3099" y="0"/>
                    </a:lnTo>
                    <a:lnTo>
                      <a:pt x="3107" y="0"/>
                    </a:lnTo>
                    <a:lnTo>
                      <a:pt x="3114" y="0"/>
                    </a:lnTo>
                    <a:lnTo>
                      <a:pt x="3121" y="0"/>
                    </a:lnTo>
                    <a:lnTo>
                      <a:pt x="3129" y="0"/>
                    </a:lnTo>
                    <a:lnTo>
                      <a:pt x="3136" y="0"/>
                    </a:lnTo>
                    <a:lnTo>
                      <a:pt x="3144" y="0"/>
                    </a:lnTo>
                    <a:lnTo>
                      <a:pt x="3151" y="0"/>
                    </a:lnTo>
                    <a:lnTo>
                      <a:pt x="3158" y="0"/>
                    </a:lnTo>
                    <a:lnTo>
                      <a:pt x="3166" y="0"/>
                    </a:lnTo>
                    <a:lnTo>
                      <a:pt x="3173" y="0"/>
                    </a:lnTo>
                    <a:lnTo>
                      <a:pt x="3358" y="0"/>
                    </a:lnTo>
                    <a:lnTo>
                      <a:pt x="3365" y="0"/>
                    </a:lnTo>
                    <a:lnTo>
                      <a:pt x="3372" y="0"/>
                    </a:lnTo>
                    <a:lnTo>
                      <a:pt x="3380" y="0"/>
                    </a:lnTo>
                    <a:lnTo>
                      <a:pt x="3387" y="0"/>
                    </a:lnTo>
                    <a:lnTo>
                      <a:pt x="3395" y="0"/>
                    </a:lnTo>
                    <a:lnTo>
                      <a:pt x="3402" y="0"/>
                    </a:lnTo>
                    <a:lnTo>
                      <a:pt x="3409" y="0"/>
                    </a:lnTo>
                    <a:lnTo>
                      <a:pt x="3417" y="0"/>
                    </a:lnTo>
                    <a:lnTo>
                      <a:pt x="3424" y="0"/>
                    </a:lnTo>
                    <a:lnTo>
                      <a:pt x="3431" y="0"/>
                    </a:lnTo>
                    <a:lnTo>
                      <a:pt x="3439" y="0"/>
                    </a:lnTo>
                    <a:lnTo>
                      <a:pt x="3446" y="0"/>
                    </a:lnTo>
                    <a:lnTo>
                      <a:pt x="3454" y="0"/>
                    </a:lnTo>
                    <a:lnTo>
                      <a:pt x="3461" y="0"/>
                    </a:lnTo>
                    <a:lnTo>
                      <a:pt x="3468" y="0"/>
                    </a:lnTo>
                    <a:lnTo>
                      <a:pt x="3476" y="0"/>
                    </a:lnTo>
                    <a:lnTo>
                      <a:pt x="3660" y="0"/>
                    </a:lnTo>
                    <a:lnTo>
                      <a:pt x="3668" y="0"/>
                    </a:lnTo>
                    <a:lnTo>
                      <a:pt x="3675" y="0"/>
                    </a:lnTo>
                    <a:lnTo>
                      <a:pt x="3682" y="0"/>
                    </a:lnTo>
                    <a:lnTo>
                      <a:pt x="3690" y="0"/>
                    </a:lnTo>
                    <a:lnTo>
                      <a:pt x="3697" y="0"/>
                    </a:lnTo>
                    <a:lnTo>
                      <a:pt x="3704" y="0"/>
                    </a:lnTo>
                    <a:lnTo>
                      <a:pt x="3712" y="0"/>
                    </a:lnTo>
                    <a:lnTo>
                      <a:pt x="3719" y="0"/>
                    </a:lnTo>
                    <a:lnTo>
                      <a:pt x="3727" y="0"/>
                    </a:lnTo>
                    <a:lnTo>
                      <a:pt x="3734" y="0"/>
                    </a:lnTo>
                    <a:lnTo>
                      <a:pt x="3741" y="0"/>
                    </a:lnTo>
                    <a:lnTo>
                      <a:pt x="3749" y="0"/>
                    </a:lnTo>
                    <a:lnTo>
                      <a:pt x="3756" y="0"/>
                    </a:lnTo>
                    <a:lnTo>
                      <a:pt x="3764" y="0"/>
                    </a:lnTo>
                    <a:lnTo>
                      <a:pt x="3771" y="0"/>
                    </a:lnTo>
                    <a:lnTo>
                      <a:pt x="3955" y="0"/>
                    </a:lnTo>
                    <a:lnTo>
                      <a:pt x="3963" y="0"/>
                    </a:lnTo>
                    <a:lnTo>
                      <a:pt x="3970" y="0"/>
                    </a:lnTo>
                    <a:lnTo>
                      <a:pt x="3978" y="0"/>
                    </a:lnTo>
                    <a:lnTo>
                      <a:pt x="3985" y="0"/>
                    </a:lnTo>
                    <a:lnTo>
                      <a:pt x="3992" y="0"/>
                    </a:lnTo>
                    <a:lnTo>
                      <a:pt x="4000" y="0"/>
                    </a:lnTo>
                    <a:lnTo>
                      <a:pt x="4007" y="0"/>
                    </a:lnTo>
                    <a:lnTo>
                      <a:pt x="4014" y="0"/>
                    </a:lnTo>
                    <a:lnTo>
                      <a:pt x="4022" y="0"/>
                    </a:lnTo>
                    <a:lnTo>
                      <a:pt x="4029" y="0"/>
                    </a:lnTo>
                    <a:lnTo>
                      <a:pt x="4037" y="0"/>
                    </a:lnTo>
                    <a:lnTo>
                      <a:pt x="4044" y="0"/>
                    </a:lnTo>
                    <a:lnTo>
                      <a:pt x="4051" y="0"/>
                    </a:lnTo>
                    <a:lnTo>
                      <a:pt x="4059" y="0"/>
                    </a:lnTo>
                    <a:lnTo>
                      <a:pt x="4066" y="0"/>
                    </a:lnTo>
                    <a:lnTo>
                      <a:pt x="4073" y="0"/>
                    </a:lnTo>
                    <a:lnTo>
                      <a:pt x="4258" y="0"/>
                    </a:lnTo>
                    <a:lnTo>
                      <a:pt x="4265" y="0"/>
                    </a:lnTo>
                    <a:lnTo>
                      <a:pt x="4273" y="0"/>
                    </a:lnTo>
                    <a:lnTo>
                      <a:pt x="4280" y="0"/>
                    </a:lnTo>
                    <a:lnTo>
                      <a:pt x="4288" y="0"/>
                    </a:lnTo>
                    <a:lnTo>
                      <a:pt x="4295" y="0"/>
                    </a:lnTo>
                    <a:lnTo>
                      <a:pt x="4302" y="0"/>
                    </a:lnTo>
                    <a:lnTo>
                      <a:pt x="4310" y="0"/>
                    </a:lnTo>
                    <a:lnTo>
                      <a:pt x="4317" y="0"/>
                    </a:lnTo>
                    <a:lnTo>
                      <a:pt x="4324" y="0"/>
                    </a:lnTo>
                    <a:lnTo>
                      <a:pt x="4332" y="0"/>
                    </a:lnTo>
                    <a:lnTo>
                      <a:pt x="4339" y="0"/>
                    </a:lnTo>
                    <a:lnTo>
                      <a:pt x="4347" y="0"/>
                    </a:lnTo>
                    <a:lnTo>
                      <a:pt x="4354" y="0"/>
                    </a:lnTo>
                    <a:lnTo>
                      <a:pt x="4361" y="0"/>
                    </a:lnTo>
                    <a:lnTo>
                      <a:pt x="4369" y="0"/>
                    </a:lnTo>
                    <a:lnTo>
                      <a:pt x="4376" y="0"/>
                    </a:lnTo>
                    <a:lnTo>
                      <a:pt x="4553" y="0"/>
                    </a:lnTo>
                    <a:lnTo>
                      <a:pt x="4561" y="0"/>
                    </a:lnTo>
                    <a:lnTo>
                      <a:pt x="4568" y="0"/>
                    </a:lnTo>
                    <a:lnTo>
                      <a:pt x="4575" y="0"/>
                    </a:lnTo>
                    <a:lnTo>
                      <a:pt x="4583" y="0"/>
                    </a:lnTo>
                    <a:lnTo>
                      <a:pt x="4590" y="0"/>
                    </a:lnTo>
                    <a:lnTo>
                      <a:pt x="4597" y="0"/>
                    </a:lnTo>
                    <a:lnTo>
                      <a:pt x="4605" y="0"/>
                    </a:lnTo>
                    <a:lnTo>
                      <a:pt x="4612" y="0"/>
                    </a:lnTo>
                    <a:lnTo>
                      <a:pt x="4620" y="0"/>
                    </a:lnTo>
                    <a:lnTo>
                      <a:pt x="4627" y="0"/>
                    </a:lnTo>
                    <a:lnTo>
                      <a:pt x="4634" y="0"/>
                    </a:lnTo>
                    <a:lnTo>
                      <a:pt x="4642" y="0"/>
                    </a:lnTo>
                    <a:lnTo>
                      <a:pt x="4649" y="0"/>
                    </a:lnTo>
                    <a:lnTo>
                      <a:pt x="4657" y="0"/>
                    </a:lnTo>
                    <a:lnTo>
                      <a:pt x="4664" y="0"/>
                    </a:lnTo>
                    <a:lnTo>
                      <a:pt x="4671" y="0"/>
                    </a:lnTo>
                    <a:lnTo>
                      <a:pt x="4856" y="0"/>
                    </a:lnTo>
                    <a:lnTo>
                      <a:pt x="4863" y="0"/>
                    </a:lnTo>
                    <a:lnTo>
                      <a:pt x="4871" y="0"/>
                    </a:lnTo>
                    <a:lnTo>
                      <a:pt x="4878" y="0"/>
                    </a:lnTo>
                    <a:lnTo>
                      <a:pt x="4885" y="0"/>
                    </a:lnTo>
                    <a:lnTo>
                      <a:pt x="4893" y="0"/>
                    </a:lnTo>
                    <a:lnTo>
                      <a:pt x="4900" y="0"/>
                    </a:lnTo>
                    <a:lnTo>
                      <a:pt x="4907" y="0"/>
                    </a:lnTo>
                    <a:lnTo>
                      <a:pt x="4915" y="0"/>
                    </a:lnTo>
                    <a:lnTo>
                      <a:pt x="4922" y="0"/>
                    </a:lnTo>
                    <a:lnTo>
                      <a:pt x="4930" y="0"/>
                    </a:lnTo>
                    <a:lnTo>
                      <a:pt x="4937" y="0"/>
                    </a:lnTo>
                    <a:lnTo>
                      <a:pt x="4944" y="0"/>
                    </a:lnTo>
                    <a:lnTo>
                      <a:pt x="4952" y="0"/>
                    </a:lnTo>
                    <a:lnTo>
                      <a:pt x="4959" y="0"/>
                    </a:lnTo>
                    <a:lnTo>
                      <a:pt x="4967" y="0"/>
                    </a:lnTo>
                    <a:lnTo>
                      <a:pt x="4974" y="0"/>
                    </a:lnTo>
                    <a:lnTo>
                      <a:pt x="5158" y="0"/>
                    </a:lnTo>
                    <a:lnTo>
                      <a:pt x="5166" y="0"/>
                    </a:lnTo>
                    <a:lnTo>
                      <a:pt x="5173" y="0"/>
                    </a:lnTo>
                    <a:lnTo>
                      <a:pt x="5181" y="0"/>
                    </a:lnTo>
                    <a:lnTo>
                      <a:pt x="5188" y="0"/>
                    </a:lnTo>
                    <a:lnTo>
                      <a:pt x="5195" y="0"/>
                    </a:lnTo>
                    <a:lnTo>
                      <a:pt x="5203" y="0"/>
                    </a:lnTo>
                    <a:lnTo>
                      <a:pt x="5210" y="0"/>
                    </a:lnTo>
                    <a:lnTo>
                      <a:pt x="52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7" name="Rectangle 247"/>
              <p:cNvSpPr>
                <a:spLocks noChangeArrowheads="1"/>
              </p:cNvSpPr>
              <p:nvPr/>
            </p:nvSpPr>
            <p:spPr bwMode="auto">
              <a:xfrm>
                <a:off x="2069" y="2549"/>
                <a:ext cx="36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Arial" charset="0"/>
                  </a:rPr>
                  <a:t>DISP_Y</a:t>
                </a:r>
                <a:endParaRPr lang="en-US"/>
              </a:p>
            </p:txBody>
          </p:sp>
          <p:sp>
            <p:nvSpPr>
              <p:cNvPr id="57428" name="Rectangle 248"/>
              <p:cNvSpPr>
                <a:spLocks noChangeArrowheads="1"/>
              </p:cNvSpPr>
              <p:nvPr/>
            </p:nvSpPr>
            <p:spPr bwMode="auto">
              <a:xfrm>
                <a:off x="320" y="2660"/>
                <a:ext cx="74" cy="52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9" name="Rectangle 249"/>
              <p:cNvSpPr>
                <a:spLocks noChangeArrowheads="1"/>
              </p:cNvSpPr>
              <p:nvPr/>
            </p:nvSpPr>
            <p:spPr bwMode="auto">
              <a:xfrm>
                <a:off x="541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0" name="Rectangle 250"/>
              <p:cNvSpPr>
                <a:spLocks noChangeArrowheads="1"/>
              </p:cNvSpPr>
              <p:nvPr/>
            </p:nvSpPr>
            <p:spPr bwMode="auto">
              <a:xfrm>
                <a:off x="836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1" name="Rectangle 251"/>
              <p:cNvSpPr>
                <a:spLocks noChangeArrowheads="1"/>
              </p:cNvSpPr>
              <p:nvPr/>
            </p:nvSpPr>
            <p:spPr bwMode="auto">
              <a:xfrm>
                <a:off x="1139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2" name="Rectangle 252"/>
              <p:cNvSpPr>
                <a:spLocks noChangeArrowheads="1"/>
              </p:cNvSpPr>
              <p:nvPr/>
            </p:nvSpPr>
            <p:spPr bwMode="auto">
              <a:xfrm>
                <a:off x="1442" y="2689"/>
                <a:ext cx="177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3" name="Rectangle 253"/>
              <p:cNvSpPr>
                <a:spLocks noChangeArrowheads="1"/>
              </p:cNvSpPr>
              <p:nvPr/>
            </p:nvSpPr>
            <p:spPr bwMode="auto">
              <a:xfrm>
                <a:off x="1737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4" name="Rectangle 254"/>
              <p:cNvSpPr>
                <a:spLocks noChangeArrowheads="1"/>
              </p:cNvSpPr>
              <p:nvPr/>
            </p:nvSpPr>
            <p:spPr bwMode="auto">
              <a:xfrm>
                <a:off x="2039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5" name="Rectangle 255"/>
              <p:cNvSpPr>
                <a:spLocks noChangeArrowheads="1"/>
              </p:cNvSpPr>
              <p:nvPr/>
            </p:nvSpPr>
            <p:spPr bwMode="auto">
              <a:xfrm>
                <a:off x="2335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6" name="Rectangle 256"/>
              <p:cNvSpPr>
                <a:spLocks noChangeArrowheads="1"/>
              </p:cNvSpPr>
              <p:nvPr/>
            </p:nvSpPr>
            <p:spPr bwMode="auto">
              <a:xfrm>
                <a:off x="2637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7" name="Rectangle 257"/>
              <p:cNvSpPr>
                <a:spLocks noChangeArrowheads="1"/>
              </p:cNvSpPr>
              <p:nvPr/>
            </p:nvSpPr>
            <p:spPr bwMode="auto">
              <a:xfrm>
                <a:off x="3117" y="2689"/>
                <a:ext cx="177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8" name="Rectangle 258"/>
              <p:cNvSpPr>
                <a:spLocks noChangeArrowheads="1"/>
              </p:cNvSpPr>
              <p:nvPr/>
            </p:nvSpPr>
            <p:spPr bwMode="auto">
              <a:xfrm>
                <a:off x="3412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39" name="Rectangle 259"/>
              <p:cNvSpPr>
                <a:spLocks noChangeArrowheads="1"/>
              </p:cNvSpPr>
              <p:nvPr/>
            </p:nvSpPr>
            <p:spPr bwMode="auto">
              <a:xfrm>
                <a:off x="3715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0" name="Rectangle 260"/>
              <p:cNvSpPr>
                <a:spLocks noChangeArrowheads="1"/>
              </p:cNvSpPr>
              <p:nvPr/>
            </p:nvSpPr>
            <p:spPr bwMode="auto">
              <a:xfrm>
                <a:off x="4010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1" name="Rectangle 261"/>
              <p:cNvSpPr>
                <a:spLocks noChangeArrowheads="1"/>
              </p:cNvSpPr>
              <p:nvPr/>
            </p:nvSpPr>
            <p:spPr bwMode="auto">
              <a:xfrm>
                <a:off x="4312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2" name="Rectangle 262"/>
              <p:cNvSpPr>
                <a:spLocks noChangeArrowheads="1"/>
              </p:cNvSpPr>
              <p:nvPr/>
            </p:nvSpPr>
            <p:spPr bwMode="auto">
              <a:xfrm>
                <a:off x="4615" y="2689"/>
                <a:ext cx="177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3" name="Rectangle 263"/>
              <p:cNvSpPr>
                <a:spLocks noChangeArrowheads="1"/>
              </p:cNvSpPr>
              <p:nvPr/>
            </p:nvSpPr>
            <p:spPr bwMode="auto">
              <a:xfrm>
                <a:off x="4910" y="2689"/>
                <a:ext cx="185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4" name="Rectangle 264"/>
              <p:cNvSpPr>
                <a:spLocks noChangeArrowheads="1"/>
              </p:cNvSpPr>
              <p:nvPr/>
            </p:nvSpPr>
            <p:spPr bwMode="auto">
              <a:xfrm>
                <a:off x="5213" y="2689"/>
                <a:ext cx="184" cy="23"/>
              </a:xfrm>
              <a:prstGeom prst="rect">
                <a:avLst/>
              </a:prstGeom>
              <a:solidFill>
                <a:srgbClr val="008080"/>
              </a:solidFill>
              <a:ln w="11113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71" name="Text Box 9"/>
            <p:cNvSpPr txBox="1">
              <a:spLocks noChangeArrowheads="1"/>
            </p:cNvSpPr>
            <p:nvPr/>
          </p:nvSpPr>
          <p:spPr bwMode="auto">
            <a:xfrm>
              <a:off x="1712821" y="4249097"/>
              <a:ext cx="2442883" cy="30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800080"/>
                  </a:solidFill>
                  <a:cs typeface="Arial" charset="0"/>
                </a:rPr>
                <a:t>Cavity </a:t>
              </a:r>
              <a:r>
                <a:rPr lang="en-US" sz="1400" dirty="0" err="1">
                  <a:solidFill>
                    <a:srgbClr val="800080"/>
                  </a:solidFill>
                  <a:cs typeface="Arial" charset="0"/>
                </a:rPr>
                <a:t>Cryo</a:t>
              </a:r>
              <a:r>
                <a:rPr lang="en-US" sz="1400" dirty="0">
                  <a:solidFill>
                    <a:srgbClr val="800080"/>
                  </a:solidFill>
                  <a:cs typeface="Arial" charset="0"/>
                </a:rPr>
                <a:t>: 8 RF </a:t>
              </a:r>
              <a:r>
                <a:rPr lang="en-US" sz="1400" dirty="0" smtClean="0">
                  <a:solidFill>
                    <a:srgbClr val="800080"/>
                  </a:solidFill>
                  <a:cs typeface="Arial" charset="0"/>
                </a:rPr>
                <a:t>cavities</a:t>
              </a:r>
              <a:endParaRPr lang="en-US" sz="1400" b="1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57372" name="AutoShape 3"/>
            <p:cNvSpPr>
              <a:spLocks/>
            </p:cNvSpPr>
            <p:nvPr/>
          </p:nvSpPr>
          <p:spPr bwMode="auto">
            <a:xfrm rot="16200000" flipV="1">
              <a:off x="2744350" y="2433495"/>
              <a:ext cx="259508" cy="3496228"/>
            </a:xfrm>
            <a:prstGeom prst="leftBrace">
              <a:avLst>
                <a:gd name="adj1" fmla="val 161027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7362" name="AutoShape 3"/>
            <p:cNvSpPr>
              <a:spLocks/>
            </p:cNvSpPr>
            <p:nvPr/>
          </p:nvSpPr>
          <p:spPr bwMode="auto">
            <a:xfrm rot="5400000">
              <a:off x="4420701" y="3706800"/>
              <a:ext cx="125586" cy="297273"/>
            </a:xfrm>
            <a:prstGeom prst="leftBrace">
              <a:avLst>
                <a:gd name="adj1" fmla="val 161306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7363" name="Text Box 9"/>
            <p:cNvSpPr txBox="1">
              <a:spLocks noChangeArrowheads="1"/>
            </p:cNvSpPr>
            <p:nvPr/>
          </p:nvSpPr>
          <p:spPr bwMode="auto">
            <a:xfrm>
              <a:off x="4315070" y="3430526"/>
              <a:ext cx="478093" cy="30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dirty="0" err="1">
                  <a:solidFill>
                    <a:srgbClr val="800080"/>
                  </a:solidFill>
                  <a:cs typeface="Arial" charset="0"/>
                </a:rPr>
                <a:t>L</a:t>
              </a:r>
              <a:r>
                <a:rPr lang="en-US" sz="1400" baseline="-25000" dirty="0" err="1">
                  <a:solidFill>
                    <a:srgbClr val="800080"/>
                  </a:solidFill>
                  <a:cs typeface="Arial" charset="0"/>
                </a:rPr>
                <a:t>c</a:t>
              </a:r>
              <a:endParaRPr lang="en-US" sz="1400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57364" name="AutoShape 3"/>
            <p:cNvSpPr>
              <a:spLocks/>
            </p:cNvSpPr>
            <p:nvPr/>
          </p:nvSpPr>
          <p:spPr bwMode="auto">
            <a:xfrm rot="16200000" flipV="1">
              <a:off x="841620" y="4003900"/>
              <a:ext cx="143103" cy="281735"/>
            </a:xfrm>
            <a:prstGeom prst="leftBrace">
              <a:avLst>
                <a:gd name="adj1" fmla="val 161304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57349" name="Text Box 9"/>
            <p:cNvSpPr txBox="1">
              <a:spLocks noChangeArrowheads="1"/>
            </p:cNvSpPr>
            <p:nvPr/>
          </p:nvSpPr>
          <p:spPr bwMode="auto">
            <a:xfrm>
              <a:off x="8583248" y="2220281"/>
              <a:ext cx="5889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800080"/>
                  </a:solidFill>
                  <a:cs typeface="Arial" charset="0"/>
                </a:rPr>
                <a:t>×</a:t>
              </a:r>
              <a:r>
                <a:rPr lang="en-US" sz="1800" dirty="0" smtClean="0">
                  <a:solidFill>
                    <a:srgbClr val="800080"/>
                  </a:solidFill>
                  <a:cs typeface="Arial" charset="0"/>
                </a:rPr>
                <a:t>38</a:t>
              </a:r>
              <a:endParaRPr lang="en-US" sz="1800" dirty="0">
                <a:solidFill>
                  <a:srgbClr val="800080"/>
                </a:solidFill>
                <a:cs typeface="Arial" charset="0"/>
              </a:endParaRPr>
            </a:p>
          </p:txBody>
        </p: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364" y="1277578"/>
              <a:ext cx="4068031" cy="12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639336" y="4220057"/>
              <a:ext cx="587497" cy="30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dirty="0" smtClean="0">
                  <a:solidFill>
                    <a:srgbClr val="800080"/>
                  </a:solidFill>
                  <a:cs typeface="Arial" charset="0"/>
                </a:rPr>
                <a:t>quad</a:t>
              </a:r>
              <a:endParaRPr lang="en-US" sz="1400" b="1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99" name="Text Box 9"/>
            <p:cNvSpPr txBox="1">
              <a:spLocks noChangeArrowheads="1"/>
            </p:cNvSpPr>
            <p:nvPr/>
          </p:nvSpPr>
          <p:spPr bwMode="auto">
            <a:xfrm>
              <a:off x="5571628" y="4254617"/>
              <a:ext cx="2442883" cy="30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 Unicode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800080"/>
                  </a:solidFill>
                  <a:cs typeface="Arial" charset="0"/>
                </a:rPr>
                <a:t>Cavity </a:t>
              </a:r>
              <a:r>
                <a:rPr lang="en-US" sz="1400" dirty="0" err="1">
                  <a:solidFill>
                    <a:srgbClr val="800080"/>
                  </a:solidFill>
                  <a:cs typeface="Arial" charset="0"/>
                </a:rPr>
                <a:t>Cryo</a:t>
              </a:r>
              <a:r>
                <a:rPr lang="en-US" sz="1400" dirty="0">
                  <a:solidFill>
                    <a:srgbClr val="800080"/>
                  </a:solidFill>
                  <a:cs typeface="Arial" charset="0"/>
                </a:rPr>
                <a:t>: 8 RF </a:t>
              </a:r>
              <a:r>
                <a:rPr lang="en-US" sz="1400" dirty="0" smtClean="0">
                  <a:solidFill>
                    <a:srgbClr val="800080"/>
                  </a:solidFill>
                  <a:cs typeface="Arial" charset="0"/>
                </a:rPr>
                <a:t>cavities</a:t>
              </a:r>
              <a:endParaRPr lang="en-US" sz="1400" b="1" dirty="0">
                <a:solidFill>
                  <a:srgbClr val="800080"/>
                </a:solidFill>
                <a:cs typeface="Arial" charset="0"/>
              </a:endParaRPr>
            </a:p>
          </p:txBody>
        </p:sp>
        <p:sp>
          <p:nvSpPr>
            <p:cNvPr id="100" name="AutoShape 3"/>
            <p:cNvSpPr>
              <a:spLocks/>
            </p:cNvSpPr>
            <p:nvPr/>
          </p:nvSpPr>
          <p:spPr bwMode="auto">
            <a:xfrm rot="16200000" flipV="1">
              <a:off x="6594524" y="2439015"/>
              <a:ext cx="259508" cy="3496228"/>
            </a:xfrm>
            <a:prstGeom prst="leftBrace">
              <a:avLst>
                <a:gd name="adj1" fmla="val 161027"/>
                <a:gd name="adj2" fmla="val 48389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89" name="TextBox 84"/>
          <p:cNvSpPr txBox="1">
            <a:spLocks noChangeArrowheads="1"/>
          </p:cNvSpPr>
          <p:nvPr/>
        </p:nvSpPr>
        <p:spPr bwMode="auto">
          <a:xfrm>
            <a:off x="411250" y="5083145"/>
            <a:ext cx="1620838" cy="36988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800080"/>
                </a:solidFill>
              </a:rPr>
              <a:t>D. Schulte</a:t>
            </a:r>
            <a:endParaRPr lang="en-US" sz="1800" dirty="0">
              <a:solidFill>
                <a:srgbClr val="800080"/>
              </a:solidFill>
            </a:endParaRPr>
          </a:p>
        </p:txBody>
      </p:sp>
      <p:sp>
        <p:nvSpPr>
          <p:cNvPr id="90" name="Footer Placeholder 3"/>
          <p:cNvSpPr txBox="1">
            <a:spLocks/>
          </p:cNvSpPr>
          <p:nvPr/>
        </p:nvSpPr>
        <p:spPr bwMode="auto">
          <a:xfrm>
            <a:off x="3386558" y="6619875"/>
            <a:ext cx="5757442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 Unicode MS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rgbClr val="800080"/>
                </a:solidFill>
              </a:rPr>
              <a:t>EIC14 Workshop, Jefferson Lab, March 20, 2014 </a:t>
            </a:r>
            <a:endParaRPr lang="en-US" sz="105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-8_seminar">
  <a:themeElements>
    <a:clrScheme name="SPring-8_semina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SPring-8_semin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Pring-8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g-8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8">
        <a:dk1>
          <a:srgbClr val="000000"/>
        </a:dk1>
        <a:lt1>
          <a:srgbClr val="CCFF99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C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9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-8_seminar 10">
        <a:dk1>
          <a:srgbClr val="666633"/>
        </a:dk1>
        <a:lt1>
          <a:srgbClr val="FFFFFF"/>
        </a:lt1>
        <a:dk2>
          <a:srgbClr val="009999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AACACA"/>
        </a:accent3>
        <a:accent4>
          <a:srgbClr val="DADADA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SPring-8_seminar</Template>
  <TotalTime>307480</TotalTime>
  <Pages>1</Pages>
  <Words>2109</Words>
  <Application>Microsoft Macintosh PowerPoint</Application>
  <PresentationFormat>Letter Paper (8.5x11 in)</PresentationFormat>
  <Paragraphs>507</Paragraphs>
  <Slides>32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SPring-8_seminar</vt:lpstr>
      <vt:lpstr>1_Custom Design</vt:lpstr>
      <vt:lpstr>Custom Design</vt:lpstr>
      <vt:lpstr>Equation</vt:lpstr>
      <vt:lpstr>Slide 1</vt:lpstr>
      <vt:lpstr>Slide 2</vt:lpstr>
      <vt:lpstr>Slide 3</vt:lpstr>
      <vt:lpstr>LHeC Recirculator with ER</vt:lpstr>
      <vt:lpstr>LHeC Recirculator with ER</vt:lpstr>
      <vt:lpstr>LHeC Recirculator with ER</vt:lpstr>
      <vt:lpstr>Slide 7</vt:lpstr>
      <vt:lpstr>Slide 8</vt:lpstr>
      <vt:lpstr>Cryo Unit Layout/Optics - Half-Cell 1300 FODO</vt:lpstr>
      <vt:lpstr>10 GeV Linac - Focusing profile</vt:lpstr>
      <vt:lpstr>Linac 1  - Multi-pass ER Optics</vt:lpstr>
      <vt:lpstr>Linac 1 and 2  - Multi-pass ER Optics</vt:lpstr>
      <vt:lpstr>Slide 13</vt:lpstr>
      <vt:lpstr>1350 FODO Cell </vt:lpstr>
      <vt:lpstr>Flexible Momentum Compaction (FMC) Cell </vt:lpstr>
      <vt:lpstr> Arc Optics – Emittance preserving FMC cell</vt:lpstr>
      <vt:lpstr>Energy Loss and Emittance Dilution in Arcs</vt:lpstr>
      <vt:lpstr>Vertical Separation of Arcs </vt:lpstr>
      <vt:lpstr>Slide 19</vt:lpstr>
      <vt:lpstr>Vertical Separation of Arcs </vt:lpstr>
      <vt:lpstr>Arc 1 Optics (10 GeV)</vt:lpstr>
      <vt:lpstr>Arc 3 Optics (30 GeV)</vt:lpstr>
      <vt:lpstr>Vertical Stack - Combined Aperture Arc Dipole</vt:lpstr>
      <vt:lpstr>Summary</vt:lpstr>
      <vt:lpstr>Special Thanks to:</vt:lpstr>
      <vt:lpstr>‘Racetrack’ vs ‘Dogbone’  RLA</vt:lpstr>
      <vt:lpstr>‘Dogbone’ vs ‘Racetrack’ – Arc-length</vt:lpstr>
      <vt:lpstr>Slide 28</vt:lpstr>
      <vt:lpstr>Slide 29</vt:lpstr>
      <vt:lpstr>‘Racetrack’ vs ‘Dogbone’ ERL for LHeC</vt:lpstr>
      <vt:lpstr>‘Dogbone’ RLA - Multi-pass Linac Optics</vt:lpstr>
      <vt:lpstr>Pros and Cons of a ‘Dogbone’ RLA</vt:lpstr>
    </vt:vector>
  </TitlesOfParts>
  <Company>TJNAF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Berkeley Lab Generic Presentation</dc:subject>
  <dc:creator>Alex Bogacz</dc:creator>
  <cp:keywords>Presentation Generic</cp:keywords>
  <cp:lastModifiedBy>Paul Newman</cp:lastModifiedBy>
  <cp:revision>1018</cp:revision>
  <cp:lastPrinted>2000-12-01T16:23:09Z</cp:lastPrinted>
  <dcterms:created xsi:type="dcterms:W3CDTF">2014-05-12T11:58:37Z</dcterms:created>
  <dcterms:modified xsi:type="dcterms:W3CDTF">2014-05-12T11:59:08Z</dcterms:modified>
</cp:coreProperties>
</file>